
<file path=[Content_Types].xml><?xml version="1.0" encoding="utf-8"?>
<Types xmlns="http://schemas.openxmlformats.org/package/2006/content-types">
  <Default Extension="xml" ContentType="application/xml"/>
  <Default Extension="wmf" ContentType="image/x-wmf"/>
  <Default Extension="wav" ContentType="audio/wav"/>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9.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0.xml" ContentType="application/vnd.openxmlformats-officedocument.theme+xml"/>
  <Override PartName="/ppt/slideLayouts/slideLayout70.xml" ContentType="application/vnd.openxmlformats-officedocument.presentationml.slideLayout+xml"/>
  <Override PartName="/ppt/theme/theme11.xml" ContentType="application/vnd.openxmlformats-officedocument.theme+xml"/>
  <Override PartName="/ppt/slideLayouts/slideLayout71.xml" ContentType="application/vnd.openxmlformats-officedocument.presentationml.slideLayout+xml"/>
  <Override PartName="/ppt/theme/theme12.xml" ContentType="application/vnd.openxmlformats-officedocument.theme+xml"/>
  <Override PartName="/ppt/slideLayouts/slideLayout72.xml" ContentType="application/vnd.openxmlformats-officedocument.presentationml.slideLayout+xml"/>
  <Override PartName="/ppt/theme/theme13.xml" ContentType="application/vnd.openxmlformats-officedocument.theme+xml"/>
  <Override PartName="/ppt/slideLayouts/slideLayout73.xml" ContentType="application/vnd.openxmlformats-officedocument.presentationml.slideLayout+xml"/>
  <Override PartName="/ppt/theme/theme1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5.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7.xml" ContentType="application/vnd.openxmlformats-officedocument.theme+xml"/>
  <Override PartName="/ppt/slideLayouts/slideLayout107.xml" ContentType="application/vnd.openxmlformats-officedocument.presentationml.slideLayout+xml"/>
  <Override PartName="/ppt/theme/theme18.xml" ContentType="application/vnd.openxmlformats-officedocument.theme+xml"/>
  <Override PartName="/ppt/slideLayouts/slideLayout108.xml" ContentType="application/vnd.openxmlformats-officedocument.presentationml.slideLayout+xml"/>
  <Override PartName="/ppt/theme/theme1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20.xml" ContentType="application/vnd.openxmlformats-officedocument.theme+xml"/>
  <Override PartName="/ppt/slideLayouts/slideLayout111.xml" ContentType="application/vnd.openxmlformats-officedocument.presentationml.slideLayout+xml"/>
  <Override PartName="/ppt/theme/theme21.xml" ContentType="application/vnd.openxmlformats-officedocument.theme+xml"/>
  <Override PartName="/ppt/slideLayouts/slideLayout112.xml" ContentType="application/vnd.openxmlformats-officedocument.presentationml.slideLayout+xml"/>
  <Override PartName="/ppt/theme/theme22.xml" ContentType="application/vnd.openxmlformats-officedocument.theme+xml"/>
  <Override PartName="/ppt/slideLayouts/slideLayout113.xml" ContentType="application/vnd.openxmlformats-officedocument.presentationml.slideLayout+xml"/>
  <Override PartName="/ppt/theme/theme23.xml" ContentType="application/vnd.openxmlformats-officedocument.theme+xml"/>
  <Override PartName="/ppt/slideLayouts/slideLayout114.xml" ContentType="application/vnd.openxmlformats-officedocument.presentationml.slideLayout+xml"/>
  <Override PartName="/ppt/theme/theme24.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25.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26.xml" ContentType="application/vnd.openxmlformats-officedocument.theme+xml"/>
  <Override PartName="/ppt/slideLayouts/slideLayout139.xml" ContentType="application/vnd.openxmlformats-officedocument.presentationml.slideLayout+xml"/>
  <Override PartName="/ppt/theme/theme27.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28.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29.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30.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31.xml" ContentType="application/vnd.openxmlformats-officedocument.theme+xml"/>
  <Override PartName="/ppt/slideLayouts/slideLayout186.xml" ContentType="application/vnd.openxmlformats-officedocument.presentationml.slideLayout+xml"/>
  <Override PartName="/ppt/theme/theme32.xml" ContentType="application/vnd.openxmlformats-officedocument.theme+xml"/>
  <Override PartName="/ppt/slideLayouts/slideLayout187.xml" ContentType="application/vnd.openxmlformats-officedocument.presentationml.slideLayout+xml"/>
  <Override PartName="/ppt/theme/theme33.xml" ContentType="application/vnd.openxmlformats-officedocument.theme+xml"/>
  <Override PartName="/ppt/slideLayouts/slideLayout188.xml" ContentType="application/vnd.openxmlformats-officedocument.presentationml.slideLayout+xml"/>
  <Override PartName="/ppt/theme/theme34.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35.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36.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37.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38.xml" ContentType="application/vnd.openxmlformats-officedocument.theme+xml"/>
  <Override PartName="/ppt/slideLayouts/slideLayout211.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theme/themeOverride4.xml" ContentType="application/vnd.openxmlformats-officedocument.themeOverride+xml"/>
  <Override PartName="/ppt/notesSlides/notesSlide11.xml" ContentType="application/vnd.openxmlformats-officedocument.presentationml.notesSlide+xml"/>
  <Override PartName="/ppt/theme/themeOverride5.xml" ContentType="application/vnd.openxmlformats-officedocument.themeOverride+xml"/>
  <Override PartName="/ppt/notesSlides/notesSlide12.xml" ContentType="application/vnd.openxmlformats-officedocument.presentationml.notesSlide+xml"/>
  <Override PartName="/ppt/theme/themeOverride6.xml" ContentType="application/vnd.openxmlformats-officedocument.themeOverride+xml"/>
  <Override PartName="/ppt/notesSlides/notesSlide13.xml" ContentType="application/vnd.openxmlformats-officedocument.presentationml.notesSlide+xml"/>
  <Override PartName="/ppt/theme/themeOverride7.xml" ContentType="application/vnd.openxmlformats-officedocument.themeOverride+xml"/>
  <Override PartName="/ppt/notesSlides/notesSlide14.xml" ContentType="application/vnd.openxmlformats-officedocument.presentationml.notesSlide+xml"/>
  <Override PartName="/ppt/theme/themeOverride8.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9.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10.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1.xml" ContentType="application/vnd.openxmlformats-officedocument.themeOverride+xml"/>
  <Override PartName="/ppt/notesSlides/notesSlide23.xml" ContentType="application/vnd.openxmlformats-officedocument.presentationml.notesSlide+xml"/>
  <Override PartName="/ppt/theme/themeOverride12.xml" ContentType="application/vnd.openxmlformats-officedocument.themeOverride+xml"/>
  <Override PartName="/ppt/notesSlides/notesSlide24.xml" ContentType="application/vnd.openxmlformats-officedocument.presentationml.notesSlide+xml"/>
  <Override PartName="/ppt/theme/themeOverride13.xml" ContentType="application/vnd.openxmlformats-officedocument.themeOverride+xml"/>
  <Override PartName="/ppt/notesSlides/notesSlide25.xml" ContentType="application/vnd.openxmlformats-officedocument.presentationml.notesSlide+xml"/>
  <Override PartName="/ppt/theme/themeOverride14.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15.xml" ContentType="application/vnd.openxmlformats-officedocument.themeOverride+xml"/>
  <Override PartName="/ppt/notesSlides/notesSlide29.xml" ContentType="application/vnd.openxmlformats-officedocument.presentationml.notesSlide+xml"/>
  <Override PartName="/ppt/theme/themeOverride16.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17.xml" ContentType="application/vnd.openxmlformats-officedocument.themeOverride+xml"/>
  <Override PartName="/ppt/notesSlides/notesSlide32.xml" ContentType="application/vnd.openxmlformats-officedocument.presentationml.notesSlide+xml"/>
  <Override PartName="/ppt/theme/themeOverride18.xml" ContentType="application/vnd.openxmlformats-officedocument.themeOverride+xml"/>
  <Override PartName="/ppt/notesSlides/notesSlide33.xml" ContentType="application/vnd.openxmlformats-officedocument.presentationml.notesSlide+xml"/>
  <Override PartName="/ppt/theme/themeOverride19.xml" ContentType="application/vnd.openxmlformats-officedocument.themeOverride+xml"/>
  <Override PartName="/ppt/notesSlides/notesSlide34.xml" ContentType="application/vnd.openxmlformats-officedocument.presentationml.notesSlide+xml"/>
  <Override PartName="/ppt/theme/themeOverride20.xml" ContentType="application/vnd.openxmlformats-officedocument.themeOverride+xml"/>
  <Override PartName="/ppt/notesSlides/notesSlide35.xml" ContentType="application/vnd.openxmlformats-officedocument.presentationml.notesSlide+xml"/>
  <Override PartName="/ppt/theme/themeOverride21.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22.xml" ContentType="application/vnd.openxmlformats-officedocument.themeOverride+xml"/>
  <Override PartName="/ppt/notesSlides/notesSlide38.xml" ContentType="application/vnd.openxmlformats-officedocument.presentationml.notesSlide+xml"/>
  <Override PartName="/ppt/theme/themeOverride23.xml" ContentType="application/vnd.openxmlformats-officedocument.themeOverride+xml"/>
  <Override PartName="/ppt/notesSlides/notesSlide39.xml" ContentType="application/vnd.openxmlformats-officedocument.presentationml.notesSlide+xml"/>
  <Override PartName="/ppt/theme/themeOverride24.xml" ContentType="application/vnd.openxmlformats-officedocument.themeOverride+xml"/>
  <Override PartName="/ppt/notesSlides/notesSlide40.xml" ContentType="application/vnd.openxmlformats-officedocument.presentationml.notesSlide+xml"/>
  <Override PartName="/ppt/theme/themeOverride25.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heme/themeOverride26.xml" ContentType="application/vnd.openxmlformats-officedocument.themeOverride+xml"/>
  <Override PartName="/ppt/theme/themeOverride27.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28.xml" ContentType="application/vnd.openxmlformats-officedocument.themeOverride+xml"/>
  <Override PartName="/ppt/notesSlides/notesSlide57.xml" ContentType="application/vnd.openxmlformats-officedocument.presentationml.notesSlide+xml"/>
  <Override PartName="/ppt/theme/themeOverride29.xml" ContentType="application/vnd.openxmlformats-officedocument.themeOverride+xml"/>
  <Override PartName="/ppt/notesSlides/notesSlide58.xml" ContentType="application/vnd.openxmlformats-officedocument.presentationml.notesSlide+xml"/>
  <Override PartName="/ppt/theme/themeOverride30.xml" ContentType="application/vnd.openxmlformats-officedocument.themeOverride+xml"/>
  <Override PartName="/ppt/notesSlides/notesSlide59.xml" ContentType="application/vnd.openxmlformats-officedocument.presentationml.notesSlide+xml"/>
  <Override PartName="/ppt/theme/themeOverride31.xml" ContentType="application/vnd.openxmlformats-officedocument.themeOverride+xml"/>
  <Override PartName="/ppt/theme/themeOverride32.xml" ContentType="application/vnd.openxmlformats-officedocument.themeOverride+xml"/>
  <Override PartName="/ppt/notesSlides/notesSlide60.xml" ContentType="application/vnd.openxmlformats-officedocument.presentationml.notesSlide+xml"/>
  <Override PartName="/ppt/theme/themeOverride33.xml" ContentType="application/vnd.openxmlformats-officedocument.themeOverride+xml"/>
  <Override PartName="/ppt/notesSlides/notesSlide61.xml" ContentType="application/vnd.openxmlformats-officedocument.presentationml.notesSlide+xml"/>
  <Override PartName="/ppt/theme/themeOverride34.xml" ContentType="application/vnd.openxmlformats-officedocument.themeOverride+xml"/>
  <Override PartName="/ppt/notesSlides/notesSlide62.xml" ContentType="application/vnd.openxmlformats-officedocument.presentationml.notesSlide+xml"/>
  <Override PartName="/ppt/theme/themeOverride35.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36.xml" ContentType="application/vnd.openxmlformats-officedocument.themeOverride+xml"/>
  <Override PartName="/ppt/notesSlides/notesSlide65.xml" ContentType="application/vnd.openxmlformats-officedocument.presentationml.notesSlide+xml"/>
  <Override PartName="/ppt/theme/themeOverride37.xml" ContentType="application/vnd.openxmlformats-officedocument.themeOverride+xml"/>
  <Override PartName="/ppt/notesSlides/notesSlide66.xml" ContentType="application/vnd.openxmlformats-officedocument.presentationml.notesSlide+xml"/>
  <Override PartName="/ppt/theme/themeOverride38.xml" ContentType="application/vnd.openxmlformats-officedocument.themeOverride+xml"/>
  <Override PartName="/ppt/notesSlides/notesSlide67.xml" ContentType="application/vnd.openxmlformats-officedocument.presentationml.notesSlide+xml"/>
  <Override PartName="/ppt/theme/themeOverride39.xml" ContentType="application/vnd.openxmlformats-officedocument.themeOverride+xml"/>
  <Override PartName="/ppt/notesSlides/notesSlide68.xml" ContentType="application/vnd.openxmlformats-officedocument.presentationml.notesSlide+xml"/>
  <Override PartName="/ppt/theme/themeOverride40.xml" ContentType="application/vnd.openxmlformats-officedocument.themeOverride+xml"/>
  <Override PartName="/ppt/notesSlides/notesSlide69.xml" ContentType="application/vnd.openxmlformats-officedocument.presentationml.notesSlide+xml"/>
  <Override PartName="/ppt/theme/themeOverride41.xml" ContentType="application/vnd.openxmlformats-officedocument.themeOverride+xml"/>
  <Override PartName="/ppt/theme/themeOverride42.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heme/themeOverride43.xml" ContentType="application/vnd.openxmlformats-officedocument.themeOverride+xml"/>
  <Override PartName="/ppt/theme/themeOverride44.xml" ContentType="application/vnd.openxmlformats-officedocument.themeOverride+xml"/>
  <Override PartName="/ppt/notesSlides/notesSlide72.xml" ContentType="application/vnd.openxmlformats-officedocument.presentationml.notesSlide+xml"/>
  <Override PartName="/ppt/theme/themeOverride45.xml" ContentType="application/vnd.openxmlformats-officedocument.themeOverride+xml"/>
  <Override PartName="/ppt/theme/themeOverride46.xml" ContentType="application/vnd.openxmlformats-officedocument.themeOverride+xml"/>
  <Override PartName="/ppt/theme/themeOverride47.xml" ContentType="application/vnd.openxmlformats-officedocument.themeOverride+xml"/>
  <Override PartName="/ppt/theme/themeOverride48.xml" ContentType="application/vnd.openxmlformats-officedocument.themeOverride+xml"/>
  <Override PartName="/ppt/theme/themeOverride49.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714" r:id="rId2"/>
    <p:sldMasterId id="2147483726" r:id="rId3"/>
    <p:sldMasterId id="2147483731" r:id="rId4"/>
    <p:sldMasterId id="2147483744" r:id="rId5"/>
    <p:sldMasterId id="2147483757" r:id="rId6"/>
    <p:sldMasterId id="2147483770" r:id="rId7"/>
    <p:sldMasterId id="2147483772" r:id="rId8"/>
    <p:sldMasterId id="2147483774" r:id="rId9"/>
    <p:sldMasterId id="2147483777" r:id="rId10"/>
    <p:sldMasterId id="2147483780" r:id="rId11"/>
    <p:sldMasterId id="2147483784" r:id="rId12"/>
    <p:sldMasterId id="2147483786" r:id="rId13"/>
    <p:sldMasterId id="2147483788" r:id="rId14"/>
    <p:sldMasterId id="2147483790" r:id="rId15"/>
    <p:sldMasterId id="2147483802" r:id="rId16"/>
    <p:sldMasterId id="2147483814" r:id="rId17"/>
    <p:sldMasterId id="2147483826" r:id="rId18"/>
    <p:sldMasterId id="2147483828" r:id="rId19"/>
    <p:sldMasterId id="2147483830" r:id="rId20"/>
    <p:sldMasterId id="2147483833" r:id="rId21"/>
    <p:sldMasterId id="2147483835" r:id="rId22"/>
    <p:sldMasterId id="2147483837" r:id="rId23"/>
    <p:sldMasterId id="2147483839" r:id="rId24"/>
    <p:sldMasterId id="2147483841" r:id="rId25"/>
    <p:sldMasterId id="2147483854" r:id="rId26"/>
    <p:sldMasterId id="2147483867" r:id="rId27"/>
    <p:sldMasterId id="2147483869" r:id="rId28"/>
    <p:sldMasterId id="2147483880" r:id="rId29"/>
    <p:sldMasterId id="2147483893" r:id="rId30"/>
    <p:sldMasterId id="2147483906" r:id="rId31"/>
    <p:sldMasterId id="2147483919" r:id="rId32"/>
    <p:sldMasterId id="2147483921" r:id="rId33"/>
    <p:sldMasterId id="2147483923" r:id="rId34"/>
    <p:sldMasterId id="2147483925" r:id="rId35"/>
    <p:sldMasterId id="2147483929" r:id="rId36"/>
    <p:sldMasterId id="2147483933" r:id="rId37"/>
    <p:sldMasterId id="2147483946" r:id="rId38"/>
    <p:sldMasterId id="2147483951" r:id="rId39"/>
  </p:sldMasterIdLst>
  <p:notesMasterIdLst>
    <p:notesMasterId r:id="rId129"/>
  </p:notesMasterIdLst>
  <p:sldIdLst>
    <p:sldId id="256" r:id="rId40"/>
    <p:sldId id="257" r:id="rId41"/>
    <p:sldId id="258" r:id="rId42"/>
    <p:sldId id="259" r:id="rId43"/>
    <p:sldId id="260" r:id="rId44"/>
    <p:sldId id="261" r:id="rId45"/>
    <p:sldId id="262" r:id="rId46"/>
    <p:sldId id="263" r:id="rId47"/>
    <p:sldId id="264" r:id="rId48"/>
    <p:sldId id="339" r:id="rId49"/>
    <p:sldId id="266" r:id="rId50"/>
    <p:sldId id="267" r:id="rId51"/>
    <p:sldId id="268" r:id="rId52"/>
    <p:sldId id="269" r:id="rId53"/>
    <p:sldId id="270" r:id="rId54"/>
    <p:sldId id="271" r:id="rId55"/>
    <p:sldId id="272" r:id="rId56"/>
    <p:sldId id="273" r:id="rId57"/>
    <p:sldId id="274" r:id="rId58"/>
    <p:sldId id="275" r:id="rId59"/>
    <p:sldId id="276" r:id="rId60"/>
    <p:sldId id="277" r:id="rId61"/>
    <p:sldId id="278" r:id="rId62"/>
    <p:sldId id="279" r:id="rId63"/>
    <p:sldId id="280" r:id="rId64"/>
    <p:sldId id="281" r:id="rId65"/>
    <p:sldId id="282" r:id="rId66"/>
    <p:sldId id="286" r:id="rId67"/>
    <p:sldId id="340" r:id="rId68"/>
    <p:sldId id="284" r:id="rId69"/>
    <p:sldId id="285" r:id="rId70"/>
    <p:sldId id="287" r:id="rId71"/>
    <p:sldId id="343" r:id="rId72"/>
    <p:sldId id="288" r:id="rId73"/>
    <p:sldId id="289" r:id="rId74"/>
    <p:sldId id="290" r:id="rId75"/>
    <p:sldId id="291" r:id="rId76"/>
    <p:sldId id="292" r:id="rId77"/>
    <p:sldId id="344" r:id="rId78"/>
    <p:sldId id="294" r:id="rId79"/>
    <p:sldId id="295" r:id="rId80"/>
    <p:sldId id="296" r:id="rId81"/>
    <p:sldId id="297" r:id="rId82"/>
    <p:sldId id="298" r:id="rId83"/>
    <p:sldId id="299" r:id="rId84"/>
    <p:sldId id="300" r:id="rId85"/>
    <p:sldId id="301" r:id="rId86"/>
    <p:sldId id="302" r:id="rId87"/>
    <p:sldId id="341" r:id="rId88"/>
    <p:sldId id="342" r:id="rId89"/>
    <p:sldId id="307" r:id="rId90"/>
    <p:sldId id="308" r:id="rId91"/>
    <p:sldId id="354" r:id="rId92"/>
    <p:sldId id="309" r:id="rId93"/>
    <p:sldId id="345" r:id="rId94"/>
    <p:sldId id="346" r:id="rId95"/>
    <p:sldId id="347" r:id="rId96"/>
    <p:sldId id="348" r:id="rId97"/>
    <p:sldId id="349" r:id="rId98"/>
    <p:sldId id="350" r:id="rId99"/>
    <p:sldId id="351" r:id="rId100"/>
    <p:sldId id="352" r:id="rId101"/>
    <p:sldId id="353" r:id="rId102"/>
    <p:sldId id="310" r:id="rId103"/>
    <p:sldId id="323" r:id="rId104"/>
    <p:sldId id="324" r:id="rId105"/>
    <p:sldId id="325" r:id="rId106"/>
    <p:sldId id="322" r:id="rId107"/>
    <p:sldId id="311" r:id="rId108"/>
    <p:sldId id="312" r:id="rId109"/>
    <p:sldId id="313" r:id="rId110"/>
    <p:sldId id="314" r:id="rId111"/>
    <p:sldId id="315" r:id="rId112"/>
    <p:sldId id="316" r:id="rId113"/>
    <p:sldId id="317" r:id="rId114"/>
    <p:sldId id="318" r:id="rId115"/>
    <p:sldId id="319" r:id="rId116"/>
    <p:sldId id="320" r:id="rId117"/>
    <p:sldId id="326" r:id="rId118"/>
    <p:sldId id="327" r:id="rId119"/>
    <p:sldId id="328" r:id="rId120"/>
    <p:sldId id="329" r:id="rId121"/>
    <p:sldId id="330" r:id="rId122"/>
    <p:sldId id="337" r:id="rId123"/>
    <p:sldId id="332" r:id="rId124"/>
    <p:sldId id="333" r:id="rId125"/>
    <p:sldId id="334" r:id="rId126"/>
    <p:sldId id="338" r:id="rId127"/>
    <p:sldId id="355" r:id="rId128"/>
  </p:sldIdLst>
  <p:sldSz cx="9144000" cy="6858000" type="screen4x3"/>
  <p:notesSz cx="6858000" cy="9144000"/>
  <p:defaultTextStyle>
    <a:defPPr>
      <a:defRPr lang="en-US"/>
    </a:defPPr>
    <a:lvl1pPr marL="0" algn="l" defTabSz="913758" rtl="0" eaLnBrk="1" latinLnBrk="0" hangingPunct="1">
      <a:defRPr sz="1800" kern="1200">
        <a:solidFill>
          <a:schemeClr val="tx1"/>
        </a:solidFill>
        <a:latin typeface="+mn-lt"/>
        <a:ea typeface="+mn-ea"/>
        <a:cs typeface="+mn-cs"/>
      </a:defRPr>
    </a:lvl1pPr>
    <a:lvl2pPr marL="456880" algn="l" defTabSz="913758" rtl="0" eaLnBrk="1" latinLnBrk="0" hangingPunct="1">
      <a:defRPr sz="1800" kern="1200">
        <a:solidFill>
          <a:schemeClr val="tx1"/>
        </a:solidFill>
        <a:latin typeface="+mn-lt"/>
        <a:ea typeface="+mn-ea"/>
        <a:cs typeface="+mn-cs"/>
      </a:defRPr>
    </a:lvl2pPr>
    <a:lvl3pPr marL="913758" algn="l" defTabSz="913758" rtl="0" eaLnBrk="1" latinLnBrk="0" hangingPunct="1">
      <a:defRPr sz="1800" kern="1200">
        <a:solidFill>
          <a:schemeClr val="tx1"/>
        </a:solidFill>
        <a:latin typeface="+mn-lt"/>
        <a:ea typeface="+mn-ea"/>
        <a:cs typeface="+mn-cs"/>
      </a:defRPr>
    </a:lvl3pPr>
    <a:lvl4pPr marL="1370639" algn="l" defTabSz="913758" rtl="0" eaLnBrk="1" latinLnBrk="0" hangingPunct="1">
      <a:defRPr sz="1800" kern="1200">
        <a:solidFill>
          <a:schemeClr val="tx1"/>
        </a:solidFill>
        <a:latin typeface="+mn-lt"/>
        <a:ea typeface="+mn-ea"/>
        <a:cs typeface="+mn-cs"/>
      </a:defRPr>
    </a:lvl4pPr>
    <a:lvl5pPr marL="1827517" algn="l" defTabSz="913758" rtl="0" eaLnBrk="1" latinLnBrk="0" hangingPunct="1">
      <a:defRPr sz="1800" kern="1200">
        <a:solidFill>
          <a:schemeClr val="tx1"/>
        </a:solidFill>
        <a:latin typeface="+mn-lt"/>
        <a:ea typeface="+mn-ea"/>
        <a:cs typeface="+mn-cs"/>
      </a:defRPr>
    </a:lvl5pPr>
    <a:lvl6pPr marL="2284398" algn="l" defTabSz="913758" rtl="0" eaLnBrk="1" latinLnBrk="0" hangingPunct="1">
      <a:defRPr sz="1800" kern="1200">
        <a:solidFill>
          <a:schemeClr val="tx1"/>
        </a:solidFill>
        <a:latin typeface="+mn-lt"/>
        <a:ea typeface="+mn-ea"/>
        <a:cs typeface="+mn-cs"/>
      </a:defRPr>
    </a:lvl6pPr>
    <a:lvl7pPr marL="2741275" algn="l" defTabSz="913758" rtl="0" eaLnBrk="1" latinLnBrk="0" hangingPunct="1">
      <a:defRPr sz="1800" kern="1200">
        <a:solidFill>
          <a:schemeClr val="tx1"/>
        </a:solidFill>
        <a:latin typeface="+mn-lt"/>
        <a:ea typeface="+mn-ea"/>
        <a:cs typeface="+mn-cs"/>
      </a:defRPr>
    </a:lvl7pPr>
    <a:lvl8pPr marL="3198156" algn="l" defTabSz="913758" rtl="0" eaLnBrk="1" latinLnBrk="0" hangingPunct="1">
      <a:defRPr sz="1800" kern="1200">
        <a:solidFill>
          <a:schemeClr val="tx1"/>
        </a:solidFill>
        <a:latin typeface="+mn-lt"/>
        <a:ea typeface="+mn-ea"/>
        <a:cs typeface="+mn-cs"/>
      </a:defRPr>
    </a:lvl8pPr>
    <a:lvl9pPr marL="3655033" algn="l" defTabSz="913758"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06" d="100"/>
          <a:sy n="106" d="100"/>
        </p:scale>
        <p:origin x="-1616" y="-112"/>
      </p:cViewPr>
      <p:guideLst>
        <p:guide orient="horz" pos="2160"/>
        <p:guide pos="2880"/>
      </p:guideLst>
    </p:cSldViewPr>
  </p:slideViewPr>
  <p:notesTextViewPr>
    <p:cViewPr>
      <p:scale>
        <a:sx n="100" d="100"/>
        <a:sy n="100" d="100"/>
      </p:scale>
      <p:origin x="0" y="0"/>
    </p:cViewPr>
  </p:notesTextViewPr>
  <p:sorterViewPr>
    <p:cViewPr>
      <p:scale>
        <a:sx n="76" d="100"/>
        <a:sy n="76"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 Target="slides/slide21.xml"/><Relationship Id="rId61" Type="http://schemas.openxmlformats.org/officeDocument/2006/relationships/slide" Target="slides/slide22.xml"/><Relationship Id="rId62" Type="http://schemas.openxmlformats.org/officeDocument/2006/relationships/slide" Target="slides/slide23.xml"/><Relationship Id="rId63" Type="http://schemas.openxmlformats.org/officeDocument/2006/relationships/slide" Target="slides/slide24.xml"/><Relationship Id="rId64" Type="http://schemas.openxmlformats.org/officeDocument/2006/relationships/slide" Target="slides/slide25.xml"/><Relationship Id="rId65" Type="http://schemas.openxmlformats.org/officeDocument/2006/relationships/slide" Target="slides/slide26.xml"/><Relationship Id="rId66" Type="http://schemas.openxmlformats.org/officeDocument/2006/relationships/slide" Target="slides/slide27.xml"/><Relationship Id="rId67" Type="http://schemas.openxmlformats.org/officeDocument/2006/relationships/slide" Target="slides/slide28.xml"/><Relationship Id="rId68" Type="http://schemas.openxmlformats.org/officeDocument/2006/relationships/slide" Target="slides/slide29.xml"/><Relationship Id="rId69" Type="http://schemas.openxmlformats.org/officeDocument/2006/relationships/slide" Target="slides/slide30.xml"/><Relationship Id="rId120" Type="http://schemas.openxmlformats.org/officeDocument/2006/relationships/slide" Target="slides/slide81.xml"/><Relationship Id="rId121" Type="http://schemas.openxmlformats.org/officeDocument/2006/relationships/slide" Target="slides/slide82.xml"/><Relationship Id="rId122" Type="http://schemas.openxmlformats.org/officeDocument/2006/relationships/slide" Target="slides/slide83.xml"/><Relationship Id="rId123" Type="http://schemas.openxmlformats.org/officeDocument/2006/relationships/slide" Target="slides/slide84.xml"/><Relationship Id="rId124" Type="http://schemas.openxmlformats.org/officeDocument/2006/relationships/slide" Target="slides/slide85.xml"/><Relationship Id="rId125" Type="http://schemas.openxmlformats.org/officeDocument/2006/relationships/slide" Target="slides/slide86.xml"/><Relationship Id="rId126" Type="http://schemas.openxmlformats.org/officeDocument/2006/relationships/slide" Target="slides/slide87.xml"/><Relationship Id="rId127" Type="http://schemas.openxmlformats.org/officeDocument/2006/relationships/slide" Target="slides/slide88.xml"/><Relationship Id="rId128" Type="http://schemas.openxmlformats.org/officeDocument/2006/relationships/slide" Target="slides/slide89.xml"/><Relationship Id="rId129" Type="http://schemas.openxmlformats.org/officeDocument/2006/relationships/notesMaster" Target="notesMasters/notesMaster1.xml"/><Relationship Id="rId40" Type="http://schemas.openxmlformats.org/officeDocument/2006/relationships/slide" Target="slides/slide1.xml"/><Relationship Id="rId41" Type="http://schemas.openxmlformats.org/officeDocument/2006/relationships/slide" Target="slides/slide2.xml"/><Relationship Id="rId42" Type="http://schemas.openxmlformats.org/officeDocument/2006/relationships/slide" Target="slides/slide3.xml"/><Relationship Id="rId90" Type="http://schemas.openxmlformats.org/officeDocument/2006/relationships/slide" Target="slides/slide51.xml"/><Relationship Id="rId91" Type="http://schemas.openxmlformats.org/officeDocument/2006/relationships/slide" Target="slides/slide52.xml"/><Relationship Id="rId92" Type="http://schemas.openxmlformats.org/officeDocument/2006/relationships/slide" Target="slides/slide53.xml"/><Relationship Id="rId93" Type="http://schemas.openxmlformats.org/officeDocument/2006/relationships/slide" Target="slides/slide54.xml"/><Relationship Id="rId94" Type="http://schemas.openxmlformats.org/officeDocument/2006/relationships/slide" Target="slides/slide55.xml"/><Relationship Id="rId95" Type="http://schemas.openxmlformats.org/officeDocument/2006/relationships/slide" Target="slides/slide56.xml"/><Relationship Id="rId96" Type="http://schemas.openxmlformats.org/officeDocument/2006/relationships/slide" Target="slides/slide57.xml"/><Relationship Id="rId101" Type="http://schemas.openxmlformats.org/officeDocument/2006/relationships/slide" Target="slides/slide62.xml"/><Relationship Id="rId102" Type="http://schemas.openxmlformats.org/officeDocument/2006/relationships/slide" Target="slides/slide63.xml"/><Relationship Id="rId103" Type="http://schemas.openxmlformats.org/officeDocument/2006/relationships/slide" Target="slides/slide64.xml"/><Relationship Id="rId104" Type="http://schemas.openxmlformats.org/officeDocument/2006/relationships/slide" Target="slides/slide65.xml"/><Relationship Id="rId105" Type="http://schemas.openxmlformats.org/officeDocument/2006/relationships/slide" Target="slides/slide66.xml"/><Relationship Id="rId106" Type="http://schemas.openxmlformats.org/officeDocument/2006/relationships/slide" Target="slides/slide67.xml"/><Relationship Id="rId107" Type="http://schemas.openxmlformats.org/officeDocument/2006/relationships/slide" Target="slides/slide68.xml"/><Relationship Id="rId108" Type="http://schemas.openxmlformats.org/officeDocument/2006/relationships/slide" Target="slides/slide69.xml"/><Relationship Id="rId109" Type="http://schemas.openxmlformats.org/officeDocument/2006/relationships/slide" Target="slides/slide70.xml"/><Relationship Id="rId97" Type="http://schemas.openxmlformats.org/officeDocument/2006/relationships/slide" Target="slides/slide58.xml"/><Relationship Id="rId98" Type="http://schemas.openxmlformats.org/officeDocument/2006/relationships/slide" Target="slides/slide59.xml"/><Relationship Id="rId99" Type="http://schemas.openxmlformats.org/officeDocument/2006/relationships/slide" Target="slides/slide60.xml"/><Relationship Id="rId43" Type="http://schemas.openxmlformats.org/officeDocument/2006/relationships/slide" Target="slides/slide4.xml"/><Relationship Id="rId44" Type="http://schemas.openxmlformats.org/officeDocument/2006/relationships/slide" Target="slides/slide5.xml"/><Relationship Id="rId45" Type="http://schemas.openxmlformats.org/officeDocument/2006/relationships/slide" Target="slides/slide6.xml"/><Relationship Id="rId46" Type="http://schemas.openxmlformats.org/officeDocument/2006/relationships/slide" Target="slides/slide7.xml"/><Relationship Id="rId47" Type="http://schemas.openxmlformats.org/officeDocument/2006/relationships/slide" Target="slides/slide8.xml"/><Relationship Id="rId48" Type="http://schemas.openxmlformats.org/officeDocument/2006/relationships/slide" Target="slides/slide9.xml"/><Relationship Id="rId49" Type="http://schemas.openxmlformats.org/officeDocument/2006/relationships/slide" Target="slides/slide10.xml"/><Relationship Id="rId100" Type="http://schemas.openxmlformats.org/officeDocument/2006/relationships/slide" Target="slides/slide61.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 Target="slides/slide31.xml"/><Relationship Id="rId71" Type="http://schemas.openxmlformats.org/officeDocument/2006/relationships/slide" Target="slides/slide32.xml"/><Relationship Id="rId72" Type="http://schemas.openxmlformats.org/officeDocument/2006/relationships/slide" Target="slides/slide33.xml"/><Relationship Id="rId73" Type="http://schemas.openxmlformats.org/officeDocument/2006/relationships/slide" Target="slides/slide34.xml"/><Relationship Id="rId74" Type="http://schemas.openxmlformats.org/officeDocument/2006/relationships/slide" Target="slides/slide35.xml"/><Relationship Id="rId75" Type="http://schemas.openxmlformats.org/officeDocument/2006/relationships/slide" Target="slides/slide36.xml"/><Relationship Id="rId76" Type="http://schemas.openxmlformats.org/officeDocument/2006/relationships/slide" Target="slides/slide37.xml"/><Relationship Id="rId77" Type="http://schemas.openxmlformats.org/officeDocument/2006/relationships/slide" Target="slides/slide38.xml"/><Relationship Id="rId78" Type="http://schemas.openxmlformats.org/officeDocument/2006/relationships/slide" Target="slides/slide39.xml"/><Relationship Id="rId79" Type="http://schemas.openxmlformats.org/officeDocument/2006/relationships/slide" Target="slides/slide40.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30" Type="http://schemas.openxmlformats.org/officeDocument/2006/relationships/printerSettings" Target="printerSettings/printerSettings1.bin"/><Relationship Id="rId131" Type="http://schemas.openxmlformats.org/officeDocument/2006/relationships/presProps" Target="presProps.xml"/><Relationship Id="rId132" Type="http://schemas.openxmlformats.org/officeDocument/2006/relationships/viewProps" Target="viewProps.xml"/><Relationship Id="rId133" Type="http://schemas.openxmlformats.org/officeDocument/2006/relationships/theme" Target="theme/theme1.xml"/><Relationship Id="rId13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11.xml"/><Relationship Id="rId51" Type="http://schemas.openxmlformats.org/officeDocument/2006/relationships/slide" Target="slides/slide12.xml"/><Relationship Id="rId52" Type="http://schemas.openxmlformats.org/officeDocument/2006/relationships/slide" Target="slides/slide13.xml"/><Relationship Id="rId53" Type="http://schemas.openxmlformats.org/officeDocument/2006/relationships/slide" Target="slides/slide14.xml"/><Relationship Id="rId54" Type="http://schemas.openxmlformats.org/officeDocument/2006/relationships/slide" Target="slides/slide15.xml"/><Relationship Id="rId55" Type="http://schemas.openxmlformats.org/officeDocument/2006/relationships/slide" Target="slides/slide16.xml"/><Relationship Id="rId56" Type="http://schemas.openxmlformats.org/officeDocument/2006/relationships/slide" Target="slides/slide17.xml"/><Relationship Id="rId57" Type="http://schemas.openxmlformats.org/officeDocument/2006/relationships/slide" Target="slides/slide18.xml"/><Relationship Id="rId58" Type="http://schemas.openxmlformats.org/officeDocument/2006/relationships/slide" Target="slides/slide19.xml"/><Relationship Id="rId59" Type="http://schemas.openxmlformats.org/officeDocument/2006/relationships/slide" Target="slides/slide20.xml"/><Relationship Id="rId110" Type="http://schemas.openxmlformats.org/officeDocument/2006/relationships/slide" Target="slides/slide71.xml"/><Relationship Id="rId111" Type="http://schemas.openxmlformats.org/officeDocument/2006/relationships/slide" Target="slides/slide72.xml"/><Relationship Id="rId112" Type="http://schemas.openxmlformats.org/officeDocument/2006/relationships/slide" Target="slides/slide73.xml"/><Relationship Id="rId113" Type="http://schemas.openxmlformats.org/officeDocument/2006/relationships/slide" Target="slides/slide74.xml"/><Relationship Id="rId114" Type="http://schemas.openxmlformats.org/officeDocument/2006/relationships/slide" Target="slides/slide75.xml"/><Relationship Id="rId115" Type="http://schemas.openxmlformats.org/officeDocument/2006/relationships/slide" Target="slides/slide76.xml"/><Relationship Id="rId116" Type="http://schemas.openxmlformats.org/officeDocument/2006/relationships/slide" Target="slides/slide77.xml"/><Relationship Id="rId117" Type="http://schemas.openxmlformats.org/officeDocument/2006/relationships/slide" Target="slides/slide78.xml"/><Relationship Id="rId118" Type="http://schemas.openxmlformats.org/officeDocument/2006/relationships/slide" Target="slides/slide79.xml"/><Relationship Id="rId119" Type="http://schemas.openxmlformats.org/officeDocument/2006/relationships/slide" Target="slides/slide80.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80" Type="http://schemas.openxmlformats.org/officeDocument/2006/relationships/slide" Target="slides/slide41.xml"/><Relationship Id="rId81" Type="http://schemas.openxmlformats.org/officeDocument/2006/relationships/slide" Target="slides/slide42.xml"/><Relationship Id="rId82" Type="http://schemas.openxmlformats.org/officeDocument/2006/relationships/slide" Target="slides/slide43.xml"/><Relationship Id="rId83" Type="http://schemas.openxmlformats.org/officeDocument/2006/relationships/slide" Target="slides/slide44.xml"/><Relationship Id="rId84" Type="http://schemas.openxmlformats.org/officeDocument/2006/relationships/slide" Target="slides/slide45.xml"/><Relationship Id="rId85" Type="http://schemas.openxmlformats.org/officeDocument/2006/relationships/slide" Target="slides/slide46.xml"/><Relationship Id="rId86" Type="http://schemas.openxmlformats.org/officeDocument/2006/relationships/slide" Target="slides/slide47.xml"/><Relationship Id="rId87" Type="http://schemas.openxmlformats.org/officeDocument/2006/relationships/slide" Target="slides/slide48.xml"/><Relationship Id="rId88" Type="http://schemas.openxmlformats.org/officeDocument/2006/relationships/slide" Target="slides/slide49.xml"/><Relationship Id="rId89"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22436C-72B7-4FDB-8DA8-AA7E9EEDCE10}" type="datetimeFigureOut">
              <a:rPr lang="en-US" smtClean="0"/>
              <a:pPr/>
              <a:t>1/2/14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685CBD-6E6E-4F4A-9A3B-4A55F961CB46}" type="slidenum">
              <a:rPr lang="en-US" smtClean="0"/>
              <a:pPr/>
              <a:t>‹#›</a:t>
            </a:fld>
            <a:endParaRPr lang="en-US"/>
          </a:p>
        </p:txBody>
      </p:sp>
    </p:spTree>
    <p:extLst>
      <p:ext uri="{BB962C8B-B14F-4D97-AF65-F5344CB8AC3E}">
        <p14:creationId xmlns:p14="http://schemas.microsoft.com/office/powerpoint/2010/main" val="271615500"/>
      </p:ext>
    </p:extLst>
  </p:cSld>
  <p:clrMap bg1="lt1" tx1="dk1" bg2="lt2" tx2="dk2" accent1="accent1" accent2="accent2" accent3="accent3" accent4="accent4" accent5="accent5" accent6="accent6" hlink="hlink" folHlink="folHlink"/>
  <p:notesStyle>
    <a:lvl1pPr marL="0" algn="l" defTabSz="913758" rtl="0" eaLnBrk="1" latinLnBrk="0" hangingPunct="1">
      <a:defRPr sz="1200" kern="1200">
        <a:solidFill>
          <a:schemeClr val="tx1"/>
        </a:solidFill>
        <a:latin typeface="+mn-lt"/>
        <a:ea typeface="+mn-ea"/>
        <a:cs typeface="+mn-cs"/>
      </a:defRPr>
    </a:lvl1pPr>
    <a:lvl2pPr marL="456880" algn="l" defTabSz="913758" rtl="0" eaLnBrk="1" latinLnBrk="0" hangingPunct="1">
      <a:defRPr sz="1200" kern="1200">
        <a:solidFill>
          <a:schemeClr val="tx1"/>
        </a:solidFill>
        <a:latin typeface="+mn-lt"/>
        <a:ea typeface="+mn-ea"/>
        <a:cs typeface="+mn-cs"/>
      </a:defRPr>
    </a:lvl2pPr>
    <a:lvl3pPr marL="913758" algn="l" defTabSz="913758" rtl="0" eaLnBrk="1" latinLnBrk="0" hangingPunct="1">
      <a:defRPr sz="1200" kern="1200">
        <a:solidFill>
          <a:schemeClr val="tx1"/>
        </a:solidFill>
        <a:latin typeface="+mn-lt"/>
        <a:ea typeface="+mn-ea"/>
        <a:cs typeface="+mn-cs"/>
      </a:defRPr>
    </a:lvl3pPr>
    <a:lvl4pPr marL="1370639" algn="l" defTabSz="913758" rtl="0" eaLnBrk="1" latinLnBrk="0" hangingPunct="1">
      <a:defRPr sz="1200" kern="1200">
        <a:solidFill>
          <a:schemeClr val="tx1"/>
        </a:solidFill>
        <a:latin typeface="+mn-lt"/>
        <a:ea typeface="+mn-ea"/>
        <a:cs typeface="+mn-cs"/>
      </a:defRPr>
    </a:lvl4pPr>
    <a:lvl5pPr marL="1827517" algn="l" defTabSz="913758" rtl="0" eaLnBrk="1" latinLnBrk="0" hangingPunct="1">
      <a:defRPr sz="1200" kern="1200">
        <a:solidFill>
          <a:schemeClr val="tx1"/>
        </a:solidFill>
        <a:latin typeface="+mn-lt"/>
        <a:ea typeface="+mn-ea"/>
        <a:cs typeface="+mn-cs"/>
      </a:defRPr>
    </a:lvl5pPr>
    <a:lvl6pPr marL="2284398" algn="l" defTabSz="913758" rtl="0" eaLnBrk="1" latinLnBrk="0" hangingPunct="1">
      <a:defRPr sz="1200" kern="1200">
        <a:solidFill>
          <a:schemeClr val="tx1"/>
        </a:solidFill>
        <a:latin typeface="+mn-lt"/>
        <a:ea typeface="+mn-ea"/>
        <a:cs typeface="+mn-cs"/>
      </a:defRPr>
    </a:lvl6pPr>
    <a:lvl7pPr marL="2741275" algn="l" defTabSz="913758" rtl="0" eaLnBrk="1" latinLnBrk="0" hangingPunct="1">
      <a:defRPr sz="1200" kern="1200">
        <a:solidFill>
          <a:schemeClr val="tx1"/>
        </a:solidFill>
        <a:latin typeface="+mn-lt"/>
        <a:ea typeface="+mn-ea"/>
        <a:cs typeface="+mn-cs"/>
      </a:defRPr>
    </a:lvl7pPr>
    <a:lvl8pPr marL="3198156" algn="l" defTabSz="913758" rtl="0" eaLnBrk="1" latinLnBrk="0" hangingPunct="1">
      <a:defRPr sz="1200" kern="1200">
        <a:solidFill>
          <a:schemeClr val="tx1"/>
        </a:solidFill>
        <a:latin typeface="+mn-lt"/>
        <a:ea typeface="+mn-ea"/>
        <a:cs typeface="+mn-cs"/>
      </a:defRPr>
    </a:lvl8pPr>
    <a:lvl9pPr marL="3655033" algn="l" defTabSz="91375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 Id="rId3" Type="http://schemas.openxmlformats.org/officeDocument/2006/relationships/hyperlink" Target="http://www.febc.edu.sg/"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1031"/>
          <p:cNvSpPr>
            <a:spLocks noGrp="1" noChangeArrowheads="1"/>
          </p:cNvSpPr>
          <p:nvPr>
            <p:ph type="sldNum" sz="quarter" idx="5"/>
          </p:nvPr>
        </p:nvSpPr>
        <p:spPr>
          <a:noFill/>
        </p:spPr>
        <p:txBody>
          <a:bodyPr/>
          <a:lstStyle/>
          <a:p>
            <a:fld id="{E6A57E95-5C17-4487-8463-0EFF15C6B00D}" type="slidenum">
              <a:rPr lang="en-US"/>
              <a:pPr/>
              <a:t>2</a:t>
            </a:fld>
            <a:endParaRPr lang="en-US"/>
          </a:p>
        </p:txBody>
      </p:sp>
      <p:sp>
        <p:nvSpPr>
          <p:cNvPr id="290819" name="Rectangle 1026"/>
          <p:cNvSpPr>
            <a:spLocks noGrp="1" noRot="1" noChangeAspect="1" noChangeArrowheads="1" noTextEdit="1"/>
          </p:cNvSpPr>
          <p:nvPr>
            <p:ph type="sldImg"/>
          </p:nvPr>
        </p:nvSpPr>
        <p:spPr>
          <a:xfrm>
            <a:off x="1143000" y="685800"/>
            <a:ext cx="4572000" cy="3429000"/>
          </a:xfrm>
          <a:ln/>
        </p:spPr>
      </p:sp>
      <p:sp>
        <p:nvSpPr>
          <p:cNvPr id="290820" name="Rectangle 1027"/>
          <p:cNvSpPr>
            <a:spLocks noGrp="1" noChangeArrowheads="1"/>
          </p:cNvSpPr>
          <p:nvPr>
            <p:ph type="body" idx="1"/>
          </p:nvPr>
        </p:nvSpPr>
        <p:spPr>
          <a:noFill/>
          <a:ln w="9525"/>
        </p:spPr>
        <p:txBody>
          <a:bodyPr/>
          <a:lstStyle/>
          <a:p>
            <a:pPr eaLnBrk="1" hangingPunct="1"/>
            <a:endParaRPr lang="en-US"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a:ln w="9525"/>
        </p:spPr>
        <p:txBody>
          <a:bodyPr/>
          <a:lstStyle/>
          <a:p>
            <a:fld id="{879764A7-934F-45A9-A597-B44DCDF1CE08}" type="slidenum">
              <a:rPr lang="en-US">
                <a:solidFill>
                  <a:srgbClr val="000000"/>
                </a:solidFill>
                <a:latin typeface="Arial" pitchFamily="34" charset="0"/>
              </a:rPr>
              <a:pPr/>
              <a:t>11</a:t>
            </a:fld>
            <a:endParaRPr lang="en-US">
              <a:solidFill>
                <a:srgbClr val="000000"/>
              </a:solidFill>
              <a:latin typeface="Arial" pitchFamily="34" charset="0"/>
            </a:endParaRPr>
          </a:p>
        </p:txBody>
      </p:sp>
      <p:sp>
        <p:nvSpPr>
          <p:cNvPr id="300035"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000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a:ln w="9525"/>
        </p:spPr>
        <p:txBody>
          <a:bodyPr/>
          <a:lstStyle/>
          <a:p>
            <a:fld id="{6B92C423-64FB-46C7-9CC0-908A4B0115D3}" type="slidenum">
              <a:rPr lang="en-US">
                <a:solidFill>
                  <a:srgbClr val="000000"/>
                </a:solidFill>
                <a:latin typeface="Arial" pitchFamily="34" charset="0"/>
              </a:rPr>
              <a:pPr/>
              <a:t>12</a:t>
            </a:fld>
            <a:endParaRPr lang="en-US">
              <a:solidFill>
                <a:srgbClr val="000000"/>
              </a:solidFill>
              <a:latin typeface="Arial" pitchFamily="34" charset="0"/>
            </a:endParaRPr>
          </a:p>
        </p:txBody>
      </p:sp>
      <p:sp>
        <p:nvSpPr>
          <p:cNvPr id="301059"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010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a:ln w="9525"/>
        </p:spPr>
        <p:txBody>
          <a:bodyPr/>
          <a:lstStyle/>
          <a:p>
            <a:fld id="{0D181F15-1219-4271-AB00-F27A48EC4FCD}" type="slidenum">
              <a:rPr lang="en-US">
                <a:solidFill>
                  <a:srgbClr val="000000"/>
                </a:solidFill>
                <a:latin typeface="Arial" pitchFamily="34" charset="0"/>
              </a:rPr>
              <a:pPr/>
              <a:t>13</a:t>
            </a:fld>
            <a:endParaRPr lang="en-US">
              <a:solidFill>
                <a:srgbClr val="000000"/>
              </a:solidFill>
              <a:latin typeface="Arial" pitchFamily="34" charset="0"/>
            </a:endParaRPr>
          </a:p>
        </p:txBody>
      </p:sp>
      <p:sp>
        <p:nvSpPr>
          <p:cNvPr id="302083"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020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a:ln w="9525"/>
        </p:spPr>
        <p:txBody>
          <a:bodyPr/>
          <a:lstStyle/>
          <a:p>
            <a:fld id="{0F5B7F2B-74AC-41A0-B3E9-B4CEC1C3FB9A}" type="slidenum">
              <a:rPr lang="en-US">
                <a:solidFill>
                  <a:srgbClr val="000000"/>
                </a:solidFill>
                <a:latin typeface="Arial" pitchFamily="34" charset="0"/>
              </a:rPr>
              <a:pPr/>
              <a:t>14</a:t>
            </a:fld>
            <a:endParaRPr lang="en-US">
              <a:solidFill>
                <a:srgbClr val="000000"/>
              </a:solidFill>
              <a:latin typeface="Arial" pitchFamily="34" charset="0"/>
            </a:endParaRPr>
          </a:p>
        </p:txBody>
      </p:sp>
      <p:sp>
        <p:nvSpPr>
          <p:cNvPr id="303107"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031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a:ln w="9525"/>
        </p:spPr>
        <p:txBody>
          <a:bodyPr/>
          <a:lstStyle/>
          <a:p>
            <a:fld id="{0A943677-EEE0-4441-BF6B-D55A60B93D56}" type="slidenum">
              <a:rPr lang="en-US">
                <a:solidFill>
                  <a:srgbClr val="000000"/>
                </a:solidFill>
              </a:rPr>
              <a:pPr/>
              <a:t>15</a:t>
            </a:fld>
            <a:endParaRPr lang="en-US">
              <a:solidFill>
                <a:srgbClr val="000000"/>
              </a:solidFill>
            </a:endParaRPr>
          </a:p>
        </p:txBody>
      </p:sp>
      <p:sp>
        <p:nvSpPr>
          <p:cNvPr id="304131" name="Rectangle 2"/>
          <p:cNvSpPr>
            <a:spLocks noGrp="1" noRot="1" noChangeAspect="1" noChangeArrowheads="1" noTextEdit="1"/>
          </p:cNvSpPr>
          <p:nvPr>
            <p:ph type="sldImg"/>
          </p:nvPr>
        </p:nvSpPr>
        <p:spPr>
          <a:xfrm>
            <a:off x="1143000" y="685800"/>
            <a:ext cx="4572000" cy="3429000"/>
          </a:xfrm>
          <a:ln/>
        </p:spPr>
      </p:sp>
      <p:sp>
        <p:nvSpPr>
          <p:cNvPr id="304132" name="Rectangle 3"/>
          <p:cNvSpPr>
            <a:spLocks noGrp="1" noChangeArrowheads="1"/>
          </p:cNvSpPr>
          <p:nvPr>
            <p:ph type="body" idx="1"/>
          </p:nvPr>
        </p:nvSpPr>
        <p:spPr>
          <a:noFill/>
          <a:ln w="9525"/>
        </p:spPr>
        <p:txBody>
          <a:bodyPr/>
          <a:lstStyle/>
          <a:p>
            <a:pPr eaLnBrk="1" hangingPunct="1"/>
            <a:r>
              <a:rPr lang="en-US" sz="3200" smtClean="0">
                <a:latin typeface="Arial" pitchFamily="34" charset="0"/>
              </a:rPr>
              <a:t>What overall observations can you make in your small group for the NT?</a:t>
            </a:r>
          </a:p>
          <a:p>
            <a:pPr eaLnBrk="1" hangingPunct="1"/>
            <a:r>
              <a:rPr lang="en-US" sz="3200" smtClean="0">
                <a:latin typeface="Arial" pitchFamily="34" charset="0"/>
              </a:rPr>
              <a:t>• There are 5 parts to the NT (grouped by category)</a:t>
            </a:r>
          </a:p>
          <a:p>
            <a:pPr eaLnBrk="1" hangingPunct="1"/>
            <a:r>
              <a:rPr lang="en-US" sz="3200" smtClean="0">
                <a:latin typeface="Arial" pitchFamily="34" charset="0"/>
              </a:rPr>
              <a:t>• 4 versions of Christ</a:t>
            </a:r>
            <a:r>
              <a:rPr lang="fr-FR" altLang="ja-JP" sz="3200" smtClean="0">
                <a:latin typeface="Arial" pitchFamily="34" charset="0"/>
              </a:rPr>
              <a:t>'</a:t>
            </a:r>
            <a:r>
              <a:rPr lang="en-US" altLang="ja-JP" sz="3200" smtClean="0">
                <a:latin typeface="Arial" pitchFamily="34" charset="0"/>
              </a:rPr>
              <a:t>s life but only one of the church</a:t>
            </a:r>
          </a:p>
          <a:p>
            <a:pPr eaLnBrk="1" hangingPunct="1"/>
            <a:r>
              <a:rPr lang="en-US" sz="3200" smtClean="0">
                <a:latin typeface="Arial" pitchFamily="34" charset="0"/>
              </a:rPr>
              <a:t>• Most the NT are letters (especially by Paul)</a:t>
            </a:r>
          </a:p>
          <a:p>
            <a:pPr eaLnBrk="1" hangingPunct="1"/>
            <a:r>
              <a:rPr lang="en-US" sz="3200" smtClean="0">
                <a:latin typeface="Arial" pitchFamily="34" charset="0"/>
              </a:rPr>
              <a:t>• 6 of Paul</a:t>
            </a:r>
            <a:r>
              <a:rPr lang="fr-FR" altLang="ja-JP" sz="3200" smtClean="0">
                <a:latin typeface="Arial" pitchFamily="34" charset="0"/>
              </a:rPr>
              <a:t>'</a:t>
            </a:r>
            <a:r>
              <a:rPr lang="en-US" altLang="ja-JP" sz="3200" smtClean="0">
                <a:latin typeface="Arial" pitchFamily="34" charset="0"/>
              </a:rPr>
              <a:t>s 13 letters are to people he wrote twice (all follow-up except Rom &amp; Col)</a:t>
            </a:r>
          </a:p>
          <a:p>
            <a:pPr eaLnBrk="1" hangingPunct="1"/>
            <a:r>
              <a:rPr lang="en-US" sz="3200" smtClean="0">
                <a:latin typeface="Arial" pitchFamily="34" charset="0"/>
              </a:rPr>
              <a:t>• 2 groupings (general epistles &amp; gospels) named after their authors while Paul</a:t>
            </a:r>
            <a:r>
              <a:rPr lang="fr-FR" altLang="ja-JP" sz="3200" smtClean="0">
                <a:latin typeface="Arial" pitchFamily="34" charset="0"/>
              </a:rPr>
              <a:t>'</a:t>
            </a:r>
            <a:r>
              <a:rPr lang="en-US" altLang="ja-JP" sz="3200" smtClean="0">
                <a:latin typeface="Arial" pitchFamily="34" charset="0"/>
              </a:rPr>
              <a:t>s after their recipients</a:t>
            </a:r>
            <a:endParaRPr lang="en-US" sz="3200"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a:ln w="9525"/>
        </p:spPr>
        <p:txBody>
          <a:bodyPr/>
          <a:lstStyle/>
          <a:p>
            <a:fld id="{DB46889B-BA84-4BAD-BBD7-47AB71D881DC}" type="slidenum">
              <a:rPr lang="en-US">
                <a:solidFill>
                  <a:srgbClr val="000000"/>
                </a:solidFill>
                <a:latin typeface="26" charset="0"/>
              </a:rPr>
              <a:pPr/>
              <a:t>16</a:t>
            </a:fld>
            <a:endParaRPr lang="en-US">
              <a:solidFill>
                <a:srgbClr val="000000"/>
              </a:solidFill>
              <a:latin typeface="26" charset="0"/>
            </a:endParaRPr>
          </a:p>
        </p:txBody>
      </p:sp>
      <p:sp>
        <p:nvSpPr>
          <p:cNvPr id="305155" name="Rectangle 2"/>
          <p:cNvSpPr>
            <a:spLocks noGrp="1" noRot="1" noChangeAspect="1" noChangeArrowheads="1" noTextEdit="1"/>
          </p:cNvSpPr>
          <p:nvPr>
            <p:ph type="sldImg"/>
          </p:nvPr>
        </p:nvSpPr>
        <p:spPr>
          <a:xfrm>
            <a:off x="1143000" y="685800"/>
            <a:ext cx="4572000" cy="3429000"/>
          </a:xfrm>
          <a:ln/>
        </p:spPr>
      </p:sp>
      <p:sp>
        <p:nvSpPr>
          <p:cNvPr id="305156" name="Rectangle 3"/>
          <p:cNvSpPr>
            <a:spLocks noGrp="1" noChangeArrowheads="1"/>
          </p:cNvSpPr>
          <p:nvPr>
            <p:ph type="body" idx="1"/>
          </p:nvPr>
        </p:nvSpPr>
        <p:spPr>
          <a:noFill/>
          <a:ln w="9525"/>
        </p:spPr>
        <p:txBody>
          <a:bodyPr/>
          <a:lstStyle/>
          <a:p>
            <a:pPr eaLnBrk="1" hangingPunct="1"/>
            <a:r>
              <a:rPr lang="en-US" smtClean="0">
                <a:latin typeface="Arial" pitchFamily="34" charset="0"/>
              </a:rPr>
              <a:t>http://www.ccel.org/fathers2/ANF-01/anf01-60.htm#P7477_2003920</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1031"/>
          <p:cNvSpPr>
            <a:spLocks noGrp="1" noChangeArrowheads="1"/>
          </p:cNvSpPr>
          <p:nvPr>
            <p:ph type="sldNum" sz="quarter" idx="5"/>
          </p:nvPr>
        </p:nvSpPr>
        <p:spPr>
          <a:noFill/>
        </p:spPr>
        <p:txBody>
          <a:bodyPr/>
          <a:lstStyle/>
          <a:p>
            <a:fld id="{E8CDD26F-3C23-43D6-B528-13D7D0D2B18C}" type="slidenum">
              <a:rPr lang="en-US"/>
              <a:pPr/>
              <a:t>17</a:t>
            </a:fld>
            <a:endParaRPr lang="en-US"/>
          </a:p>
        </p:txBody>
      </p:sp>
      <p:sp>
        <p:nvSpPr>
          <p:cNvPr id="307203" name="Rectangle 2"/>
          <p:cNvSpPr>
            <a:spLocks noGrp="1" noRot="1" noChangeAspect="1" noChangeArrowheads="1" noTextEdit="1"/>
          </p:cNvSpPr>
          <p:nvPr>
            <p:ph type="sldImg"/>
          </p:nvPr>
        </p:nvSpPr>
        <p:spPr>
          <a:xfrm>
            <a:off x="1143000" y="685800"/>
            <a:ext cx="4572000" cy="3429000"/>
          </a:xfrm>
          <a:ln/>
        </p:spPr>
      </p:sp>
      <p:sp>
        <p:nvSpPr>
          <p:cNvPr id="307204"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1031"/>
          <p:cNvSpPr>
            <a:spLocks noGrp="1" noChangeArrowheads="1"/>
          </p:cNvSpPr>
          <p:nvPr>
            <p:ph type="sldNum" sz="quarter" idx="5"/>
          </p:nvPr>
        </p:nvSpPr>
        <p:spPr>
          <a:noFill/>
        </p:spPr>
        <p:txBody>
          <a:bodyPr/>
          <a:lstStyle/>
          <a:p>
            <a:fld id="{061BC66A-5DA7-44CC-8406-015C9B21E415}" type="slidenum">
              <a:rPr lang="en-US"/>
              <a:pPr/>
              <a:t>18</a:t>
            </a:fld>
            <a:endParaRPr lang="en-US"/>
          </a:p>
        </p:txBody>
      </p:sp>
      <p:sp>
        <p:nvSpPr>
          <p:cNvPr id="308227" name="Rectangle 2"/>
          <p:cNvSpPr>
            <a:spLocks noGrp="1" noRot="1" noChangeAspect="1" noChangeArrowheads="1" noTextEdit="1"/>
          </p:cNvSpPr>
          <p:nvPr>
            <p:ph type="sldImg"/>
          </p:nvPr>
        </p:nvSpPr>
        <p:spPr>
          <a:xfrm>
            <a:off x="1143000" y="685800"/>
            <a:ext cx="4572000" cy="3429000"/>
          </a:xfrm>
          <a:ln/>
        </p:spPr>
      </p:sp>
      <p:sp>
        <p:nvSpPr>
          <p:cNvPr id="308228"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a:xfrm>
            <a:off x="1143000" y="685800"/>
            <a:ext cx="4572000" cy="3429000"/>
          </a:xfrm>
          <a:solidFill>
            <a:srgbClr val="FFFFFF"/>
          </a:solidFill>
          <a:ln/>
        </p:spPr>
      </p:sp>
      <p:sp>
        <p:nvSpPr>
          <p:cNvPr id="309251" name="Notes Placeholder 2"/>
          <p:cNvSpPr>
            <a:spLocks noGrp="1"/>
          </p:cNvSpPr>
          <p:nvPr>
            <p:ph type="body" idx="1"/>
          </p:nvPr>
        </p:nvSpPr>
        <p:spPr>
          <a:xfrm>
            <a:off x="0" y="0"/>
            <a:ext cx="0" cy="0"/>
          </a:xfrm>
          <a:noFill/>
          <a:ln w="9525"/>
        </p:spPr>
        <p:txBody>
          <a:bodyPr/>
          <a:lstStyle/>
          <a:p>
            <a:pPr marL="822325" indent="-273050" eaLnBrk="1" hangingPunct="1">
              <a:spcBef>
                <a:spcPts val="1200"/>
              </a:spcBef>
            </a:pPr>
            <a:r>
              <a:rPr lang="en-US" sz="1100" b="1" smtClean="0">
                <a:latin typeface="Arial" pitchFamily="34" charset="0"/>
                <a:ea typeface="MS Mincho" pitchFamily="49" charset="-128"/>
              </a:rPr>
              <a:t>• Love God</a:t>
            </a:r>
            <a:endParaRPr lang="en-US" b="1" smtClean="0">
              <a:latin typeface="Arial" pitchFamily="34" charset="0"/>
              <a:ea typeface="MS Mincho" pitchFamily="49" charset="-128"/>
            </a:endParaRPr>
          </a:p>
          <a:p>
            <a:pPr marL="822325" indent="-273050" eaLnBrk="1" hangingPunct="1">
              <a:spcBef>
                <a:spcPts val="1200"/>
              </a:spcBef>
              <a:spcAft>
                <a:spcPts val="300"/>
              </a:spcAft>
            </a:pPr>
            <a:r>
              <a:rPr lang="en-US" b="1" smtClean="0">
                <a:latin typeface="Times" pitchFamily="-84" charset="0"/>
              </a:rPr>
              <a:t>Where it starts—and ends—is in our call to LOVE.  As Paul noted, </a:t>
            </a:r>
            <a:r>
              <a:rPr lang="ja-JP" altLang="en-US" b="1" smtClean="0">
                <a:latin typeface="Times" pitchFamily="-84" charset="0"/>
              </a:rPr>
              <a:t>“</a:t>
            </a:r>
            <a:r>
              <a:rPr lang="en-US" altLang="ja-JP" b="1" smtClean="0">
                <a:latin typeface="Times" pitchFamily="-84" charset="0"/>
              </a:rPr>
              <a:t>The greatest of these is love</a:t>
            </a:r>
            <a:r>
              <a:rPr lang="ja-JP" altLang="en-US" b="1" smtClean="0">
                <a:latin typeface="Times" pitchFamily="-84" charset="0"/>
              </a:rPr>
              <a:t>”</a:t>
            </a:r>
            <a:r>
              <a:rPr lang="en-US" altLang="ja-JP" b="1" smtClean="0">
                <a:latin typeface="Times" pitchFamily="-84" charset="0"/>
              </a:rPr>
              <a:t> (1 Cor. 13:13).  </a:t>
            </a:r>
            <a:endParaRPr lang="en-US" altLang="ja-JP" b="1" smtClean="0">
              <a:latin typeface="Arial" pitchFamily="34" charset="0"/>
            </a:endParaRPr>
          </a:p>
          <a:p>
            <a:pPr marL="822325" indent="-273050" eaLnBrk="1" hangingPunct="1">
              <a:spcBef>
                <a:spcPts val="1200"/>
              </a:spcBef>
              <a:spcAft>
                <a:spcPts val="300"/>
              </a:spcAft>
            </a:pPr>
            <a:r>
              <a:rPr lang="en-US" b="1" smtClean="0">
                <a:latin typeface="Times" pitchFamily="-84" charset="0"/>
              </a:rPr>
              <a:t>What is the most important thing we do as a church?  It begins with loving the God who loves us.  </a:t>
            </a:r>
            <a:endParaRPr lang="en-US" b="1" smtClean="0">
              <a:latin typeface="Arial" pitchFamily="34" charset="0"/>
            </a:endParaRPr>
          </a:p>
          <a:p>
            <a:pPr marL="822325" indent="-273050" eaLnBrk="1" hangingPunct="1">
              <a:spcBef>
                <a:spcPts val="1200"/>
              </a:spcBef>
            </a:pPr>
            <a:r>
              <a:rPr lang="en-US" sz="1100" b="1" smtClean="0">
                <a:latin typeface="Arial" pitchFamily="34" charset="0"/>
                <a:ea typeface="MS Mincho" pitchFamily="49" charset="-128"/>
              </a:rPr>
              <a:t>• Love Church</a:t>
            </a:r>
            <a:endParaRPr lang="en-US" b="1" smtClean="0">
              <a:latin typeface="Arial" pitchFamily="34" charset="0"/>
              <a:ea typeface="MS Mincho" pitchFamily="49" charset="-128"/>
            </a:endParaRPr>
          </a:p>
          <a:p>
            <a:pPr marL="822325" indent="-273050" eaLnBrk="1" hangingPunct="1">
              <a:spcBef>
                <a:spcPts val="1200"/>
              </a:spcBef>
              <a:spcAft>
                <a:spcPts val="300"/>
              </a:spcAft>
            </a:pPr>
            <a:r>
              <a:rPr lang="en-US" b="1" smtClean="0">
                <a:latin typeface="Times" pitchFamily="-84" charset="0"/>
              </a:rPr>
              <a:t>Do you genuinely love him?  If you don</a:t>
            </a:r>
            <a:r>
              <a:rPr lang="fr-FR" altLang="ja-JP" b="1" smtClean="0">
                <a:latin typeface="Times" pitchFamily="-84" charset="0"/>
              </a:rPr>
              <a:t>'</a:t>
            </a:r>
            <a:r>
              <a:rPr lang="en-US" altLang="ja-JP" b="1" smtClean="0">
                <a:latin typeface="Times" pitchFamily="-84" charset="0"/>
              </a:rPr>
              <a:t>t, then nothing else you do counts, really.</a:t>
            </a:r>
            <a:endParaRPr lang="en-US" altLang="ja-JP" b="1" smtClean="0">
              <a:latin typeface="Arial" pitchFamily="34" charset="0"/>
            </a:endParaRPr>
          </a:p>
          <a:p>
            <a:pPr marL="822325" indent="-273050" eaLnBrk="1" hangingPunct="1">
              <a:spcBef>
                <a:spcPts val="1200"/>
              </a:spcBef>
              <a:spcAft>
                <a:spcPts val="300"/>
              </a:spcAft>
            </a:pPr>
            <a:r>
              <a:rPr lang="en-US" b="1" smtClean="0">
                <a:latin typeface="Times" pitchFamily="-84" charset="0"/>
              </a:rPr>
              <a:t>The second thing He said right after this: to love your neighbor as yourself.  </a:t>
            </a:r>
            <a:endParaRPr lang="en-US" b="1" smtClean="0">
              <a:latin typeface="Arial" pitchFamily="34" charset="0"/>
            </a:endParaRPr>
          </a:p>
          <a:p>
            <a:pPr marL="822325" indent="-273050" eaLnBrk="1" hangingPunct="1">
              <a:spcBef>
                <a:spcPts val="1200"/>
              </a:spcBef>
            </a:pPr>
            <a:r>
              <a:rPr lang="en-US" sz="1100" b="1" smtClean="0">
                <a:latin typeface="Arial" pitchFamily="34" charset="0"/>
                <a:ea typeface="MS Mincho" pitchFamily="49" charset="-128"/>
              </a:rPr>
              <a:t>• Love Nations</a:t>
            </a:r>
            <a:endParaRPr lang="en-US" b="1" smtClean="0">
              <a:latin typeface="Arial" pitchFamily="34" charset="0"/>
              <a:ea typeface="MS Mincho" pitchFamily="49" charset="-128"/>
            </a:endParaRPr>
          </a:p>
          <a:p>
            <a:pPr marL="822325" indent="-273050" eaLnBrk="1" hangingPunct="1">
              <a:spcBef>
                <a:spcPts val="1200"/>
              </a:spcBef>
              <a:spcAft>
                <a:spcPts val="300"/>
              </a:spcAft>
            </a:pPr>
            <a:r>
              <a:rPr lang="en-US" b="1" smtClean="0">
                <a:latin typeface="Times" pitchFamily="-84" charset="0"/>
              </a:rPr>
              <a:t>But who is your neighbor?  It starts right here in the body—to love the church—but then it extends from this </a:t>
            </a:r>
            <a:r>
              <a:rPr lang="ja-JP" altLang="en-US" b="1" smtClean="0">
                <a:latin typeface="Times" pitchFamily="-84" charset="0"/>
              </a:rPr>
              <a:t>“</a:t>
            </a:r>
            <a:r>
              <a:rPr lang="en-US" altLang="ja-JP" b="1" smtClean="0">
                <a:latin typeface="Times" pitchFamily="-84" charset="0"/>
              </a:rPr>
              <a:t>close neighbor</a:t>
            </a:r>
            <a:r>
              <a:rPr lang="ja-JP" altLang="en-US" b="1" smtClean="0">
                <a:latin typeface="Times" pitchFamily="-84" charset="0"/>
              </a:rPr>
              <a:t>”</a:t>
            </a:r>
            <a:r>
              <a:rPr lang="en-US" altLang="ja-JP" b="1" smtClean="0">
                <a:latin typeface="Times" pitchFamily="-84" charset="0"/>
              </a:rPr>
              <a:t> to those who are out of the reach of this fellowship where we love the nations.  Our leadership is committed to make all that we do revolve around one of these three priorities.</a:t>
            </a:r>
            <a:endParaRPr lang="en-US" altLang="ja-JP" b="1" smtClean="0">
              <a:latin typeface="Arial" pitchFamily="34" charset="0"/>
            </a:endParaRPr>
          </a:p>
          <a:p>
            <a:pPr marL="822325" indent="-273050" eaLnBrk="1" hangingPunct="1"/>
            <a:endParaRPr lang="en-US" smtClean="0">
              <a:latin typeface="Arial" pitchFamily="34" charset="0"/>
            </a:endParaRPr>
          </a:p>
        </p:txBody>
      </p:sp>
      <p:sp>
        <p:nvSpPr>
          <p:cNvPr id="309252"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F26CADB9-474D-4121-BD96-1794E8CB61FC}" type="slidenum">
              <a:rPr lang="en-US" sz="1200">
                <a:solidFill>
                  <a:srgbClr val="000000"/>
                </a:solidFill>
              </a:rPr>
              <a:pPr algn="r" eaLnBrk="0" hangingPunct="0"/>
              <a:t>20</a:t>
            </a:fld>
            <a:endParaRPr lang="en-US" sz="120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p>
            <a:fld id="{BAF82B51-D7D2-4F91-BC5F-DE0A260DAE43}" type="slidenum">
              <a:rPr lang="en-US">
                <a:solidFill>
                  <a:srgbClr val="000000"/>
                </a:solidFill>
              </a:rPr>
              <a:pPr/>
              <a:t>21</a:t>
            </a:fld>
            <a:endParaRPr lang="en-US">
              <a:solidFill>
                <a:srgbClr val="000000"/>
              </a:solidFill>
            </a:endParaRPr>
          </a:p>
        </p:txBody>
      </p:sp>
      <p:sp>
        <p:nvSpPr>
          <p:cNvPr id="310275" name="AutoShape 2"/>
          <p:cNvSpPr>
            <a:spLocks noGrp="1" noRot="1" noChangeAspect="1" noChangeArrowheads="1" noTextEdit="1"/>
          </p:cNvSpPr>
          <p:nvPr>
            <p:ph type="sldImg"/>
          </p:nvPr>
        </p:nvSpPr>
        <p:spPr>
          <a:xfrm>
            <a:off x="841375" y="241300"/>
            <a:ext cx="5233988" cy="3925888"/>
          </a:xfrm>
          <a:ln/>
        </p:spPr>
      </p:sp>
      <p:sp>
        <p:nvSpPr>
          <p:cNvPr id="310276"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a:lstStyle/>
          <a:p>
            <a:pPr marL="112713" indent="-112713" defTabSz="1020763" eaLnBrk="1" hangingPunct="1"/>
            <a:r>
              <a:rPr lang="en-US" smtClean="0">
                <a:latin typeface="Times New Roman" pitchFamily="18" charset="0"/>
              </a:rPr>
              <a:t>Yet still the deity of Christ has always been attacked but the unbelieving world.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p>
            <a:fld id="{A20A4DA4-7120-4E1B-AFAD-774425750807}" type="slidenum">
              <a:rPr lang="en-US">
                <a:solidFill>
                  <a:srgbClr val="000000"/>
                </a:solidFill>
              </a:rPr>
              <a:pPr/>
              <a:t>3</a:t>
            </a:fld>
            <a:endParaRPr lang="en-US">
              <a:solidFill>
                <a:srgbClr val="000000"/>
              </a:solidFill>
            </a:endParaRPr>
          </a:p>
        </p:txBody>
      </p:sp>
      <p:sp>
        <p:nvSpPr>
          <p:cNvPr id="291843"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9184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smtClean="0">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D1328A53-0127-4E41-A9FE-6EDE215F73D6}" type="slidenum">
              <a:rPr lang="en-US">
                <a:solidFill>
                  <a:srgbClr val="000000"/>
                </a:solidFill>
              </a:rPr>
              <a:pPr/>
              <a:t>22</a:t>
            </a:fld>
            <a:endParaRPr lang="en-US">
              <a:solidFill>
                <a:srgbClr val="000000"/>
              </a:solidFill>
            </a:endParaRPr>
          </a:p>
        </p:txBody>
      </p:sp>
      <p:sp>
        <p:nvSpPr>
          <p:cNvPr id="311299"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113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Times New Roman" pitchFamily="18" charset="0"/>
              </a:rPr>
              <a:t>The non-Christian world has always attacked Christianity, so today</a:t>
            </a:r>
            <a:r>
              <a:rPr lang="fr-FR" altLang="ja-JP" smtClean="0">
                <a:latin typeface="Times New Roman" pitchFamily="18" charset="0"/>
              </a:rPr>
              <a:t>'</a:t>
            </a:r>
            <a:r>
              <a:rPr lang="en-US" altLang="ja-JP" smtClean="0">
                <a:latin typeface="Times New Roman" pitchFamily="18" charset="0"/>
              </a:rPr>
              <a:t>s attacks should be expected.</a:t>
            </a:r>
            <a:endParaRPr lang="en-US" smtClean="0">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p:spPr>
        <p:txBody>
          <a:bodyPr/>
          <a:lstStyle/>
          <a:p>
            <a:fld id="{5E166802-8910-4C6C-B4E3-2E9B3B98191C}" type="slidenum">
              <a:rPr lang="en-US">
                <a:solidFill>
                  <a:srgbClr val="000000"/>
                </a:solidFill>
              </a:rPr>
              <a:pPr/>
              <a:t>23</a:t>
            </a:fld>
            <a:endParaRPr lang="en-US">
              <a:solidFill>
                <a:srgbClr val="000000"/>
              </a:solidFill>
            </a:endParaRPr>
          </a:p>
        </p:txBody>
      </p:sp>
      <p:sp>
        <p:nvSpPr>
          <p:cNvPr id="312323"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123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err="1" smtClean="0">
                <a:latin typeface="Times New Roman" pitchFamily="18" charset="0"/>
              </a:rPr>
              <a:t>Phierơ</a:t>
            </a:r>
            <a:r>
              <a:rPr lang="en-US" baseline="0" dirty="0" smtClean="0">
                <a:latin typeface="Times New Roman" pitchFamily="18" charset="0"/>
              </a:rPr>
              <a:t> </a:t>
            </a:r>
            <a:r>
              <a:rPr lang="en-US" baseline="0" dirty="0" err="1" smtClean="0">
                <a:latin typeface="Times New Roman" pitchFamily="18" charset="0"/>
              </a:rPr>
              <a:t>cho</a:t>
            </a:r>
            <a:r>
              <a:rPr lang="en-US" baseline="0" dirty="0" smtClean="0">
                <a:latin typeface="Times New Roman" pitchFamily="18" charset="0"/>
              </a:rPr>
              <a:t> </a:t>
            </a:r>
            <a:r>
              <a:rPr lang="en-US" baseline="0" dirty="0" err="1" smtClean="0">
                <a:latin typeface="Times New Roman" pitchFamily="18" charset="0"/>
              </a:rPr>
              <a:t>chúng</a:t>
            </a:r>
            <a:r>
              <a:rPr lang="en-US" baseline="0" dirty="0" smtClean="0">
                <a:latin typeface="Times New Roman" pitchFamily="18" charset="0"/>
              </a:rPr>
              <a:t> </a:t>
            </a:r>
            <a:r>
              <a:rPr lang="en-US" baseline="0" dirty="0" err="1" smtClean="0">
                <a:latin typeface="Times New Roman" pitchFamily="18" charset="0"/>
              </a:rPr>
              <a:t>ta</a:t>
            </a:r>
            <a:r>
              <a:rPr lang="en-US" baseline="0" dirty="0" smtClean="0">
                <a:latin typeface="Times New Roman" pitchFamily="18" charset="0"/>
              </a:rPr>
              <a:t> </a:t>
            </a:r>
            <a:r>
              <a:rPr lang="en-US" baseline="0" dirty="0" err="1" smtClean="0">
                <a:latin typeface="Times New Roman" pitchFamily="18" charset="0"/>
              </a:rPr>
              <a:t>biết</a:t>
            </a:r>
            <a:r>
              <a:rPr lang="en-US" baseline="0" dirty="0" smtClean="0">
                <a:latin typeface="Times New Roman" pitchFamily="18" charset="0"/>
              </a:rPr>
              <a:t> </a:t>
            </a:r>
            <a:r>
              <a:rPr lang="en-US" baseline="0" dirty="0" err="1" smtClean="0">
                <a:latin typeface="Times New Roman" pitchFamily="18" charset="0"/>
              </a:rPr>
              <a:t>nền</a:t>
            </a:r>
            <a:r>
              <a:rPr lang="en-US" baseline="0" dirty="0" smtClean="0">
                <a:latin typeface="Times New Roman" pitchFamily="18" charset="0"/>
              </a:rPr>
              <a:t> </a:t>
            </a:r>
            <a:r>
              <a:rPr lang="en-US" baseline="0" dirty="0" err="1" smtClean="0">
                <a:latin typeface="Times New Roman" pitchFamily="18" charset="0"/>
              </a:rPr>
              <a:t>tảng</a:t>
            </a:r>
            <a:r>
              <a:rPr lang="en-US" baseline="0" dirty="0" smtClean="0">
                <a:latin typeface="Times New Roman" pitchFamily="18" charset="0"/>
              </a:rPr>
              <a:t> </a:t>
            </a:r>
            <a:r>
              <a:rPr lang="en-US" baseline="0" dirty="0" err="1" smtClean="0">
                <a:latin typeface="Times New Roman" pitchFamily="18" charset="0"/>
              </a:rPr>
              <a:t>của</a:t>
            </a:r>
            <a:r>
              <a:rPr lang="en-US" baseline="0" dirty="0" smtClean="0">
                <a:latin typeface="Times New Roman" pitchFamily="18" charset="0"/>
              </a:rPr>
              <a:t> </a:t>
            </a:r>
            <a:r>
              <a:rPr lang="en-US" baseline="0" dirty="0" err="1" smtClean="0">
                <a:latin typeface="Times New Roman" pitchFamily="18" charset="0"/>
              </a:rPr>
              <a:t>Phúc</a:t>
            </a:r>
            <a:r>
              <a:rPr lang="en-US" baseline="0" dirty="0" smtClean="0">
                <a:latin typeface="Times New Roman" pitchFamily="18" charset="0"/>
              </a:rPr>
              <a:t> </a:t>
            </a:r>
            <a:r>
              <a:rPr lang="en-US" baseline="0" dirty="0" err="1" smtClean="0">
                <a:latin typeface="Times New Roman" pitchFamily="18" charset="0"/>
              </a:rPr>
              <a:t>Âm</a:t>
            </a:r>
            <a:r>
              <a:rPr lang="en-US" baseline="0" dirty="0" smtClean="0">
                <a:latin typeface="Times New Roman" pitchFamily="18" charset="0"/>
              </a:rPr>
              <a:t> </a:t>
            </a:r>
            <a:r>
              <a:rPr lang="en-US" baseline="0" dirty="0" err="1" smtClean="0">
                <a:latin typeface="Times New Roman" pitchFamily="18" charset="0"/>
              </a:rPr>
              <a:t>để</a:t>
            </a:r>
            <a:r>
              <a:rPr lang="en-US" baseline="0" dirty="0" smtClean="0">
                <a:latin typeface="Times New Roman" pitchFamily="18" charset="0"/>
              </a:rPr>
              <a:t> </a:t>
            </a:r>
            <a:r>
              <a:rPr lang="en-US" baseline="0" dirty="0" err="1" smtClean="0">
                <a:latin typeface="Times New Roman" pitchFamily="18" charset="0"/>
              </a:rPr>
              <a:t>trả</a:t>
            </a:r>
            <a:r>
              <a:rPr lang="en-US" baseline="0" dirty="0" smtClean="0">
                <a:latin typeface="Times New Roman" pitchFamily="18" charset="0"/>
              </a:rPr>
              <a:t> </a:t>
            </a:r>
            <a:r>
              <a:rPr lang="en-US" baseline="0" dirty="0" err="1" smtClean="0">
                <a:latin typeface="Times New Roman" pitchFamily="18" charset="0"/>
              </a:rPr>
              <a:t>lời</a:t>
            </a:r>
            <a:r>
              <a:rPr lang="en-US" dirty="0" smtClean="0">
                <a:latin typeface="Times New Roman" pitchFamily="18" charset="0"/>
              </a:rPr>
              <a:t> (</a:t>
            </a:r>
            <a:r>
              <a:rPr lang="en-US" altLang="ja-JP" dirty="0" err="1" smtClean="0">
                <a:latin typeface="Times New Roman" pitchFamily="18" charset="0"/>
              </a:rPr>
              <a:t>chủ</a:t>
            </a:r>
            <a:r>
              <a:rPr lang="en-US" altLang="ja-JP" baseline="0" dirty="0" smtClean="0">
                <a:latin typeface="Times New Roman" pitchFamily="18" charset="0"/>
              </a:rPr>
              <a:t> </a:t>
            </a:r>
            <a:r>
              <a:rPr lang="en-US" altLang="ja-JP" baseline="0" dirty="0" err="1" smtClean="0">
                <a:latin typeface="Times New Roman" pitchFamily="18" charset="0"/>
              </a:rPr>
              <a:t>quyền</a:t>
            </a:r>
            <a:r>
              <a:rPr lang="en-US" altLang="ja-JP" baseline="0" dirty="0" smtClean="0">
                <a:latin typeface="Times New Roman" pitchFamily="18" charset="0"/>
              </a:rPr>
              <a:t> </a:t>
            </a:r>
            <a:r>
              <a:rPr lang="en-US" altLang="ja-JP" baseline="0" dirty="0" err="1" smtClean="0">
                <a:latin typeface="Times New Roman" pitchFamily="18" charset="0"/>
              </a:rPr>
              <a:t>của</a:t>
            </a:r>
            <a:r>
              <a:rPr lang="en-US" altLang="ja-JP" baseline="0" dirty="0" smtClean="0">
                <a:latin typeface="Times New Roman" pitchFamily="18" charset="0"/>
              </a:rPr>
              <a:t> </a:t>
            </a:r>
            <a:r>
              <a:rPr lang="en-US" dirty="0" smtClean="0">
                <a:latin typeface="Times New Roman" pitchFamily="18" charset="0"/>
              </a:rPr>
              <a:t>Christ </a:t>
            </a:r>
            <a:r>
              <a:rPr lang="en-US" dirty="0" err="1" smtClean="0">
                <a:latin typeface="Times New Roman" pitchFamily="18" charset="0"/>
              </a:rPr>
              <a:t>trong</a:t>
            </a:r>
            <a:r>
              <a:rPr lang="en-US" dirty="0" smtClean="0">
                <a:latin typeface="Times New Roman" pitchFamily="18" charset="0"/>
              </a:rPr>
              <a:t> </a:t>
            </a:r>
            <a:r>
              <a:rPr lang="en-US" dirty="0" err="1" smtClean="0">
                <a:latin typeface="Times New Roman" pitchFamily="18" charset="0"/>
              </a:rPr>
              <a:t>đời</a:t>
            </a:r>
            <a:r>
              <a:rPr lang="en-US" baseline="0" dirty="0" smtClean="0">
                <a:latin typeface="Times New Roman" pitchFamily="18" charset="0"/>
              </a:rPr>
              <a:t> </a:t>
            </a:r>
            <a:r>
              <a:rPr lang="en-US" baseline="0" dirty="0" err="1" smtClean="0">
                <a:latin typeface="Times New Roman" pitchFamily="18" charset="0"/>
              </a:rPr>
              <a:t>sống</a:t>
            </a:r>
            <a:r>
              <a:rPr lang="en-US" baseline="0" dirty="0" smtClean="0">
                <a:latin typeface="Times New Roman" pitchFamily="18" charset="0"/>
              </a:rPr>
              <a:t> </a:t>
            </a:r>
            <a:r>
              <a:rPr lang="en-US" baseline="0" dirty="0" err="1" smtClean="0">
                <a:latin typeface="Times New Roman" pitchFamily="18" charset="0"/>
              </a:rPr>
              <a:t>chúng</a:t>
            </a:r>
            <a:r>
              <a:rPr lang="en-US" baseline="0" dirty="0" smtClean="0">
                <a:latin typeface="Times New Roman" pitchFamily="18" charset="0"/>
              </a:rPr>
              <a:t> </a:t>
            </a:r>
            <a:r>
              <a:rPr lang="en-US" baseline="0" dirty="0" err="1" smtClean="0">
                <a:latin typeface="Times New Roman" pitchFamily="18" charset="0"/>
              </a:rPr>
              <a:t>ta</a:t>
            </a:r>
            <a:r>
              <a:rPr lang="en-US" baseline="0" dirty="0" smtClean="0">
                <a:latin typeface="Times New Roman" pitchFamily="18" charset="0"/>
              </a:rPr>
              <a:t>) </a:t>
            </a:r>
            <a:r>
              <a:rPr lang="en-US" altLang="ja-JP" dirty="0" smtClean="0">
                <a:latin typeface="Times New Roman" pitchFamily="18" charset="0"/>
              </a:rPr>
              <a:t>, </a:t>
            </a:r>
            <a:r>
              <a:rPr lang="en-US" altLang="ja-JP" dirty="0" err="1" smtClean="0">
                <a:latin typeface="Times New Roman" pitchFamily="18" charset="0"/>
              </a:rPr>
              <a:t>phải</a:t>
            </a:r>
            <a:r>
              <a:rPr lang="en-US" altLang="ja-JP" baseline="0" dirty="0" smtClean="0">
                <a:latin typeface="Times New Roman" pitchFamily="18" charset="0"/>
              </a:rPr>
              <a:t> </a:t>
            </a:r>
            <a:r>
              <a:rPr lang="en-US" altLang="ja-JP" baseline="0" dirty="0" err="1" smtClean="0">
                <a:latin typeface="Times New Roman" pitchFamily="18" charset="0"/>
              </a:rPr>
              <a:t>làm</a:t>
            </a:r>
            <a:r>
              <a:rPr lang="en-US" altLang="ja-JP" baseline="0" dirty="0" smtClean="0">
                <a:latin typeface="Times New Roman" pitchFamily="18" charset="0"/>
              </a:rPr>
              <a:t> </a:t>
            </a:r>
            <a:r>
              <a:rPr lang="en-US" altLang="ja-JP" b="1" baseline="0" dirty="0" err="1" smtClean="0">
                <a:solidFill>
                  <a:srgbClr val="0070C0"/>
                </a:solidFill>
                <a:latin typeface="Times New Roman" pitchFamily="18" charset="0"/>
              </a:rPr>
              <a:t>gì</a:t>
            </a:r>
            <a:r>
              <a:rPr lang="en-US" altLang="ja-JP" dirty="0" smtClean="0">
                <a:latin typeface="Times New Roman" pitchFamily="18" charset="0"/>
              </a:rPr>
              <a:t> (</a:t>
            </a:r>
            <a:r>
              <a:rPr lang="en-US" altLang="ja-JP" dirty="0" err="1" smtClean="0">
                <a:latin typeface="Times New Roman" pitchFamily="18" charset="0"/>
              </a:rPr>
              <a:t>trả</a:t>
            </a:r>
            <a:r>
              <a:rPr lang="en-US" altLang="ja-JP" baseline="0" dirty="0" smtClean="0">
                <a:latin typeface="Times New Roman" pitchFamily="18" charset="0"/>
              </a:rPr>
              <a:t> </a:t>
            </a:r>
            <a:r>
              <a:rPr lang="en-US" altLang="ja-JP" baseline="0" dirty="0" err="1" smtClean="0">
                <a:latin typeface="Times New Roman" pitchFamily="18" charset="0"/>
              </a:rPr>
              <a:t>lời</a:t>
            </a:r>
            <a:r>
              <a:rPr lang="en-US" altLang="ja-JP" baseline="0" dirty="0" smtClean="0">
                <a:latin typeface="Times New Roman" pitchFamily="18" charset="0"/>
              </a:rPr>
              <a:t> </a:t>
            </a:r>
            <a:r>
              <a:rPr lang="en-US" altLang="ja-JP" baseline="0" dirty="0" err="1" smtClean="0">
                <a:latin typeface="Times New Roman" pitchFamily="18" charset="0"/>
              </a:rPr>
              <a:t>dựa</a:t>
            </a:r>
            <a:r>
              <a:rPr lang="en-US" altLang="ja-JP" baseline="0" dirty="0" smtClean="0">
                <a:latin typeface="Times New Roman" pitchFamily="18" charset="0"/>
              </a:rPr>
              <a:t> </a:t>
            </a:r>
            <a:r>
              <a:rPr lang="en-US" altLang="ja-JP" baseline="0" dirty="0" err="1" smtClean="0">
                <a:latin typeface="Times New Roman" pitchFamily="18" charset="0"/>
              </a:rPr>
              <a:t>trên</a:t>
            </a:r>
            <a:r>
              <a:rPr lang="en-US" altLang="ja-JP" baseline="0" dirty="0" smtClean="0">
                <a:latin typeface="Times New Roman" pitchFamily="18" charset="0"/>
              </a:rPr>
              <a:t> </a:t>
            </a:r>
            <a:r>
              <a:rPr lang="en-US" altLang="ja-JP" baseline="0" dirty="0" err="1" smtClean="0">
                <a:latin typeface="Times New Roman" pitchFamily="18" charset="0"/>
              </a:rPr>
              <a:t>hy</a:t>
            </a:r>
            <a:r>
              <a:rPr lang="en-US" altLang="ja-JP" baseline="0" dirty="0" smtClean="0">
                <a:latin typeface="Times New Roman" pitchFamily="18" charset="0"/>
              </a:rPr>
              <a:t> </a:t>
            </a:r>
            <a:r>
              <a:rPr lang="en-US" altLang="ja-JP" baseline="0" dirty="0" err="1" smtClean="0">
                <a:latin typeface="Times New Roman" pitchFamily="18" charset="0"/>
              </a:rPr>
              <a:t>vọng</a:t>
            </a:r>
            <a:r>
              <a:rPr lang="en-US" altLang="ja-JP" dirty="0" smtClean="0">
                <a:latin typeface="Times New Roman" pitchFamily="18" charset="0"/>
              </a:rPr>
              <a:t>), </a:t>
            </a:r>
            <a:r>
              <a:rPr lang="en-US" altLang="ja-JP" dirty="0" err="1" smtClean="0">
                <a:latin typeface="Times New Roman" pitchFamily="18" charset="0"/>
              </a:rPr>
              <a:t>và</a:t>
            </a:r>
            <a:r>
              <a:rPr lang="en-US" altLang="ja-JP" baseline="0" dirty="0" smtClean="0">
                <a:latin typeface="Times New Roman" pitchFamily="18" charset="0"/>
              </a:rPr>
              <a:t> </a:t>
            </a:r>
            <a:r>
              <a:rPr lang="en-US" altLang="ja-JP" b="1" baseline="0" dirty="0" err="1" smtClean="0">
                <a:latin typeface="Times New Roman" pitchFamily="18" charset="0"/>
              </a:rPr>
              <a:t>cách</a:t>
            </a:r>
            <a:r>
              <a:rPr lang="en-US" altLang="ja-JP" dirty="0" smtClean="0">
                <a:latin typeface="Times New Roman" pitchFamily="18" charset="0"/>
              </a:rPr>
              <a:t> </a:t>
            </a:r>
            <a:r>
              <a:rPr lang="en-US" altLang="ja-JP" dirty="0" err="1" smtClean="0">
                <a:latin typeface="Times New Roman" pitchFamily="18" charset="0"/>
              </a:rPr>
              <a:t>làm</a:t>
            </a:r>
            <a:r>
              <a:rPr lang="en-US" altLang="ja-JP" baseline="0" dirty="0" smtClean="0">
                <a:latin typeface="Times New Roman" pitchFamily="18" charset="0"/>
              </a:rPr>
              <a:t> </a:t>
            </a:r>
            <a:r>
              <a:rPr lang="en-US" altLang="ja-JP" baseline="0" dirty="0" err="1" smtClean="0">
                <a:latin typeface="Times New Roman" pitchFamily="18" charset="0"/>
              </a:rPr>
              <a:t>sao</a:t>
            </a:r>
            <a:r>
              <a:rPr lang="en-US" altLang="ja-JP" baseline="0" dirty="0" smtClean="0">
                <a:latin typeface="Times New Roman" pitchFamily="18" charset="0"/>
              </a:rPr>
              <a:t> </a:t>
            </a:r>
            <a:r>
              <a:rPr lang="en-US" altLang="ja-JP" baseline="0" dirty="0" err="1" smtClean="0">
                <a:latin typeface="Times New Roman" pitchFamily="18" charset="0"/>
              </a:rPr>
              <a:t>để</a:t>
            </a:r>
            <a:r>
              <a:rPr lang="en-US" altLang="ja-JP" baseline="0" dirty="0" smtClean="0">
                <a:latin typeface="Times New Roman" pitchFamily="18" charset="0"/>
              </a:rPr>
              <a:t> </a:t>
            </a:r>
            <a:r>
              <a:rPr lang="en-US" altLang="ja-JP" baseline="0" dirty="0" err="1" smtClean="0">
                <a:latin typeface="Times New Roman" pitchFamily="18" charset="0"/>
              </a:rPr>
              <a:t>làm</a:t>
            </a:r>
            <a:r>
              <a:rPr lang="en-US" altLang="ja-JP" dirty="0" smtClean="0">
                <a:latin typeface="Times New Roman" pitchFamily="18" charset="0"/>
              </a:rPr>
              <a:t> (</a:t>
            </a:r>
            <a:r>
              <a:rPr lang="en-US" altLang="ja-JP" dirty="0" err="1" smtClean="0">
                <a:latin typeface="Times New Roman" pitchFamily="18" charset="0"/>
              </a:rPr>
              <a:t>hiền</a:t>
            </a:r>
            <a:r>
              <a:rPr lang="en-US" altLang="ja-JP" baseline="0" dirty="0" smtClean="0">
                <a:latin typeface="Times New Roman" pitchFamily="18" charset="0"/>
              </a:rPr>
              <a:t> </a:t>
            </a:r>
            <a:r>
              <a:rPr lang="en-US" altLang="ja-JP" baseline="0" dirty="0" err="1" smtClean="0">
                <a:latin typeface="Times New Roman" pitchFamily="18" charset="0"/>
              </a:rPr>
              <a:t>hòa</a:t>
            </a:r>
            <a:r>
              <a:rPr lang="en-US" altLang="ja-JP" baseline="0" dirty="0" smtClean="0">
                <a:latin typeface="Times New Roman" pitchFamily="18" charset="0"/>
              </a:rPr>
              <a:t> </a:t>
            </a:r>
            <a:r>
              <a:rPr lang="en-US" altLang="ja-JP" baseline="0" dirty="0" err="1" smtClean="0">
                <a:latin typeface="Times New Roman" pitchFamily="18" charset="0"/>
              </a:rPr>
              <a:t>và</a:t>
            </a:r>
            <a:r>
              <a:rPr lang="en-US" altLang="ja-JP" baseline="0" dirty="0" smtClean="0">
                <a:latin typeface="Times New Roman" pitchFamily="18" charset="0"/>
              </a:rPr>
              <a:t> </a:t>
            </a:r>
            <a:r>
              <a:rPr lang="en-US" altLang="ja-JP" baseline="0" dirty="0" err="1" smtClean="0">
                <a:latin typeface="Times New Roman" pitchFamily="18" charset="0"/>
              </a:rPr>
              <a:t>kính</a:t>
            </a:r>
            <a:r>
              <a:rPr lang="en-US" altLang="ja-JP" baseline="0" dirty="0" smtClean="0">
                <a:latin typeface="Times New Roman" pitchFamily="18" charset="0"/>
              </a:rPr>
              <a:t> </a:t>
            </a:r>
            <a:r>
              <a:rPr lang="en-US" altLang="ja-JP" baseline="0" dirty="0" err="1" smtClean="0">
                <a:latin typeface="Times New Roman" pitchFamily="18" charset="0"/>
              </a:rPr>
              <a:t>sợ</a:t>
            </a:r>
            <a:r>
              <a:rPr lang="en-US" altLang="ja-JP" dirty="0" smtClean="0">
                <a:latin typeface="Times New Roman" pitchFamily="18" charset="0"/>
              </a:rPr>
              <a:t>).  </a:t>
            </a:r>
            <a:r>
              <a:rPr lang="en-US" altLang="ja-JP" dirty="0" err="1" smtClean="0">
                <a:latin typeface="Times New Roman" pitchFamily="18" charset="0"/>
              </a:rPr>
              <a:t>Đây</a:t>
            </a:r>
            <a:r>
              <a:rPr lang="en-US" altLang="ja-JP" baseline="0" dirty="0" smtClean="0">
                <a:latin typeface="Times New Roman" pitchFamily="18" charset="0"/>
              </a:rPr>
              <a:t> </a:t>
            </a:r>
            <a:r>
              <a:rPr lang="en-US" altLang="ja-JP" baseline="0" dirty="0" err="1" smtClean="0">
                <a:latin typeface="Times New Roman" pitchFamily="18" charset="0"/>
              </a:rPr>
              <a:t>là</a:t>
            </a:r>
            <a:r>
              <a:rPr lang="en-US" altLang="ja-JP" baseline="0" dirty="0" smtClean="0">
                <a:latin typeface="Times New Roman" pitchFamily="18" charset="0"/>
              </a:rPr>
              <a:t> </a:t>
            </a:r>
            <a:r>
              <a:rPr lang="en-US" altLang="ja-JP" baseline="0" dirty="0" err="1" smtClean="0">
                <a:latin typeface="Times New Roman" pitchFamily="18" charset="0"/>
              </a:rPr>
              <a:t>cách</a:t>
            </a:r>
            <a:r>
              <a:rPr lang="en-US" altLang="ja-JP" baseline="0" dirty="0" smtClean="0">
                <a:latin typeface="Times New Roman" pitchFamily="18" charset="0"/>
              </a:rPr>
              <a:t> </a:t>
            </a:r>
            <a:r>
              <a:rPr lang="en-US" altLang="ja-JP" baseline="0" dirty="0" err="1" smtClean="0">
                <a:latin typeface="Times New Roman" pitchFamily="18" charset="0"/>
              </a:rPr>
              <a:t>để</a:t>
            </a:r>
            <a:r>
              <a:rPr lang="en-US" altLang="ja-JP" baseline="0" dirty="0" smtClean="0">
                <a:latin typeface="Times New Roman" pitchFamily="18" charset="0"/>
              </a:rPr>
              <a:t> </a:t>
            </a:r>
            <a:r>
              <a:rPr lang="en-US" altLang="ja-JP" baseline="0" dirty="0" err="1" smtClean="0">
                <a:latin typeface="Times New Roman" pitchFamily="18" charset="0"/>
              </a:rPr>
              <a:t>chúng</a:t>
            </a:r>
            <a:r>
              <a:rPr lang="en-US" altLang="ja-JP" baseline="0" dirty="0" smtClean="0">
                <a:latin typeface="Times New Roman" pitchFamily="18" charset="0"/>
              </a:rPr>
              <a:t> </a:t>
            </a:r>
            <a:r>
              <a:rPr lang="en-US" altLang="ja-JP" baseline="0" dirty="0" err="1" smtClean="0">
                <a:latin typeface="Times New Roman" pitchFamily="18" charset="0"/>
              </a:rPr>
              <a:t>ta</a:t>
            </a:r>
            <a:r>
              <a:rPr lang="en-US" altLang="ja-JP" baseline="0" dirty="0" smtClean="0">
                <a:latin typeface="Times New Roman" pitchFamily="18" charset="0"/>
              </a:rPr>
              <a:t> </a:t>
            </a:r>
            <a:r>
              <a:rPr lang="en-US" altLang="ja-JP" baseline="0" dirty="0" err="1" smtClean="0">
                <a:latin typeface="Times New Roman" pitchFamily="18" charset="0"/>
              </a:rPr>
              <a:t>đáp</a:t>
            </a:r>
            <a:r>
              <a:rPr lang="en-US" altLang="ja-JP" baseline="0" dirty="0" smtClean="0">
                <a:latin typeface="Times New Roman" pitchFamily="18" charset="0"/>
              </a:rPr>
              <a:t> </a:t>
            </a:r>
            <a:r>
              <a:rPr lang="en-US" altLang="ja-JP" baseline="0" dirty="0" err="1" smtClean="0">
                <a:latin typeface="Times New Roman" pitchFamily="18" charset="0"/>
              </a:rPr>
              <a:t>ứng</a:t>
            </a:r>
            <a:r>
              <a:rPr lang="en-US" altLang="ja-JP" baseline="0" dirty="0" smtClean="0">
                <a:latin typeface="Times New Roman" pitchFamily="18" charset="0"/>
              </a:rPr>
              <a:t> </a:t>
            </a:r>
            <a:r>
              <a:rPr lang="en-US" altLang="ja-JP" baseline="0" dirty="0" err="1" smtClean="0">
                <a:latin typeface="Times New Roman" pitchFamily="18" charset="0"/>
              </a:rPr>
              <a:t>lại</a:t>
            </a:r>
            <a:r>
              <a:rPr lang="en-US" altLang="ja-JP" baseline="0" dirty="0" smtClean="0">
                <a:latin typeface="Times New Roman" pitchFamily="18" charset="0"/>
              </a:rPr>
              <a:t> </a:t>
            </a:r>
            <a:r>
              <a:rPr lang="en-US" altLang="ja-JP" baseline="0" dirty="0" err="1" smtClean="0">
                <a:latin typeface="Times New Roman" pitchFamily="18" charset="0"/>
              </a:rPr>
              <a:t>với</a:t>
            </a:r>
            <a:r>
              <a:rPr lang="en-US" altLang="ja-JP" baseline="0" dirty="0" smtClean="0">
                <a:latin typeface="Times New Roman" pitchFamily="18" charset="0"/>
              </a:rPr>
              <a:t> </a:t>
            </a:r>
            <a:r>
              <a:rPr lang="en-US" altLang="ja-JP" baseline="0" dirty="0" err="1" smtClean="0">
                <a:latin typeface="Times New Roman" pitchFamily="18" charset="0"/>
              </a:rPr>
              <a:t>Mật</a:t>
            </a:r>
            <a:r>
              <a:rPr lang="en-US" altLang="ja-JP" baseline="0" dirty="0" smtClean="0">
                <a:latin typeface="Times New Roman" pitchFamily="18" charset="0"/>
              </a:rPr>
              <a:t> </a:t>
            </a:r>
            <a:r>
              <a:rPr lang="en-US" altLang="ja-JP" baseline="0" dirty="0" err="1" smtClean="0">
                <a:latin typeface="Times New Roman" pitchFamily="18" charset="0"/>
              </a:rPr>
              <a:t>Mã</a:t>
            </a:r>
            <a:r>
              <a:rPr lang="en-US" altLang="ja-JP" baseline="0" dirty="0" smtClean="0">
                <a:latin typeface="Times New Roman" pitchFamily="18" charset="0"/>
              </a:rPr>
              <a:t> </a:t>
            </a:r>
            <a:r>
              <a:rPr lang="en-US" altLang="ja-JP" baseline="0" dirty="0" err="1" smtClean="0">
                <a:latin typeface="Times New Roman" pitchFamily="18" charset="0"/>
              </a:rPr>
              <a:t>Da</a:t>
            </a:r>
            <a:r>
              <a:rPr lang="en-US" altLang="ja-JP" baseline="0" dirty="0" smtClean="0">
                <a:latin typeface="Times New Roman" pitchFamily="18" charset="0"/>
              </a:rPr>
              <a:t> Vinci</a:t>
            </a:r>
            <a:r>
              <a:rPr lang="en-US" altLang="ja-JP" dirty="0" smtClean="0">
                <a:latin typeface="Times New Roman" pitchFamily="18" charset="0"/>
              </a:rPr>
              <a:t> (The </a:t>
            </a:r>
            <a:r>
              <a:rPr lang="en-US" altLang="ja-JP" dirty="0" err="1" smtClean="0">
                <a:latin typeface="Times New Roman" pitchFamily="18" charset="0"/>
              </a:rPr>
              <a:t>Da</a:t>
            </a:r>
            <a:r>
              <a:rPr lang="en-US" altLang="ja-JP" dirty="0" smtClean="0">
                <a:latin typeface="Times New Roman" pitchFamily="18" charset="0"/>
              </a:rPr>
              <a:t> Vinci Code).</a:t>
            </a:r>
            <a:endParaRPr lang="en-US" dirty="0" smtClean="0">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04F3BBDD-5CD6-4AD5-8DD1-51AEC5D97D47}" type="slidenum">
              <a:rPr lang="en-US">
                <a:solidFill>
                  <a:srgbClr val="000000"/>
                </a:solidFill>
              </a:rPr>
              <a:pPr/>
              <a:t>24</a:t>
            </a:fld>
            <a:endParaRPr lang="en-US">
              <a:solidFill>
                <a:srgbClr val="000000"/>
              </a:solidFill>
            </a:endParaRPr>
          </a:p>
        </p:txBody>
      </p:sp>
      <p:sp>
        <p:nvSpPr>
          <p:cNvPr id="313347"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1334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Times New Roman" pitchFamily="18" charset="0"/>
              </a:rPr>
              <a:t>You</a:t>
            </a:r>
            <a:r>
              <a:rPr lang="fr-FR" altLang="ja-JP" smtClean="0">
                <a:latin typeface="Times New Roman" pitchFamily="18" charset="0"/>
              </a:rPr>
              <a:t>'</a:t>
            </a:r>
            <a:r>
              <a:rPr lang="en-US" altLang="ja-JP" smtClean="0">
                <a:latin typeface="Times New Roman" pitchFamily="18" charset="0"/>
              </a:rPr>
              <a:t>ll see in a minute why I don</a:t>
            </a:r>
            <a:r>
              <a:rPr lang="fr-FR" altLang="ja-JP" smtClean="0">
                <a:latin typeface="Times New Roman" pitchFamily="18" charset="0"/>
              </a:rPr>
              <a:t>'</a:t>
            </a:r>
            <a:r>
              <a:rPr lang="en-US" altLang="ja-JP" smtClean="0">
                <a:latin typeface="Times New Roman" pitchFamily="18" charset="0"/>
              </a:rPr>
              <a:t>t hesitate to call this a heresy…</a:t>
            </a:r>
            <a:endParaRPr lang="en-US" smtClean="0">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p>
            <a:fld id="{5A6213B3-53F3-407B-A90D-9572CAA74CC7}" type="slidenum">
              <a:rPr lang="en-US">
                <a:solidFill>
                  <a:srgbClr val="000000"/>
                </a:solidFill>
              </a:rPr>
              <a:pPr/>
              <a:t>25</a:t>
            </a:fld>
            <a:endParaRPr lang="en-US">
              <a:solidFill>
                <a:srgbClr val="000000"/>
              </a:solidFill>
            </a:endParaRPr>
          </a:p>
        </p:txBody>
      </p:sp>
      <p:sp>
        <p:nvSpPr>
          <p:cNvPr id="314371" name="Rectangle 2"/>
          <p:cNvSpPr>
            <a:spLocks noGrp="1" noRot="1" noChangeAspect="1" noChangeArrowheads="1" noTextEdit="1"/>
          </p:cNvSpPr>
          <p:nvPr>
            <p:ph type="sldImg"/>
          </p:nvPr>
        </p:nvSpPr>
        <p:spPr>
          <a:xfrm>
            <a:off x="1143000" y="685800"/>
            <a:ext cx="4572000" cy="3429000"/>
          </a:xfrm>
          <a:ln/>
        </p:spPr>
      </p:sp>
      <p:sp>
        <p:nvSpPr>
          <p:cNvPr id="314372" name="Rectangle 3"/>
          <p:cNvSpPr>
            <a:spLocks noGrp="1" noChangeArrowheads="1"/>
          </p:cNvSpPr>
          <p:nvPr>
            <p:ph type="body" idx="1"/>
          </p:nvPr>
        </p:nvSpPr>
        <p:spPr>
          <a:noFill/>
          <a:ln w="9525"/>
        </p:spPr>
        <p:txBody>
          <a:bodyPr/>
          <a:lstStyle/>
          <a:p>
            <a:pPr eaLnBrk="1" hangingPunct="1"/>
            <a:endParaRPr lang="en-US"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p:spPr>
        <p:txBody>
          <a:bodyPr/>
          <a:lstStyle/>
          <a:p>
            <a:fld id="{E0D955FD-318A-4F88-99EB-407B13770D44}" type="slidenum">
              <a:rPr lang="en-US">
                <a:solidFill>
                  <a:srgbClr val="000000"/>
                </a:solidFill>
              </a:rPr>
              <a:pPr/>
              <a:t>26</a:t>
            </a:fld>
            <a:endParaRPr lang="en-US">
              <a:solidFill>
                <a:srgbClr val="000000"/>
              </a:solidFill>
            </a:endParaRPr>
          </a:p>
        </p:txBody>
      </p:sp>
      <p:sp>
        <p:nvSpPr>
          <p:cNvPr id="315395" name="Rectangle 2"/>
          <p:cNvSpPr>
            <a:spLocks noGrp="1" noRot="1" noChangeAspect="1" noChangeArrowheads="1" noTextEdit="1"/>
          </p:cNvSpPr>
          <p:nvPr>
            <p:ph type="sldImg"/>
          </p:nvPr>
        </p:nvSpPr>
        <p:spPr>
          <a:xfrm>
            <a:off x="1143000" y="685800"/>
            <a:ext cx="4572000" cy="3429000"/>
          </a:xfrm>
          <a:ln/>
        </p:spPr>
      </p:sp>
      <p:sp>
        <p:nvSpPr>
          <p:cNvPr id="315396" name="Rectangle 3"/>
          <p:cNvSpPr>
            <a:spLocks noGrp="1" noChangeArrowheads="1"/>
          </p:cNvSpPr>
          <p:nvPr>
            <p:ph type="body" idx="1"/>
          </p:nvPr>
        </p:nvSpPr>
        <p:spPr>
          <a:noFill/>
          <a:ln w="9525"/>
        </p:spPr>
        <p:txBody>
          <a:bodyPr/>
          <a:lstStyle/>
          <a:p>
            <a:pPr eaLnBrk="1" hangingPunct="1"/>
            <a:endParaRPr lang="en-US"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p>
            <a:fld id="{60430728-AD1F-4232-8C68-DA1D4EE42208}" type="slidenum">
              <a:rPr lang="en-US">
                <a:solidFill>
                  <a:srgbClr val="000000"/>
                </a:solidFill>
              </a:rPr>
              <a:pPr/>
              <a:t>27</a:t>
            </a:fld>
            <a:endParaRPr lang="en-US">
              <a:solidFill>
                <a:srgbClr val="000000"/>
              </a:solidFill>
            </a:endParaRPr>
          </a:p>
        </p:txBody>
      </p:sp>
      <p:sp>
        <p:nvSpPr>
          <p:cNvPr id="320515" name="Rectangle 2"/>
          <p:cNvSpPr>
            <a:spLocks noGrp="1" noRot="1" noChangeAspect="1" noChangeArrowheads="1" noTextEdit="1"/>
          </p:cNvSpPr>
          <p:nvPr>
            <p:ph type="sldImg"/>
          </p:nvPr>
        </p:nvSpPr>
        <p:spPr>
          <a:xfrm>
            <a:off x="1143000" y="685800"/>
            <a:ext cx="4572000" cy="3429000"/>
          </a:xfrm>
          <a:ln/>
        </p:spPr>
      </p:sp>
      <p:sp>
        <p:nvSpPr>
          <p:cNvPr id="320516" name="Rectangle 3"/>
          <p:cNvSpPr>
            <a:spLocks noGrp="1" noChangeArrowheads="1"/>
          </p:cNvSpPr>
          <p:nvPr>
            <p:ph type="body" idx="1"/>
          </p:nvPr>
        </p:nvSpPr>
        <p:spPr>
          <a:noFill/>
          <a:ln w="9525"/>
        </p:spPr>
        <p:txBody>
          <a:bodyPr/>
          <a:lstStyle/>
          <a:p>
            <a:pPr eaLnBrk="1" hangingPunct="1"/>
            <a:endParaRPr lang="en-US"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2359F969-42B8-49E9-916A-59F249D11EE5}" type="slidenum">
              <a:rPr lang="en-US">
                <a:solidFill>
                  <a:srgbClr val="000000"/>
                </a:solidFill>
              </a:rPr>
              <a:pPr/>
              <a:t>28</a:t>
            </a:fld>
            <a:endParaRPr lang="en-US">
              <a:solidFill>
                <a:srgbClr val="000000"/>
              </a:solidFill>
            </a:endParaRPr>
          </a:p>
        </p:txBody>
      </p:sp>
      <p:sp>
        <p:nvSpPr>
          <p:cNvPr id="323587"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235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err="1" smtClean="0">
                <a:latin typeface="Times New Roman" pitchFamily="18" charset="0"/>
              </a:rPr>
              <a:t>Nào</a:t>
            </a:r>
            <a:r>
              <a:rPr lang="en-US" baseline="0" dirty="0" smtClean="0">
                <a:latin typeface="Times New Roman" pitchFamily="18" charset="0"/>
              </a:rPr>
              <a:t> </a:t>
            </a:r>
            <a:r>
              <a:rPr lang="en-US" baseline="0" dirty="0" err="1" smtClean="0">
                <a:latin typeface="Times New Roman" pitchFamily="18" charset="0"/>
              </a:rPr>
              <a:t>bây</a:t>
            </a:r>
            <a:r>
              <a:rPr lang="en-US" baseline="0" dirty="0" smtClean="0">
                <a:latin typeface="Times New Roman" pitchFamily="18" charset="0"/>
              </a:rPr>
              <a:t> </a:t>
            </a:r>
            <a:r>
              <a:rPr lang="en-US" baseline="0" dirty="0" err="1" smtClean="0">
                <a:latin typeface="Times New Roman" pitchFamily="18" charset="0"/>
              </a:rPr>
              <a:t>giờ</a:t>
            </a:r>
            <a:r>
              <a:rPr lang="en-US" baseline="0" dirty="0" smtClean="0">
                <a:latin typeface="Times New Roman" pitchFamily="18" charset="0"/>
              </a:rPr>
              <a:t> </a:t>
            </a:r>
            <a:r>
              <a:rPr lang="en-US" baseline="0" dirty="0" err="1" smtClean="0">
                <a:latin typeface="Times New Roman" pitchFamily="18" charset="0"/>
              </a:rPr>
              <a:t>chúng</a:t>
            </a:r>
            <a:r>
              <a:rPr lang="en-US" baseline="0" dirty="0" smtClean="0">
                <a:latin typeface="Times New Roman" pitchFamily="18" charset="0"/>
              </a:rPr>
              <a:t> </a:t>
            </a:r>
            <a:r>
              <a:rPr lang="en-US" baseline="0" dirty="0" err="1" smtClean="0">
                <a:latin typeface="Times New Roman" pitchFamily="18" charset="0"/>
              </a:rPr>
              <a:t>ta</a:t>
            </a:r>
            <a:r>
              <a:rPr lang="en-US" baseline="0" dirty="0" smtClean="0">
                <a:latin typeface="Times New Roman" pitchFamily="18" charset="0"/>
              </a:rPr>
              <a:t> </a:t>
            </a:r>
            <a:r>
              <a:rPr lang="en-US" baseline="0" dirty="0" err="1" smtClean="0">
                <a:latin typeface="Times New Roman" pitchFamily="18" charset="0"/>
              </a:rPr>
              <a:t>xây</a:t>
            </a:r>
            <a:r>
              <a:rPr lang="en-US" baseline="0" dirty="0" smtClean="0">
                <a:latin typeface="Times New Roman" pitchFamily="18" charset="0"/>
              </a:rPr>
              <a:t> </a:t>
            </a:r>
            <a:r>
              <a:rPr lang="en-US" baseline="0" dirty="0" err="1" smtClean="0">
                <a:latin typeface="Times New Roman" pitchFamily="18" charset="0"/>
              </a:rPr>
              <a:t>khỏi</a:t>
            </a:r>
            <a:r>
              <a:rPr lang="en-US" baseline="0" dirty="0" smtClean="0">
                <a:latin typeface="Times New Roman" pitchFamily="18" charset="0"/>
              </a:rPr>
              <a:t> </a:t>
            </a:r>
            <a:r>
              <a:rPr lang="en-US" baseline="0" dirty="0" err="1" smtClean="0">
                <a:latin typeface="Times New Roman" pitchFamily="18" charset="0"/>
              </a:rPr>
              <a:t>những</a:t>
            </a:r>
            <a:r>
              <a:rPr lang="en-US" baseline="0" dirty="0" smtClean="0">
                <a:latin typeface="Times New Roman" pitchFamily="18" charset="0"/>
              </a:rPr>
              <a:t> </a:t>
            </a:r>
            <a:r>
              <a:rPr lang="en-US" baseline="0" dirty="0" err="1" smtClean="0">
                <a:latin typeface="Times New Roman" pitchFamily="18" charset="0"/>
              </a:rPr>
              <a:t>sai</a:t>
            </a:r>
            <a:r>
              <a:rPr lang="en-US" baseline="0" dirty="0" smtClean="0">
                <a:latin typeface="Times New Roman" pitchFamily="18" charset="0"/>
              </a:rPr>
              <a:t> </a:t>
            </a:r>
            <a:r>
              <a:rPr lang="en-US" baseline="0" dirty="0" err="1" smtClean="0">
                <a:latin typeface="Times New Roman" pitchFamily="18" charset="0"/>
              </a:rPr>
              <a:t>trật</a:t>
            </a:r>
            <a:r>
              <a:rPr lang="en-US" baseline="0" dirty="0" smtClean="0">
                <a:latin typeface="Times New Roman" pitchFamily="18" charset="0"/>
              </a:rPr>
              <a:t> </a:t>
            </a:r>
            <a:r>
              <a:rPr lang="en-US" baseline="0" dirty="0" err="1" smtClean="0">
                <a:latin typeface="Times New Roman" pitchFamily="18" charset="0"/>
              </a:rPr>
              <a:t>của</a:t>
            </a:r>
            <a:r>
              <a:rPr lang="en-US" baseline="0" dirty="0" smtClean="0">
                <a:latin typeface="Times New Roman" pitchFamily="18" charset="0"/>
              </a:rPr>
              <a:t> </a:t>
            </a:r>
            <a:r>
              <a:rPr lang="en-US" baseline="0" dirty="0" err="1" smtClean="0">
                <a:latin typeface="Times New Roman" pitchFamily="18" charset="0"/>
              </a:rPr>
              <a:t>lịch</a:t>
            </a:r>
            <a:r>
              <a:rPr lang="en-US" baseline="0" dirty="0" smtClean="0">
                <a:latin typeface="Times New Roman" pitchFamily="18" charset="0"/>
              </a:rPr>
              <a:t> </a:t>
            </a:r>
            <a:r>
              <a:rPr lang="en-US" baseline="0" dirty="0" err="1" smtClean="0">
                <a:latin typeface="Times New Roman" pitchFamily="18" charset="0"/>
              </a:rPr>
              <a:t>sử</a:t>
            </a:r>
            <a:r>
              <a:rPr lang="en-US" baseline="0" dirty="0" smtClean="0">
                <a:latin typeface="Times New Roman" pitchFamily="18" charset="0"/>
              </a:rPr>
              <a:t> </a:t>
            </a:r>
            <a:r>
              <a:rPr lang="en-US" baseline="0" dirty="0" err="1" smtClean="0">
                <a:latin typeface="Times New Roman" pitchFamily="18" charset="0"/>
              </a:rPr>
              <a:t>về</a:t>
            </a:r>
            <a:r>
              <a:rPr lang="en-US" baseline="0" dirty="0" smtClean="0">
                <a:latin typeface="Times New Roman" pitchFamily="18" charset="0"/>
              </a:rPr>
              <a:t> </a:t>
            </a:r>
            <a:r>
              <a:rPr lang="en-US" baseline="0" dirty="0" err="1" smtClean="0">
                <a:latin typeface="Times New Roman" pitchFamily="18" charset="0"/>
              </a:rPr>
              <a:t>kinh</a:t>
            </a:r>
            <a:r>
              <a:rPr lang="en-US" baseline="0" dirty="0" smtClean="0">
                <a:latin typeface="Times New Roman" pitchFamily="18" charset="0"/>
              </a:rPr>
              <a:t> </a:t>
            </a:r>
            <a:r>
              <a:rPr lang="en-US" baseline="0" dirty="0" err="1" smtClean="0">
                <a:latin typeface="Times New Roman" pitchFamily="18" charset="0"/>
              </a:rPr>
              <a:t>điển</a:t>
            </a:r>
            <a:r>
              <a:rPr lang="en-US" baseline="0" dirty="0" smtClean="0">
                <a:latin typeface="Times New Roman" pitchFamily="18" charset="0"/>
              </a:rPr>
              <a:t> </a:t>
            </a:r>
            <a:r>
              <a:rPr lang="en-US" baseline="0" dirty="0" err="1" smtClean="0">
                <a:latin typeface="Times New Roman" pitchFamily="18" charset="0"/>
              </a:rPr>
              <a:t>để</a:t>
            </a:r>
            <a:r>
              <a:rPr lang="en-US" baseline="0" dirty="0" smtClean="0">
                <a:latin typeface="Times New Roman" pitchFamily="18" charset="0"/>
              </a:rPr>
              <a:t> </a:t>
            </a:r>
            <a:r>
              <a:rPr lang="en-US" altLang="ja-JP" dirty="0" err="1" smtClean="0">
                <a:latin typeface="Times New Roman" pitchFamily="18" charset="0"/>
              </a:rPr>
              <a:t>xem</a:t>
            </a:r>
            <a:r>
              <a:rPr lang="en-US" altLang="ja-JP" dirty="0" smtClean="0">
                <a:latin typeface="Times New Roman" pitchFamily="18" charset="0"/>
              </a:rPr>
              <a:t> </a:t>
            </a:r>
            <a:r>
              <a:rPr lang="en-US" altLang="ja-JP" dirty="0" err="1" smtClean="0">
                <a:latin typeface="Times New Roman" pitchFamily="18" charset="0"/>
              </a:rPr>
              <a:t>quan</a:t>
            </a:r>
            <a:r>
              <a:rPr lang="en-US" altLang="ja-JP" baseline="0" dirty="0" smtClean="0">
                <a:latin typeface="Times New Roman" pitchFamily="18" charset="0"/>
              </a:rPr>
              <a:t> </a:t>
            </a:r>
            <a:r>
              <a:rPr lang="en-US" altLang="ja-JP" baseline="0" dirty="0" err="1" smtClean="0">
                <a:latin typeface="Times New Roman" pitchFamily="18" charset="0"/>
              </a:rPr>
              <a:t>điểm</a:t>
            </a:r>
            <a:r>
              <a:rPr lang="en-US" altLang="ja-JP" baseline="0" dirty="0" smtClean="0">
                <a:latin typeface="Times New Roman" pitchFamily="18" charset="0"/>
              </a:rPr>
              <a:t> </a:t>
            </a:r>
            <a:r>
              <a:rPr lang="en-US" altLang="ja-JP" baseline="0" dirty="0" err="1" smtClean="0">
                <a:latin typeface="Times New Roman" pitchFamily="18" charset="0"/>
              </a:rPr>
              <a:t>của</a:t>
            </a:r>
            <a:r>
              <a:rPr lang="en-US" altLang="ja-JP" baseline="0" dirty="0" smtClean="0">
                <a:latin typeface="Times New Roman" pitchFamily="18" charset="0"/>
              </a:rPr>
              <a:t> </a:t>
            </a:r>
            <a:r>
              <a:rPr lang="en-US" altLang="ja-JP" baseline="0" dirty="0" err="1" smtClean="0">
                <a:latin typeface="Times New Roman" pitchFamily="18" charset="0"/>
              </a:rPr>
              <a:t>thời</a:t>
            </a:r>
            <a:r>
              <a:rPr lang="en-US" altLang="ja-JP" baseline="0" dirty="0" smtClean="0">
                <a:latin typeface="Times New Roman" pitchFamily="18" charset="0"/>
              </a:rPr>
              <a:t> </a:t>
            </a:r>
            <a:r>
              <a:rPr lang="en-US" altLang="ja-JP" baseline="0" dirty="0" err="1" smtClean="0">
                <a:latin typeface="Times New Roman" pitchFamily="18" charset="0"/>
              </a:rPr>
              <a:t>kỳ</a:t>
            </a:r>
            <a:r>
              <a:rPr lang="en-US" altLang="ja-JP" baseline="0" dirty="0" smtClean="0">
                <a:latin typeface="Times New Roman" pitchFamily="18" charset="0"/>
              </a:rPr>
              <a:t> </a:t>
            </a:r>
            <a:r>
              <a:rPr lang="en-US" altLang="ja-JP" baseline="0" dirty="0" err="1" smtClean="0">
                <a:latin typeface="Times New Roman" pitchFamily="18" charset="0"/>
              </a:rPr>
              <a:t>đầu</a:t>
            </a:r>
            <a:r>
              <a:rPr lang="en-US" altLang="ja-JP" baseline="0" dirty="0" smtClean="0">
                <a:latin typeface="Times New Roman" pitchFamily="18" charset="0"/>
              </a:rPr>
              <a:t> </a:t>
            </a:r>
            <a:r>
              <a:rPr lang="en-US" altLang="ja-JP" baseline="0" dirty="0" err="1" smtClean="0">
                <a:latin typeface="Times New Roman" pitchFamily="18" charset="0"/>
              </a:rPr>
              <a:t>tiên</a:t>
            </a:r>
            <a:r>
              <a:rPr lang="en-US" altLang="ja-JP" baseline="0" dirty="0" smtClean="0">
                <a:latin typeface="Times New Roman" pitchFamily="18" charset="0"/>
              </a:rPr>
              <a:t> </a:t>
            </a:r>
            <a:r>
              <a:rPr lang="en-US" altLang="ja-JP" baseline="0" dirty="0" err="1" smtClean="0">
                <a:latin typeface="Times New Roman" pitchFamily="18" charset="0"/>
              </a:rPr>
              <a:t>về</a:t>
            </a:r>
            <a:r>
              <a:rPr lang="en-US" altLang="ja-JP" baseline="0" dirty="0" smtClean="0">
                <a:latin typeface="Times New Roman" pitchFamily="18" charset="0"/>
              </a:rPr>
              <a:t> </a:t>
            </a:r>
            <a:r>
              <a:rPr lang="en-US" altLang="ja-JP" baseline="0" dirty="0" err="1" smtClean="0">
                <a:latin typeface="Times New Roman" pitchFamily="18" charset="0"/>
              </a:rPr>
              <a:t>chính</a:t>
            </a:r>
            <a:r>
              <a:rPr lang="en-US" altLang="ja-JP" baseline="0" dirty="0" smtClean="0">
                <a:latin typeface="Times New Roman" pitchFamily="18" charset="0"/>
              </a:rPr>
              <a:t> </a:t>
            </a:r>
            <a:r>
              <a:rPr lang="en-US" altLang="ja-JP" baseline="0" dirty="0" err="1" smtClean="0">
                <a:latin typeface="Times New Roman" pitchFamily="18" charset="0"/>
              </a:rPr>
              <a:t>Ngài</a:t>
            </a:r>
            <a:r>
              <a:rPr lang="en-US" altLang="ja-JP" baseline="0" dirty="0" smtClean="0">
                <a:latin typeface="Times New Roman" pitchFamily="18" charset="0"/>
              </a:rPr>
              <a:t> </a:t>
            </a:r>
            <a:r>
              <a:rPr lang="en-US" altLang="ja-JP" baseline="0" dirty="0" err="1" smtClean="0">
                <a:latin typeface="Times New Roman" pitchFamily="18" charset="0"/>
              </a:rPr>
              <a:t>như</a:t>
            </a:r>
            <a:r>
              <a:rPr lang="en-US" altLang="ja-JP" baseline="0" dirty="0" smtClean="0">
                <a:latin typeface="Times New Roman" pitchFamily="18" charset="0"/>
              </a:rPr>
              <a:t> </a:t>
            </a:r>
            <a:r>
              <a:rPr lang="en-US" altLang="ja-JP" baseline="0" dirty="0" err="1" smtClean="0">
                <a:latin typeface="Times New Roman" pitchFamily="18" charset="0"/>
              </a:rPr>
              <a:t>thế</a:t>
            </a:r>
            <a:r>
              <a:rPr lang="en-US" altLang="ja-JP" baseline="0" dirty="0" smtClean="0">
                <a:latin typeface="Times New Roman" pitchFamily="18" charset="0"/>
              </a:rPr>
              <a:t> </a:t>
            </a:r>
            <a:r>
              <a:rPr lang="en-US" altLang="ja-JP" baseline="0" dirty="0" err="1" smtClean="0">
                <a:latin typeface="Times New Roman" pitchFamily="18" charset="0"/>
              </a:rPr>
              <a:t>nào</a:t>
            </a:r>
            <a:r>
              <a:rPr lang="en-US" altLang="ja-JP" baseline="0" dirty="0" smtClean="0">
                <a:latin typeface="Times New Roman" pitchFamily="18" charset="0"/>
              </a:rPr>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5BCAA3-BA35-F04B-9C20-AF3DC591F439}" type="slidenum">
              <a:rPr lang="en-US" sz="1200">
                <a:solidFill>
                  <a:srgbClr val="000000"/>
                </a:solidFill>
              </a:rPr>
              <a:pPr eaLnBrk="1" hangingPunct="1"/>
              <a:t>29</a:t>
            </a:fld>
            <a:endParaRPr lang="en-US" sz="1200">
              <a:solidFill>
                <a:srgbClr val="000000"/>
              </a:solidFill>
            </a:endParaRPr>
          </a:p>
        </p:txBody>
      </p:sp>
      <p:sp>
        <p:nvSpPr>
          <p:cNvPr id="28569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85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p:spPr>
        <p:txBody>
          <a:bodyPr/>
          <a:lstStyle/>
          <a:p>
            <a:fld id="{2ACBAF95-F012-43EF-A34E-54F274FEDBF0}" type="slidenum">
              <a:rPr lang="en-US">
                <a:solidFill>
                  <a:srgbClr val="000000"/>
                </a:solidFill>
              </a:rPr>
              <a:pPr/>
              <a:t>30</a:t>
            </a:fld>
            <a:endParaRPr lang="en-US">
              <a:solidFill>
                <a:srgbClr val="000000"/>
              </a:solidFill>
            </a:endParaRPr>
          </a:p>
        </p:txBody>
      </p:sp>
      <p:sp>
        <p:nvSpPr>
          <p:cNvPr id="325635"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256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err="1" smtClean="0">
                <a:latin typeface="Times New Roman" pitchFamily="18" charset="0"/>
              </a:rPr>
              <a:t>Tại</a:t>
            </a:r>
            <a:r>
              <a:rPr lang="en-US" baseline="0" dirty="0" smtClean="0">
                <a:latin typeface="Times New Roman" pitchFamily="18" charset="0"/>
              </a:rPr>
              <a:t> </a:t>
            </a:r>
            <a:r>
              <a:rPr lang="en-US" baseline="0" dirty="0" err="1" smtClean="0">
                <a:latin typeface="Times New Roman" pitchFamily="18" charset="0"/>
              </a:rPr>
              <a:t>đây</a:t>
            </a:r>
            <a:r>
              <a:rPr lang="en-US" baseline="0" dirty="0" smtClean="0">
                <a:latin typeface="Times New Roman" pitchFamily="18" charset="0"/>
              </a:rPr>
              <a:t> Dan brown </a:t>
            </a:r>
            <a:r>
              <a:rPr lang="en-US" baseline="0" dirty="0" err="1" smtClean="0">
                <a:latin typeface="Times New Roman" pitchFamily="18" charset="0"/>
              </a:rPr>
              <a:t>chẳng</a:t>
            </a:r>
            <a:r>
              <a:rPr lang="en-US" baseline="0" dirty="0" smtClean="0">
                <a:latin typeface="Times New Roman" pitchFamily="18" charset="0"/>
              </a:rPr>
              <a:t> </a:t>
            </a:r>
            <a:r>
              <a:rPr lang="en-US" baseline="0" dirty="0" err="1" smtClean="0">
                <a:latin typeface="Times New Roman" pitchFamily="18" charset="0"/>
              </a:rPr>
              <a:t>những</a:t>
            </a:r>
            <a:r>
              <a:rPr lang="en-US" baseline="0" dirty="0" smtClean="0">
                <a:latin typeface="Times New Roman" pitchFamily="18" charset="0"/>
              </a:rPr>
              <a:t> </a:t>
            </a:r>
            <a:r>
              <a:rPr lang="en-US" baseline="0" dirty="0" err="1" smtClean="0">
                <a:latin typeface="Times New Roman" pitchFamily="18" charset="0"/>
              </a:rPr>
              <a:t>viết</a:t>
            </a:r>
            <a:r>
              <a:rPr lang="en-US" baseline="0" dirty="0" smtClean="0">
                <a:latin typeface="Times New Roman" pitchFamily="18" charset="0"/>
              </a:rPr>
              <a:t> </a:t>
            </a:r>
            <a:r>
              <a:rPr lang="en-US" baseline="0" dirty="0" err="1" smtClean="0">
                <a:latin typeface="Times New Roman" pitchFamily="18" charset="0"/>
              </a:rPr>
              <a:t>lại</a:t>
            </a:r>
            <a:r>
              <a:rPr lang="en-US" baseline="0" dirty="0" smtClean="0">
                <a:latin typeface="Times New Roman" pitchFamily="18" charset="0"/>
              </a:rPr>
              <a:t> </a:t>
            </a:r>
            <a:r>
              <a:rPr lang="en-US" baseline="0" dirty="0" err="1" smtClean="0">
                <a:latin typeface="Times New Roman" pitchFamily="18" charset="0"/>
              </a:rPr>
              <a:t>lịch</a:t>
            </a:r>
            <a:r>
              <a:rPr lang="en-US" baseline="0" dirty="0" smtClean="0">
                <a:latin typeface="Times New Roman" pitchFamily="18" charset="0"/>
              </a:rPr>
              <a:t> </a:t>
            </a:r>
            <a:r>
              <a:rPr lang="en-US" baseline="0" dirty="0" err="1" smtClean="0">
                <a:latin typeface="Times New Roman" pitchFamily="18" charset="0"/>
              </a:rPr>
              <a:t>sử</a:t>
            </a:r>
            <a:r>
              <a:rPr lang="en-US" baseline="0" dirty="0" smtClean="0">
                <a:latin typeface="Times New Roman" pitchFamily="18" charset="0"/>
              </a:rPr>
              <a:t> </a:t>
            </a:r>
            <a:r>
              <a:rPr lang="en-US" baseline="0" dirty="0" err="1" smtClean="0">
                <a:latin typeface="Times New Roman" pitchFamily="18" charset="0"/>
              </a:rPr>
              <a:t>theo</a:t>
            </a:r>
            <a:r>
              <a:rPr lang="en-US" baseline="0" dirty="0" smtClean="0">
                <a:latin typeface="Times New Roman" pitchFamily="18" charset="0"/>
              </a:rPr>
              <a:t> </a:t>
            </a:r>
            <a:r>
              <a:rPr lang="en-US" baseline="0" dirty="0" err="1" smtClean="0">
                <a:latin typeface="Times New Roman" pitchFamily="18" charset="0"/>
              </a:rPr>
              <a:t>như</a:t>
            </a:r>
            <a:r>
              <a:rPr lang="en-US" baseline="0" dirty="0" smtClean="0">
                <a:latin typeface="Times New Roman" pitchFamily="18" charset="0"/>
              </a:rPr>
              <a:t> </a:t>
            </a:r>
            <a:r>
              <a:rPr lang="en-US" baseline="0" dirty="0" err="1" smtClean="0">
                <a:latin typeface="Times New Roman" pitchFamily="18" charset="0"/>
              </a:rPr>
              <a:t>điều</a:t>
            </a:r>
            <a:r>
              <a:rPr lang="en-US" baseline="0" dirty="0" smtClean="0">
                <a:latin typeface="Times New Roman" pitchFamily="18" charset="0"/>
              </a:rPr>
              <a:t> </a:t>
            </a:r>
            <a:r>
              <a:rPr lang="en-US" baseline="0" dirty="0" err="1" smtClean="0">
                <a:latin typeface="Times New Roman" pitchFamily="18" charset="0"/>
              </a:rPr>
              <a:t>những</a:t>
            </a:r>
            <a:r>
              <a:rPr lang="en-US" baseline="0" dirty="0" smtClean="0">
                <a:latin typeface="Times New Roman" pitchFamily="18" charset="0"/>
              </a:rPr>
              <a:t> </a:t>
            </a:r>
            <a:r>
              <a:rPr lang="en-US" baseline="0" dirty="0" err="1" smtClean="0">
                <a:latin typeface="Times New Roman" pitchFamily="18" charset="0"/>
              </a:rPr>
              <a:t>người</a:t>
            </a:r>
            <a:r>
              <a:rPr lang="en-US" baseline="0" dirty="0" smtClean="0">
                <a:latin typeface="Times New Roman" pitchFamily="18" charset="0"/>
              </a:rPr>
              <a:t> </a:t>
            </a:r>
            <a:r>
              <a:rPr lang="en-US" baseline="0" dirty="0" err="1" smtClean="0">
                <a:latin typeface="Times New Roman" pitchFamily="18" charset="0"/>
              </a:rPr>
              <a:t>không</a:t>
            </a:r>
            <a:r>
              <a:rPr lang="en-US" baseline="0" dirty="0" smtClean="0">
                <a:latin typeface="Times New Roman" pitchFamily="18" charset="0"/>
              </a:rPr>
              <a:t> tin </a:t>
            </a:r>
            <a:r>
              <a:rPr lang="en-US" baseline="0" dirty="0" err="1" smtClean="0">
                <a:latin typeface="Times New Roman" pitchFamily="18" charset="0"/>
              </a:rPr>
              <a:t>Chúa</a:t>
            </a:r>
            <a:r>
              <a:rPr lang="en-US" baseline="0" dirty="0" smtClean="0">
                <a:latin typeface="Times New Roman" pitchFamily="18" charset="0"/>
              </a:rPr>
              <a:t> </a:t>
            </a:r>
            <a:r>
              <a:rPr lang="en-US" baseline="0" dirty="0" err="1" smtClean="0">
                <a:latin typeface="Times New Roman" pitchFamily="18" charset="0"/>
              </a:rPr>
              <a:t>nghĩ</a:t>
            </a:r>
            <a:r>
              <a:rPr lang="en-US" baseline="0" dirty="0" smtClean="0">
                <a:latin typeface="Times New Roman" pitchFamily="18" charset="0"/>
              </a:rPr>
              <a:t> – </a:t>
            </a:r>
            <a:r>
              <a:rPr lang="en-US" baseline="0" dirty="0" err="1" smtClean="0">
                <a:latin typeface="Times New Roman" pitchFamily="18" charset="0"/>
              </a:rPr>
              <a:t>mà</a:t>
            </a:r>
            <a:r>
              <a:rPr lang="en-US" baseline="0" dirty="0" smtClean="0">
                <a:latin typeface="Times New Roman" pitchFamily="18" charset="0"/>
              </a:rPr>
              <a:t> </a:t>
            </a:r>
            <a:r>
              <a:rPr lang="en-US" baseline="0" dirty="0" err="1" smtClean="0">
                <a:latin typeface="Times New Roman" pitchFamily="18" charset="0"/>
              </a:rPr>
              <a:t>ông</a:t>
            </a:r>
            <a:r>
              <a:rPr lang="en-US" baseline="0" dirty="0" smtClean="0">
                <a:latin typeface="Times New Roman" pitchFamily="18" charset="0"/>
              </a:rPr>
              <a:t> </a:t>
            </a:r>
            <a:r>
              <a:rPr lang="en-US" baseline="0" dirty="0" err="1" smtClean="0">
                <a:latin typeface="Times New Roman" pitchFamily="18" charset="0"/>
              </a:rPr>
              <a:t>ta</a:t>
            </a:r>
            <a:r>
              <a:rPr lang="en-US" baseline="0" dirty="0" smtClean="0">
                <a:latin typeface="Times New Roman" pitchFamily="18" charset="0"/>
              </a:rPr>
              <a:t> </a:t>
            </a:r>
            <a:r>
              <a:rPr lang="en-US" baseline="0" dirty="0" err="1" smtClean="0">
                <a:latin typeface="Times New Roman" pitchFamily="18" charset="0"/>
              </a:rPr>
              <a:t>còn</a:t>
            </a:r>
            <a:r>
              <a:rPr lang="en-US" baseline="0" dirty="0" smtClean="0">
                <a:latin typeface="Times New Roman" pitchFamily="18" charset="0"/>
              </a:rPr>
              <a:t> </a:t>
            </a:r>
            <a:r>
              <a:rPr lang="en-US" baseline="0" dirty="0" err="1" smtClean="0">
                <a:latin typeface="Times New Roman" pitchFamily="18" charset="0"/>
              </a:rPr>
              <a:t>viết</a:t>
            </a:r>
            <a:r>
              <a:rPr lang="en-US" baseline="0" dirty="0" smtClean="0">
                <a:latin typeface="Times New Roman" pitchFamily="18" charset="0"/>
              </a:rPr>
              <a:t> </a:t>
            </a:r>
            <a:r>
              <a:rPr lang="en-US" baseline="0" dirty="0" err="1" smtClean="0">
                <a:latin typeface="Times New Roman" pitchFamily="18" charset="0"/>
              </a:rPr>
              <a:t>lại</a:t>
            </a:r>
            <a:r>
              <a:rPr lang="en-US" baseline="0" dirty="0" smtClean="0">
                <a:latin typeface="Times New Roman" pitchFamily="18" charset="0"/>
              </a:rPr>
              <a:t> </a:t>
            </a:r>
            <a:r>
              <a:rPr lang="en-US" baseline="0" dirty="0" err="1" smtClean="0">
                <a:latin typeface="Times New Roman" pitchFamily="18" charset="0"/>
              </a:rPr>
              <a:t>quan</a:t>
            </a:r>
            <a:r>
              <a:rPr lang="en-US" baseline="0" dirty="0" smtClean="0">
                <a:latin typeface="Times New Roman" pitchFamily="18" charset="0"/>
              </a:rPr>
              <a:t> </a:t>
            </a:r>
            <a:r>
              <a:rPr lang="en-US" baseline="0" dirty="0" err="1" smtClean="0">
                <a:latin typeface="Times New Roman" pitchFamily="18" charset="0"/>
              </a:rPr>
              <a:t>điểm</a:t>
            </a:r>
            <a:r>
              <a:rPr lang="en-US" baseline="0" dirty="0" smtClean="0">
                <a:latin typeface="Times New Roman" pitchFamily="18" charset="0"/>
              </a:rPr>
              <a:t> </a:t>
            </a:r>
            <a:r>
              <a:rPr lang="en-US" baseline="0" dirty="0" err="1" smtClean="0">
                <a:latin typeface="Times New Roman" pitchFamily="18" charset="0"/>
              </a:rPr>
              <a:t>của</a:t>
            </a:r>
            <a:r>
              <a:rPr lang="en-US" baseline="0" dirty="0" smtClean="0">
                <a:latin typeface="Times New Roman" pitchFamily="18" charset="0"/>
              </a:rPr>
              <a:t> </a:t>
            </a:r>
            <a:r>
              <a:rPr lang="vi-VN" baseline="0" dirty="0" smtClean="0">
                <a:latin typeface="Times New Roman" pitchFamily="18" charset="0"/>
              </a:rPr>
              <a:t>Cơ đốc</a:t>
            </a:r>
            <a:r>
              <a:rPr lang="en-US" baseline="0" dirty="0" smtClean="0">
                <a:latin typeface="Times New Roman" pitchFamily="18" charset="0"/>
              </a:rPr>
              <a:t> </a:t>
            </a:r>
            <a:r>
              <a:rPr lang="en-US" baseline="0" dirty="0" err="1" smtClean="0">
                <a:latin typeface="Times New Roman" pitchFamily="18" charset="0"/>
              </a:rPr>
              <a:t>về</a:t>
            </a:r>
            <a:r>
              <a:rPr lang="en-US" baseline="0" dirty="0" smtClean="0">
                <a:latin typeface="Times New Roman" pitchFamily="18" charset="0"/>
              </a:rPr>
              <a:t> </a:t>
            </a:r>
            <a:r>
              <a:rPr lang="en-US" baseline="0" dirty="0" err="1" smtClean="0">
                <a:latin typeface="Times New Roman" pitchFamily="18" charset="0"/>
              </a:rPr>
              <a:t>Chúa</a:t>
            </a:r>
            <a:r>
              <a:rPr lang="en-US" baseline="0" dirty="0" smtClean="0">
                <a:latin typeface="Times New Roman" pitchFamily="18" charset="0"/>
              </a:rPr>
              <a:t> Jesus.</a:t>
            </a:r>
            <a:endParaRPr lang="en-US" dirty="0" smtClean="0">
              <a:latin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p:spPr>
        <p:txBody>
          <a:bodyPr/>
          <a:lstStyle/>
          <a:p>
            <a:fld id="{B2799556-4D4F-41CA-8FEC-9089ECA9E0D2}" type="slidenum">
              <a:rPr lang="en-US">
                <a:solidFill>
                  <a:srgbClr val="000000"/>
                </a:solidFill>
              </a:rPr>
              <a:pPr/>
              <a:t>31</a:t>
            </a:fld>
            <a:endParaRPr lang="en-US">
              <a:solidFill>
                <a:srgbClr val="000000"/>
              </a:solidFill>
            </a:endParaRPr>
          </a:p>
        </p:txBody>
      </p:sp>
      <p:sp>
        <p:nvSpPr>
          <p:cNvPr id="326659"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2666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Times New Roman" pitchFamily="18" charset="0"/>
              </a:rPr>
              <a:t>EVERYONE believed that Jesus was a man.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p>
            <a:fld id="{9B55B92A-C01D-41F7-B96A-386F4FF6CA83}" type="slidenum">
              <a:rPr lang="en-US">
                <a:solidFill>
                  <a:srgbClr val="000000"/>
                </a:solidFill>
              </a:rPr>
              <a:pPr/>
              <a:t>4</a:t>
            </a:fld>
            <a:endParaRPr lang="en-US">
              <a:solidFill>
                <a:srgbClr val="000000"/>
              </a:solidFill>
            </a:endParaRPr>
          </a:p>
        </p:txBody>
      </p:sp>
      <p:sp>
        <p:nvSpPr>
          <p:cNvPr id="292867"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9286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smtClean="0">
              <a:latin typeface="Times New Roman"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p:spPr>
        <p:txBody>
          <a:bodyPr/>
          <a:lstStyle/>
          <a:p>
            <a:fld id="{3A7AFBA8-AA0C-4BB9-AEC5-62445328321B}" type="slidenum">
              <a:rPr lang="en-US">
                <a:solidFill>
                  <a:srgbClr val="000000"/>
                </a:solidFill>
              </a:rPr>
              <a:pPr/>
              <a:t>32</a:t>
            </a:fld>
            <a:endParaRPr lang="en-US">
              <a:solidFill>
                <a:srgbClr val="000000"/>
              </a:solidFill>
            </a:endParaRPr>
          </a:p>
        </p:txBody>
      </p:sp>
      <p:sp>
        <p:nvSpPr>
          <p:cNvPr id="327683"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2768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err="1" smtClean="0">
                <a:latin typeface="Times New Roman" pitchFamily="18" charset="0"/>
              </a:rPr>
              <a:t>Người</a:t>
            </a:r>
            <a:r>
              <a:rPr lang="en-US" baseline="0" dirty="0" smtClean="0">
                <a:latin typeface="Times New Roman" pitchFamily="18" charset="0"/>
              </a:rPr>
              <a:t> La </a:t>
            </a:r>
            <a:r>
              <a:rPr lang="en-US" baseline="0" dirty="0" err="1" smtClean="0">
                <a:latin typeface="Times New Roman" pitchFamily="18" charset="0"/>
              </a:rPr>
              <a:t>mã</a:t>
            </a:r>
            <a:r>
              <a:rPr lang="en-US" baseline="0" dirty="0" smtClean="0">
                <a:latin typeface="Times New Roman" pitchFamily="18" charset="0"/>
              </a:rPr>
              <a:t> </a:t>
            </a:r>
            <a:r>
              <a:rPr lang="en-US" baseline="0" dirty="0" err="1" smtClean="0">
                <a:latin typeface="Times New Roman" pitchFamily="18" charset="0"/>
              </a:rPr>
              <a:t>đã</a:t>
            </a:r>
            <a:r>
              <a:rPr lang="en-US" baseline="0" dirty="0" smtClean="0">
                <a:latin typeface="Times New Roman" pitchFamily="18" charset="0"/>
              </a:rPr>
              <a:t> </a:t>
            </a:r>
            <a:r>
              <a:rPr lang="en-US" baseline="0" dirty="0" err="1" smtClean="0">
                <a:latin typeface="Times New Roman" pitchFamily="18" charset="0"/>
              </a:rPr>
              <a:t>chẳng</a:t>
            </a:r>
            <a:r>
              <a:rPr lang="en-US" baseline="0" dirty="0" smtClean="0">
                <a:latin typeface="Times New Roman" pitchFamily="18" charset="0"/>
              </a:rPr>
              <a:t> </a:t>
            </a:r>
            <a:r>
              <a:rPr lang="en-US" baseline="0" dirty="0" err="1" smtClean="0">
                <a:latin typeface="Times New Roman" pitchFamily="18" charset="0"/>
              </a:rPr>
              <a:t>có</a:t>
            </a:r>
            <a:r>
              <a:rPr lang="en-US" baseline="0" dirty="0" smtClean="0">
                <a:latin typeface="Times New Roman" pitchFamily="18" charset="0"/>
              </a:rPr>
              <a:t> </a:t>
            </a:r>
            <a:r>
              <a:rPr lang="en-US" baseline="0" dirty="0" err="1" smtClean="0">
                <a:latin typeface="Times New Roman" pitchFamily="18" charset="0"/>
              </a:rPr>
              <a:t>vấn</a:t>
            </a:r>
            <a:r>
              <a:rPr lang="en-US" baseline="0" dirty="0" smtClean="0">
                <a:latin typeface="Times New Roman" pitchFamily="18" charset="0"/>
              </a:rPr>
              <a:t> </a:t>
            </a:r>
            <a:r>
              <a:rPr lang="en-US" baseline="0" dirty="0" err="1" smtClean="0">
                <a:latin typeface="Times New Roman" pitchFamily="18" charset="0"/>
              </a:rPr>
              <a:t>đề</a:t>
            </a:r>
            <a:r>
              <a:rPr lang="en-US" baseline="0" dirty="0" smtClean="0">
                <a:latin typeface="Times New Roman" pitchFamily="18" charset="0"/>
              </a:rPr>
              <a:t> </a:t>
            </a:r>
            <a:r>
              <a:rPr lang="en-US" baseline="0" dirty="0" err="1" smtClean="0">
                <a:latin typeface="Times New Roman" pitchFamily="18" charset="0"/>
              </a:rPr>
              <a:t>gì</a:t>
            </a:r>
            <a:r>
              <a:rPr lang="en-US" baseline="0" dirty="0" smtClean="0">
                <a:latin typeface="Times New Roman" pitchFamily="18" charset="0"/>
              </a:rPr>
              <a:t> </a:t>
            </a:r>
            <a:r>
              <a:rPr lang="en-US" baseline="0" dirty="0" err="1" smtClean="0">
                <a:latin typeface="Times New Roman" pitchFamily="18" charset="0"/>
              </a:rPr>
              <a:t>với</a:t>
            </a:r>
            <a:r>
              <a:rPr lang="en-US" baseline="0" dirty="0" smtClean="0">
                <a:latin typeface="Times New Roman" pitchFamily="18" charset="0"/>
              </a:rPr>
              <a:t> </a:t>
            </a:r>
            <a:r>
              <a:rPr lang="vi-VN" baseline="0" dirty="0" smtClean="0">
                <a:latin typeface="Times New Roman" pitchFamily="18" charset="0"/>
              </a:rPr>
              <a:t>Cơ-đốc-nhâ</a:t>
            </a:r>
            <a:r>
              <a:rPr lang="en-US" baseline="0" dirty="0" smtClean="0">
                <a:latin typeface="Times New Roman" pitchFamily="18" charset="0"/>
              </a:rPr>
              <a:t>n tin </a:t>
            </a:r>
            <a:r>
              <a:rPr lang="en-US" baseline="0" dirty="0" err="1" smtClean="0">
                <a:latin typeface="Times New Roman" pitchFamily="18" charset="0"/>
              </a:rPr>
              <a:t>rằng</a:t>
            </a:r>
            <a:r>
              <a:rPr lang="en-US" baseline="0" dirty="0" smtClean="0">
                <a:latin typeface="Times New Roman" pitchFamily="18" charset="0"/>
              </a:rPr>
              <a:t> </a:t>
            </a:r>
            <a:r>
              <a:rPr lang="en-US" baseline="0" dirty="0" err="1" smtClean="0">
                <a:latin typeface="Times New Roman" pitchFamily="18" charset="0"/>
              </a:rPr>
              <a:t>Chúa</a:t>
            </a:r>
            <a:r>
              <a:rPr lang="en-US" baseline="0" dirty="0" smtClean="0">
                <a:latin typeface="Times New Roman" pitchFamily="18" charset="0"/>
              </a:rPr>
              <a:t> Jesus </a:t>
            </a:r>
            <a:r>
              <a:rPr lang="en-US" baseline="0" dirty="0" err="1" smtClean="0">
                <a:latin typeface="Times New Roman" pitchFamily="18" charset="0"/>
              </a:rPr>
              <a:t>chỉ</a:t>
            </a:r>
            <a:r>
              <a:rPr lang="en-US" baseline="0" dirty="0" smtClean="0">
                <a:latin typeface="Times New Roman" pitchFamily="18" charset="0"/>
              </a:rPr>
              <a:t> </a:t>
            </a:r>
            <a:r>
              <a:rPr lang="en-US" baseline="0" dirty="0" err="1" smtClean="0">
                <a:latin typeface="Times New Roman" pitchFamily="18" charset="0"/>
              </a:rPr>
              <a:t>là</a:t>
            </a:r>
            <a:r>
              <a:rPr lang="en-US" baseline="0" dirty="0" smtClean="0">
                <a:latin typeface="Times New Roman" pitchFamily="18" charset="0"/>
              </a:rPr>
              <a:t> con </a:t>
            </a:r>
            <a:r>
              <a:rPr lang="en-US" baseline="0" dirty="0" err="1" smtClean="0">
                <a:latin typeface="Times New Roman" pitchFamily="18" charset="0"/>
              </a:rPr>
              <a:t>người</a:t>
            </a:r>
            <a:r>
              <a:rPr lang="en-US" baseline="0" dirty="0" smtClean="0">
                <a:latin typeface="Times New Roman" pitchFamily="18" charset="0"/>
              </a:rPr>
              <a:t> </a:t>
            </a:r>
            <a:r>
              <a:rPr lang="en-US" baseline="0" dirty="0" err="1" smtClean="0">
                <a:latin typeface="Times New Roman" pitchFamily="18" charset="0"/>
              </a:rPr>
              <a:t>bình</a:t>
            </a:r>
            <a:r>
              <a:rPr lang="en-US" baseline="0" dirty="0" smtClean="0">
                <a:latin typeface="Times New Roman" pitchFamily="18" charset="0"/>
              </a:rPr>
              <a:t> </a:t>
            </a:r>
            <a:r>
              <a:rPr lang="en-US" baseline="0" dirty="0" err="1" smtClean="0">
                <a:latin typeface="Times New Roman" pitchFamily="18" charset="0"/>
              </a:rPr>
              <a:t>thường</a:t>
            </a:r>
            <a:r>
              <a:rPr lang="en-US" baseline="0" dirty="0" smtClean="0">
                <a:latin typeface="Times New Roman" pitchFamily="18" charset="0"/>
              </a:rPr>
              <a:t>.  </a:t>
            </a:r>
            <a:r>
              <a:rPr lang="en-US" baseline="0" dirty="0" err="1" smtClean="0">
                <a:latin typeface="Times New Roman" pitchFamily="18" charset="0"/>
              </a:rPr>
              <a:t>Họ</a:t>
            </a:r>
            <a:r>
              <a:rPr lang="en-US" baseline="0" dirty="0" smtClean="0">
                <a:latin typeface="Times New Roman" pitchFamily="18" charset="0"/>
              </a:rPr>
              <a:t> </a:t>
            </a:r>
            <a:r>
              <a:rPr lang="en-US" baseline="0" dirty="0" err="1" smtClean="0">
                <a:latin typeface="Times New Roman" pitchFamily="18" charset="0"/>
              </a:rPr>
              <a:t>chỉ</a:t>
            </a:r>
            <a:r>
              <a:rPr lang="en-US" baseline="0" dirty="0" smtClean="0">
                <a:latin typeface="Times New Roman" pitchFamily="18" charset="0"/>
              </a:rPr>
              <a:t> </a:t>
            </a:r>
            <a:r>
              <a:rPr lang="en-US" baseline="0" dirty="0" err="1" smtClean="0">
                <a:latin typeface="Times New Roman" pitchFamily="18" charset="0"/>
              </a:rPr>
              <a:t>bức</a:t>
            </a:r>
            <a:r>
              <a:rPr lang="en-US" baseline="0" dirty="0" smtClean="0">
                <a:latin typeface="Times New Roman" pitchFamily="18" charset="0"/>
              </a:rPr>
              <a:t> </a:t>
            </a:r>
            <a:r>
              <a:rPr lang="en-US" baseline="0" dirty="0" err="1" smtClean="0">
                <a:latin typeface="Times New Roman" pitchFamily="18" charset="0"/>
              </a:rPr>
              <a:t>xúc</a:t>
            </a:r>
            <a:r>
              <a:rPr lang="en-US" baseline="0" dirty="0" smtClean="0">
                <a:latin typeface="Times New Roman" pitchFamily="18" charset="0"/>
              </a:rPr>
              <a:t> </a:t>
            </a:r>
            <a:r>
              <a:rPr lang="en-US" baseline="0" dirty="0" err="1" smtClean="0">
                <a:latin typeface="Times New Roman" pitchFamily="18" charset="0"/>
              </a:rPr>
              <a:t>với</a:t>
            </a:r>
            <a:r>
              <a:rPr lang="en-US" baseline="0" dirty="0" smtClean="0">
                <a:latin typeface="Times New Roman" pitchFamily="18" charset="0"/>
              </a:rPr>
              <a:t> </a:t>
            </a:r>
            <a:r>
              <a:rPr lang="en-US" baseline="0" dirty="0" err="1" smtClean="0">
                <a:latin typeface="Times New Roman" pitchFamily="18" charset="0"/>
              </a:rPr>
              <a:t>niềm</a:t>
            </a:r>
            <a:r>
              <a:rPr lang="en-US" baseline="0" dirty="0" smtClean="0">
                <a:latin typeface="Times New Roman" pitchFamily="18" charset="0"/>
              </a:rPr>
              <a:t> tin </a:t>
            </a:r>
            <a:r>
              <a:rPr lang="vi-VN" baseline="0" dirty="0" smtClean="0">
                <a:latin typeface="Times New Roman" pitchFamily="18" charset="0"/>
              </a:rPr>
              <a:t>Cơ đốc</a:t>
            </a:r>
            <a:r>
              <a:rPr lang="en-US" baseline="0" dirty="0" smtClean="0">
                <a:latin typeface="Times New Roman" pitchFamily="18" charset="0"/>
              </a:rPr>
              <a:t> </a:t>
            </a:r>
            <a:r>
              <a:rPr lang="en-US" baseline="0" dirty="0" err="1" smtClean="0">
                <a:latin typeface="Times New Roman" pitchFamily="18" charset="0"/>
              </a:rPr>
              <a:t>rằng</a:t>
            </a:r>
            <a:r>
              <a:rPr lang="en-US" baseline="0" dirty="0" smtClean="0">
                <a:latin typeface="Times New Roman" pitchFamily="18" charset="0"/>
              </a:rPr>
              <a:t> </a:t>
            </a:r>
            <a:r>
              <a:rPr lang="en-US" baseline="0" dirty="0" err="1" smtClean="0">
                <a:latin typeface="Times New Roman" pitchFamily="18" charset="0"/>
              </a:rPr>
              <a:t>Ngài</a:t>
            </a:r>
            <a:r>
              <a:rPr lang="en-US" baseline="0" dirty="0" smtClean="0">
                <a:latin typeface="Times New Roman" pitchFamily="18" charset="0"/>
              </a:rPr>
              <a:t> </a:t>
            </a:r>
            <a:r>
              <a:rPr lang="en-US" baseline="0" dirty="0" err="1" smtClean="0">
                <a:latin typeface="Times New Roman" pitchFamily="18" charset="0"/>
              </a:rPr>
              <a:t>là</a:t>
            </a:r>
            <a:r>
              <a:rPr lang="en-US" baseline="0" dirty="0" smtClean="0">
                <a:latin typeface="Times New Roman" pitchFamily="18" charset="0"/>
              </a:rPr>
              <a:t> </a:t>
            </a:r>
            <a:r>
              <a:rPr lang="vi-VN" baseline="0" dirty="0" smtClean="0">
                <a:latin typeface="Times New Roman" pitchFamily="18" charset="0"/>
              </a:rPr>
              <a:t>Đức Chúa Trời</a:t>
            </a:r>
            <a:r>
              <a:rPr lang="en-US" baseline="0" dirty="0" smtClean="0">
                <a:latin typeface="Times New Roman" pitchFamily="18" charset="0"/>
              </a:rPr>
              <a:t>!</a:t>
            </a:r>
            <a:endParaRPr lang="en-US" dirty="0" smtClean="0">
              <a:latin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Times New Roman" charset="0"/>
                <a:ea typeface="MS Gothic" charset="0"/>
                <a:cs typeface="MS Gothic" charset="0"/>
              </a:defRPr>
            </a:lvl1pPr>
            <a:lvl2pPr marL="742950" indent="-285750" eaLnBrk="0" hangingPunct="0">
              <a:defRPr sz="2400">
                <a:solidFill>
                  <a:schemeClr val="bg1"/>
                </a:solidFill>
                <a:latin typeface="Times New Roman" charset="0"/>
                <a:ea typeface="MS Gothic" charset="0"/>
                <a:cs typeface="MS Gothic" charset="0"/>
              </a:defRPr>
            </a:lvl2pPr>
            <a:lvl3pPr marL="1143000" indent="-228600" eaLnBrk="0" hangingPunct="0">
              <a:defRPr sz="2400">
                <a:solidFill>
                  <a:schemeClr val="bg1"/>
                </a:solidFill>
                <a:latin typeface="Times New Roman" charset="0"/>
                <a:ea typeface="MS Gothic" charset="0"/>
                <a:cs typeface="MS Gothic" charset="0"/>
              </a:defRPr>
            </a:lvl3pPr>
            <a:lvl4pPr marL="1600200" indent="-228600" eaLnBrk="0" hangingPunct="0">
              <a:defRPr sz="2400">
                <a:solidFill>
                  <a:schemeClr val="bg1"/>
                </a:solidFill>
                <a:latin typeface="Times New Roman" charset="0"/>
                <a:ea typeface="MS Gothic" charset="0"/>
                <a:cs typeface="MS Gothic" charset="0"/>
              </a:defRPr>
            </a:lvl4pPr>
            <a:lvl5pPr marL="2057400" indent="-228600" eaLnBrk="0" hangingPunct="0">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defTabSz="457146" fontAlgn="base">
              <a:lnSpc>
                <a:spcPct val="93000"/>
              </a:lnSpc>
              <a:spcBef>
                <a:spcPct val="0"/>
              </a:spcBef>
              <a:spcAft>
                <a:spcPct val="0"/>
              </a:spcAft>
              <a:buClr>
                <a:srgbClr val="000000"/>
              </a:buClr>
              <a:buSzPct val="100000"/>
              <a:buFont typeface="Times New Roman" charset="0"/>
              <a:buNone/>
            </a:pPr>
            <a:endParaRPr lang="en-US" smtClean="0">
              <a:solidFill>
                <a:prstClr val="white"/>
              </a:solidFill>
            </a:endParaRPr>
          </a:p>
        </p:txBody>
      </p:sp>
      <p:sp>
        <p:nvSpPr>
          <p:cNvPr id="120835" name="Rectangle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443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prstClr val="black"/>
              </a:solidFill>
            </a:endParaRPr>
          </a:p>
        </p:txBody>
      </p:sp>
      <p:sp>
        <p:nvSpPr>
          <p:cNvPr id="274435"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From each Gospel writer…</a:t>
            </a:r>
          </a:p>
          <a:p>
            <a:r>
              <a:rPr lang="en-US" b="1" dirty="0">
                <a:latin typeface="Times" charset="0"/>
                <a:ea typeface="ＭＳ Ｐゴシック" charset="0"/>
                <a:cs typeface="ＭＳ Ｐゴシック" charset="0"/>
              </a:rPr>
              <a:t>////	…we</a:t>
            </a:r>
            <a:r>
              <a:rPr lang="fr-FR" altLang="ja-JP" b="1" dirty="0">
                <a:latin typeface="Times" charset="0"/>
                <a:ea typeface="ＭＳ Ｐゴシック" charset="0"/>
                <a:cs typeface="ＭＳ Ｐゴシック" charset="0"/>
              </a:rPr>
              <a:t>'</a:t>
            </a:r>
            <a:r>
              <a:rPr lang="en-US" altLang="ja-JP" b="1" dirty="0" err="1">
                <a:latin typeface="Times" charset="0"/>
                <a:ea typeface="ＭＳ Ｐゴシック" charset="0"/>
                <a:cs typeface="ＭＳ Ｐゴシック" charset="0"/>
              </a:rPr>
              <a:t>ll</a:t>
            </a:r>
            <a:r>
              <a:rPr lang="en-US" altLang="ja-JP" b="1" dirty="0">
                <a:latin typeface="Times" charset="0"/>
                <a:ea typeface="ＭＳ Ｐゴシック" charset="0"/>
                <a:cs typeface="ＭＳ Ｐゴシック" charset="0"/>
              </a:rPr>
              <a:t> discover the specific audience for his writings…</a:t>
            </a:r>
          </a:p>
          <a:p>
            <a:r>
              <a:rPr lang="en-US" b="1" dirty="0">
                <a:latin typeface="Times" charset="0"/>
                <a:ea typeface="ＭＳ Ｐゴシック" charset="0"/>
                <a:cs typeface="ＭＳ Ｐゴシック" charset="0"/>
              </a:rPr>
              <a:t>////	…with his unique presentation of the person of Jesus Christ…</a:t>
            </a:r>
          </a:p>
          <a:p>
            <a:r>
              <a:rPr lang="en-US" b="1" dirty="0">
                <a:latin typeface="Times" charset="0"/>
                <a:ea typeface="ＭＳ Ｐゴシック" charset="0"/>
                <a:cs typeface="ＭＳ Ｐゴシック" charset="0"/>
              </a:rPr>
              <a:t>////	…suggesting a foundational purpose communicated through the text of his Gospel… </a:t>
            </a:r>
          </a:p>
          <a:p>
            <a:r>
              <a:rPr lang="en-US" dirty="0">
                <a:latin typeface="Times" charset="0"/>
                <a:ea typeface="ＭＳ Ｐゴシック" charset="0"/>
                <a:cs typeface="ＭＳ Ｐゴシック" charset="0"/>
              </a:rPr>
              <a:t>////	…followed by the scholars</a:t>
            </a:r>
            <a:r>
              <a:rPr lang="fr-FR" altLang="ja-JP" dirty="0">
                <a:latin typeface="Times" charset="0"/>
                <a:ea typeface="ＭＳ Ｐゴシック" charset="0"/>
                <a:cs typeface="ＭＳ Ｐゴシック" charset="0"/>
              </a:rPr>
              <a:t>'</a:t>
            </a:r>
            <a:r>
              <a:rPr lang="en-US" altLang="ja-JP" dirty="0">
                <a:latin typeface="Times" charset="0"/>
                <a:ea typeface="ＭＳ Ｐゴシック" charset="0"/>
                <a:cs typeface="ＭＳ Ｐゴシック" charset="0"/>
              </a:rPr>
              <a:t> estimate of the date of each writing.</a:t>
            </a:r>
          </a:p>
          <a:p>
            <a:endParaRPr lang="en-US" b="1" dirty="0">
              <a:latin typeface="Times"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prstClr val="black"/>
              </a:solidFill>
            </a:endParaRPr>
          </a:p>
        </p:txBody>
      </p:sp>
      <p:sp>
        <p:nvSpPr>
          <p:cNvPr id="276483"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Now, please…in your imagination…insert four smaller picture frames into the larger one. In each frame install four lines.  As we fill them in we</a:t>
            </a:r>
            <a:r>
              <a:rPr lang="fr-FR" altLang="ja-JP" b="1" dirty="0">
                <a:latin typeface="Times" charset="0"/>
                <a:ea typeface="ＭＳ Ｐゴシック" charset="0"/>
                <a:cs typeface="ＭＳ Ｐゴシック" charset="0"/>
              </a:rPr>
              <a:t>'</a:t>
            </a:r>
            <a:r>
              <a:rPr lang="en-US" altLang="ja-JP" b="1" dirty="0" err="1">
                <a:latin typeface="Times" charset="0"/>
                <a:ea typeface="ＭＳ Ｐゴシック" charset="0"/>
                <a:cs typeface="ＭＳ Ｐゴシック" charset="0"/>
              </a:rPr>
              <a:t>ll</a:t>
            </a:r>
            <a:r>
              <a:rPr lang="en-US" altLang="ja-JP" b="1" dirty="0">
                <a:latin typeface="Times" charset="0"/>
                <a:ea typeface="ＭＳ Ｐゴシック" charset="0"/>
                <a:cs typeface="ＭＳ Ｐゴシック" charset="0"/>
              </a:rPr>
              <a:t> have some specific information about the purpose and function of each of the four Gospels.  The individual </a:t>
            </a:r>
            <a:r>
              <a:rPr lang="ja-JP" altLang="en-US" b="1">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sub-frames</a:t>
            </a:r>
            <a:r>
              <a:rPr lang="ja-JP" altLang="en-US" b="1">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 are designated 1 through 4.</a:t>
            </a:r>
          </a:p>
          <a:p>
            <a:endParaRPr lang="en-US" b="1" dirty="0">
              <a:latin typeface="Times"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853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prstClr val="black"/>
              </a:solidFill>
            </a:endParaRPr>
          </a:p>
        </p:txBody>
      </p:sp>
      <p:sp>
        <p:nvSpPr>
          <p:cNvPr id="278531"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nchor="ctr"/>
          <a:lstStyle/>
          <a:p>
            <a:r>
              <a:rPr lang="en-US" sz="1200" kern="1200" dirty="0" err="1" smtClean="0">
                <a:solidFill>
                  <a:schemeClr val="tx1"/>
                </a:solidFill>
                <a:latin typeface="+mn-lt"/>
                <a:ea typeface="+mn-ea"/>
                <a:cs typeface="+mn-cs"/>
              </a:rPr>
              <a:t>Mỗi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khung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đều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có</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riêng</a:t>
            </a:r>
            <a:r>
              <a:rPr lang="en-US" sz="1200" kern="1200" dirty="0" smtClean="0">
                <a:solidFill>
                  <a:schemeClr val="tx1"/>
                </a:solidFill>
                <a:latin typeface="+mn-lt"/>
                <a:ea typeface="+mn-ea"/>
                <a:cs typeface="+mn-cs"/>
              </a:rPr>
              <a:t>…</a:t>
            </a:r>
          </a:p>
          <a:p>
            <a:pPr lvl="0"/>
            <a:r>
              <a:rPr lang="en-US" sz="1200" kern="1200" dirty="0" smtClean="0">
                <a:solidFill>
                  <a:schemeClr val="tx1"/>
                </a:solidFill>
                <a:latin typeface="+mn-lt"/>
                <a:ea typeface="+mn-ea"/>
                <a:cs typeface="+mn-cs"/>
              </a:rPr>
              <a:t>MATHIƠ </a:t>
            </a:r>
            <a:r>
              <a:rPr lang="en-US" sz="1200" kern="1200" dirty="0" err="1" smtClean="0">
                <a:solidFill>
                  <a:schemeClr val="tx1"/>
                </a:solidFill>
                <a:latin typeface="+mn-lt"/>
                <a:ea typeface="+mn-ea"/>
                <a:cs typeface="+mn-cs"/>
              </a:rPr>
              <a:t>trong</a:t>
            </a:r>
            <a:r>
              <a:rPr lang="en-US" sz="1200" kern="1200" dirty="0" smtClean="0">
                <a:solidFill>
                  <a:schemeClr val="tx1"/>
                </a:solidFill>
                <a:latin typeface="+mn-lt"/>
                <a:ea typeface="+mn-ea"/>
                <a:cs typeface="+mn-cs"/>
              </a:rPr>
              <a:t> ô </a:t>
            </a:r>
            <a:r>
              <a:rPr lang="en-US" sz="1200" kern="1200" dirty="0" err="1" smtClean="0">
                <a:solidFill>
                  <a:schemeClr val="tx1"/>
                </a:solidFill>
                <a:latin typeface="+mn-lt"/>
                <a:ea typeface="+mn-ea"/>
                <a:cs typeface="+mn-cs"/>
              </a:rPr>
              <a:t>đầu</a:t>
            </a:r>
            <a:r>
              <a:rPr lang="en-US" sz="1200" kern="1200" dirty="0" smtClean="0">
                <a:solidFill>
                  <a:schemeClr val="tx1"/>
                </a:solidFill>
                <a:latin typeface="+mn-lt"/>
                <a:ea typeface="+mn-ea"/>
                <a:cs typeface="+mn-cs"/>
              </a:rPr>
              <a:t>…</a:t>
            </a:r>
          </a:p>
          <a:p>
            <a:pPr lvl="0"/>
            <a:r>
              <a:rPr lang="en-US" sz="1200" kern="1200" dirty="0" smtClean="0">
                <a:solidFill>
                  <a:schemeClr val="tx1"/>
                </a:solidFill>
                <a:latin typeface="+mn-lt"/>
                <a:ea typeface="+mn-ea"/>
                <a:cs typeface="+mn-cs"/>
              </a:rPr>
              <a:t>MÁC ô </a:t>
            </a:r>
            <a:r>
              <a:rPr lang="en-US" sz="1200" kern="1200" dirty="0" err="1" smtClean="0">
                <a:solidFill>
                  <a:schemeClr val="tx1"/>
                </a:solidFill>
                <a:latin typeface="+mn-lt"/>
                <a:ea typeface="+mn-ea"/>
                <a:cs typeface="+mn-cs"/>
              </a:rPr>
              <a:t>thứ</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hai</a:t>
            </a:r>
            <a:r>
              <a:rPr lang="en-US" sz="1200" kern="1200" dirty="0" smtClean="0">
                <a:solidFill>
                  <a:schemeClr val="tx1"/>
                </a:solidFill>
                <a:latin typeface="+mn-lt"/>
                <a:ea typeface="+mn-ea"/>
                <a:cs typeface="+mn-cs"/>
              </a:rPr>
              <a:t>…</a:t>
            </a:r>
          </a:p>
          <a:p>
            <a:pPr lvl="0"/>
            <a:r>
              <a:rPr lang="en-US" sz="1200" kern="1200" dirty="0" smtClean="0">
                <a:solidFill>
                  <a:schemeClr val="tx1"/>
                </a:solidFill>
                <a:latin typeface="+mn-lt"/>
                <a:ea typeface="+mn-ea"/>
                <a:cs typeface="+mn-cs"/>
              </a:rPr>
              <a:t>LUCA ô </a:t>
            </a:r>
            <a:r>
              <a:rPr lang="en-US" sz="1200" kern="1200" dirty="0" err="1" smtClean="0">
                <a:solidFill>
                  <a:schemeClr val="tx1"/>
                </a:solidFill>
                <a:latin typeface="+mn-lt"/>
                <a:ea typeface="+mn-ea"/>
                <a:cs typeface="+mn-cs"/>
              </a:rPr>
              <a:t>thứ</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ba</a:t>
            </a:r>
            <a:r>
              <a:rPr lang="en-US" sz="1200" kern="1200" dirty="0" smtClean="0">
                <a:solidFill>
                  <a:schemeClr val="tx1"/>
                </a:solidFill>
                <a:latin typeface="+mn-lt"/>
                <a:ea typeface="+mn-ea"/>
                <a:cs typeface="+mn-cs"/>
              </a:rPr>
              <a:t>…</a:t>
            </a:r>
          </a:p>
          <a:p>
            <a:pPr lvl="0"/>
            <a:r>
              <a:rPr lang="en-US" sz="1200" kern="1200" dirty="0" smtClean="0">
                <a:solidFill>
                  <a:schemeClr val="tx1"/>
                </a:solidFill>
                <a:latin typeface="+mn-lt"/>
                <a:ea typeface="+mn-ea"/>
                <a:cs typeface="+mn-cs"/>
              </a:rPr>
              <a:t>GIĂNG ô </a:t>
            </a:r>
            <a:r>
              <a:rPr lang="en-US" sz="1200" kern="1200" dirty="0" err="1" smtClean="0">
                <a:solidFill>
                  <a:schemeClr val="tx1"/>
                </a:solidFill>
                <a:latin typeface="+mn-lt"/>
                <a:ea typeface="+mn-ea"/>
                <a:cs typeface="+mn-cs"/>
              </a:rPr>
              <a:t>thứ</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tư</a:t>
            </a:r>
            <a:r>
              <a:rPr lang="en-US" sz="1200" kern="1200" dirty="0" smtClean="0">
                <a:solidFill>
                  <a:schemeClr val="tx1"/>
                </a:solidFill>
                <a:latin typeface="+mn-lt"/>
                <a:ea typeface="+mn-ea"/>
                <a:cs typeface="+mn-cs"/>
              </a:rPr>
              <a:t>.</a:t>
            </a:r>
          </a:p>
          <a:p>
            <a:r>
              <a:rPr lang="en-US" sz="1200" kern="1200" dirty="0" err="1" smtClean="0">
                <a:solidFill>
                  <a:schemeClr val="tx1"/>
                </a:solidFill>
                <a:latin typeface="+mn-lt"/>
                <a:ea typeface="+mn-ea"/>
                <a:cs typeface="+mn-cs"/>
              </a:rPr>
              <a:t>Tất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những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xuất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hiện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theo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thứ</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tự</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trong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Tân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Ước</a:t>
            </a:r>
            <a:r>
              <a:rPr lang="en-US" sz="1200" kern="1200" dirty="0" smtClean="0">
                <a:solidFill>
                  <a:schemeClr val="tx1"/>
                </a:solidFill>
                <a:latin typeface="+mn-lt"/>
                <a:ea typeface="+mn-ea"/>
                <a:cs typeface="+mn-cs"/>
              </a:rPr>
              <a:t>. </a:t>
            </a:r>
          </a:p>
          <a:p>
            <a:endParaRPr lang="en-US" b="1" dirty="0">
              <a:latin typeface="Times" charset="0"/>
              <a:ea typeface="ＭＳ Ｐゴシック" charset="0"/>
              <a:cs typeface="ＭＳ Ｐゴシック" charset="0"/>
            </a:endParaRPr>
          </a:p>
          <a:p>
            <a:endParaRPr lang="en-US" b="1" dirty="0">
              <a:latin typeface="Times"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057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prstClr val="black"/>
              </a:solidFill>
            </a:endParaRPr>
          </a:p>
        </p:txBody>
      </p:sp>
      <p:sp>
        <p:nvSpPr>
          <p:cNvPr id="280579"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nchor="ctr"/>
          <a:lstStyle/>
          <a:p>
            <a:pPr lvl="0"/>
            <a:r>
              <a:rPr lang="en-US" sz="1200" kern="1200" dirty="0" err="1" smtClean="0">
                <a:solidFill>
                  <a:schemeClr val="tx1"/>
                </a:solidFill>
                <a:latin typeface="+mn-lt"/>
                <a:ea typeface="+mn-ea"/>
                <a:cs typeface="+mn-cs"/>
              </a:rPr>
              <a:t>Có</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một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vấn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học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Thánh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khắp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giới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tán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thành</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liên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đến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độc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từng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Phúc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Âm</a:t>
            </a:r>
            <a:r>
              <a:rPr lang="en-US" sz="1200" kern="1200" dirty="0" smtClean="0">
                <a:solidFill>
                  <a:schemeClr val="tx1"/>
                </a:solidFill>
                <a:latin typeface="+mn-lt"/>
                <a:ea typeface="+mn-ea"/>
                <a:cs typeface="+mn-cs"/>
              </a:rPr>
              <a:t>.</a:t>
            </a:r>
          </a:p>
          <a:p>
            <a:pPr lvl="0"/>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Ví</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dụ</a:t>
            </a:r>
            <a:r>
              <a:rPr lang="en-US" sz="1200" kern="1200" dirty="0" smtClean="0">
                <a:solidFill>
                  <a:schemeClr val="tx1"/>
                </a:solidFill>
                <a:latin typeface="+mn-lt"/>
                <a:ea typeface="+mn-ea"/>
                <a:cs typeface="+mn-cs"/>
              </a:rPr>
              <a:t>: MATHIƠ </a:t>
            </a:r>
            <a:r>
              <a:rPr lang="en-US" sz="1200" kern="1200" dirty="0" err="1" smtClean="0">
                <a:solidFill>
                  <a:schemeClr val="tx1"/>
                </a:solidFill>
                <a:latin typeface="+mn-lt"/>
                <a:ea typeface="+mn-ea"/>
                <a:cs typeface="+mn-cs"/>
              </a:rPr>
              <a:t>viết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đặc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biệt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chị</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trong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cộng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đồng</a:t>
            </a:r>
            <a:r>
              <a:rPr lang="en-US" sz="1200" kern="1200" dirty="0" smtClean="0">
                <a:solidFill>
                  <a:schemeClr val="tx1"/>
                </a:solidFill>
                <a:latin typeface="+mn-lt"/>
                <a:ea typeface="+mn-ea"/>
                <a:cs typeface="+mn-cs"/>
              </a:rPr>
              <a:t> DO </a:t>
            </a:r>
            <a:r>
              <a:rPr lang="en-US" sz="1200" kern="1200" dirty="0" err="1" smtClean="0">
                <a:solidFill>
                  <a:schemeClr val="tx1"/>
                </a:solidFill>
                <a:latin typeface="+mn-lt"/>
                <a:ea typeface="+mn-ea"/>
                <a:cs typeface="+mn-cs"/>
              </a:rPr>
              <a:t>Thái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nhắc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nhiều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đến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một</a:t>
            </a:r>
            <a:r>
              <a:rPr lang="en-US" sz="1200" kern="1200" dirty="0" smtClean="0">
                <a:solidFill>
                  <a:schemeClr val="tx1"/>
                </a:solidFill>
                <a:latin typeface="+mn-lt"/>
                <a:ea typeface="+mn-ea"/>
                <a:cs typeface="+mn-cs"/>
              </a:rPr>
              <a:t> Jesus </a:t>
            </a:r>
            <a:r>
              <a:rPr lang="en-US" sz="1200" kern="1200" dirty="0" err="1" smtClean="0">
                <a:solidFill>
                  <a:schemeClr val="tx1"/>
                </a:solidFill>
                <a:latin typeface="+mn-lt"/>
                <a:ea typeface="+mn-ea"/>
                <a:cs typeface="+mn-cs"/>
              </a:rPr>
              <a:t>đang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được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ưa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chuộng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người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xem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Ngài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như</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một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Mêsia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Vị</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vua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Tuyển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Dân</a:t>
            </a:r>
            <a:r>
              <a:rPr lang="en-US" sz="1200" kern="1200" dirty="0" smtClean="0">
                <a:solidFill>
                  <a:schemeClr val="tx1"/>
                </a:solidFill>
                <a:latin typeface="+mn-lt"/>
                <a:ea typeface="+mn-ea"/>
                <a:cs typeface="+mn-cs"/>
              </a:rPr>
              <a:t>. </a:t>
            </a:r>
          </a:p>
          <a:p>
            <a:pPr lvl="0"/>
            <a:r>
              <a:rPr lang="en-US" sz="1200" kern="1200" dirty="0" err="1" smtClean="0">
                <a:solidFill>
                  <a:schemeClr val="tx1"/>
                </a:solidFill>
                <a:latin typeface="+mn-lt"/>
                <a:ea typeface="+mn-ea"/>
                <a:cs typeface="+mn-cs"/>
              </a:rPr>
              <a:t>Còn</a:t>
            </a:r>
            <a:r>
              <a:rPr lang="en-US" sz="1200" kern="1200" dirty="0" smtClean="0">
                <a:solidFill>
                  <a:schemeClr val="tx1"/>
                </a:solidFill>
                <a:latin typeface="+mn-lt"/>
                <a:ea typeface="+mn-ea"/>
                <a:cs typeface="+mn-cs"/>
              </a:rPr>
              <a:t> MÁC, </a:t>
            </a:r>
            <a:r>
              <a:rPr lang="en-US" sz="1200" kern="1200" dirty="0" err="1" smtClean="0">
                <a:solidFill>
                  <a:schemeClr val="tx1"/>
                </a:solidFill>
                <a:latin typeface="+mn-lt"/>
                <a:ea typeface="+mn-ea"/>
                <a:cs typeface="+mn-cs"/>
              </a:rPr>
              <a:t>tác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phẩm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được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nhận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rộng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rãi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viết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người</a:t>
            </a:r>
            <a:r>
              <a:rPr lang="en-US" sz="1200" kern="1200" dirty="0" smtClean="0">
                <a:solidFill>
                  <a:schemeClr val="tx1"/>
                </a:solidFill>
                <a:latin typeface="+mn-lt"/>
                <a:ea typeface="+mn-ea"/>
                <a:cs typeface="+mn-cs"/>
              </a:rPr>
              <a:t> La </a:t>
            </a:r>
            <a:r>
              <a:rPr lang="en-US" sz="1200" kern="1200" dirty="0" err="1" smtClean="0">
                <a:solidFill>
                  <a:schemeClr val="tx1"/>
                </a:solidFill>
                <a:latin typeface="+mn-lt"/>
                <a:ea typeface="+mn-ea"/>
                <a:cs typeface="+mn-cs"/>
              </a:rPr>
              <a:t>mã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rồi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hướng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quê</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hương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xa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hơn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nữa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trong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giới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cổ</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rất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ngắn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gọn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nói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thẳng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vấn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thật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sự</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lập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lập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lại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cụm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từ</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tức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thì</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trong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những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bản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dịch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đầu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tất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một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trạng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thái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tâm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người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làm-cho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xong-việc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Đó</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chính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não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trạng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người</a:t>
            </a:r>
            <a:r>
              <a:rPr lang="en-US" sz="1200" kern="1200" dirty="0" smtClean="0">
                <a:solidFill>
                  <a:schemeClr val="tx1"/>
                </a:solidFill>
                <a:latin typeface="+mn-lt"/>
                <a:ea typeface="+mn-ea"/>
                <a:cs typeface="+mn-cs"/>
              </a:rPr>
              <a:t> La </a:t>
            </a:r>
            <a:r>
              <a:rPr lang="en-US" sz="1200" kern="1200" dirty="0" err="1" smtClean="0">
                <a:solidFill>
                  <a:schemeClr val="tx1"/>
                </a:solidFill>
                <a:latin typeface="+mn-lt"/>
                <a:ea typeface="+mn-ea"/>
                <a:cs typeface="+mn-cs"/>
              </a:rPr>
              <a:t>Mã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họ</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việc</a:t>
            </a:r>
            <a:r>
              <a:rPr lang="en-US" sz="1200" kern="1200" dirty="0" smtClean="0">
                <a:solidFill>
                  <a:schemeClr val="tx1"/>
                </a:solidFill>
                <a:latin typeface="+mn-lt"/>
                <a:ea typeface="+mn-ea"/>
                <a:cs typeface="+mn-cs"/>
              </a:rPr>
              <a:t>. </a:t>
            </a:r>
          </a:p>
          <a:p>
            <a:pPr lvl="0"/>
            <a:r>
              <a:rPr lang="en-US" sz="1200" kern="1200" dirty="0" err="1" smtClean="0">
                <a:solidFill>
                  <a:schemeClr val="tx1"/>
                </a:solidFill>
                <a:latin typeface="+mn-lt"/>
                <a:ea typeface="+mn-ea"/>
                <a:cs typeface="+mn-cs"/>
              </a:rPr>
              <a:t>Trong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đó</a:t>
            </a:r>
            <a:r>
              <a:rPr lang="en-US" sz="1200" kern="1200" dirty="0" smtClean="0">
                <a:solidFill>
                  <a:schemeClr val="tx1"/>
                </a:solidFill>
                <a:latin typeface="+mn-lt"/>
                <a:ea typeface="+mn-ea"/>
                <a:cs typeface="+mn-cs"/>
              </a:rPr>
              <a:t>, LUCA, </a:t>
            </a:r>
            <a:r>
              <a:rPr lang="en-US" sz="1200" kern="1200" dirty="0" err="1" smtClean="0">
                <a:solidFill>
                  <a:schemeClr val="tx1"/>
                </a:solidFill>
                <a:latin typeface="+mn-lt"/>
                <a:ea typeface="+mn-ea"/>
                <a:cs typeface="+mn-cs"/>
              </a:rPr>
              <a:t>vị</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sĩ</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người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lạp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học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thức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cao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đồng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hành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cùng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Phao-lô</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trong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những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chuyến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hành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trình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Đối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với</a:t>
            </a:r>
            <a:r>
              <a:rPr lang="en-US" sz="1200" kern="1200" dirty="0" smtClean="0">
                <a:solidFill>
                  <a:schemeClr val="tx1"/>
                </a:solidFill>
                <a:latin typeface="+mn-lt"/>
                <a:ea typeface="+mn-ea"/>
                <a:cs typeface="+mn-cs"/>
              </a:rPr>
              <a:t> Luca, </a:t>
            </a:r>
            <a:r>
              <a:rPr lang="en-US" sz="1200" kern="1200" dirty="0" err="1" smtClean="0">
                <a:solidFill>
                  <a:schemeClr val="tx1"/>
                </a:solidFill>
                <a:latin typeface="+mn-lt"/>
                <a:ea typeface="+mn-ea"/>
                <a:cs typeface="+mn-cs"/>
              </a:rPr>
              <a:t>độc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Phúc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Âm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người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lạp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Nói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giới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Dân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Ngoại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nói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chung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cũng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trước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sách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vụ</a:t>
            </a:r>
            <a:r>
              <a:rPr lang="en-US" sz="1200" kern="1200" dirty="0" smtClean="0">
                <a:solidFill>
                  <a:schemeClr val="tx1"/>
                </a:solidFill>
                <a:latin typeface="+mn-lt"/>
                <a:ea typeface="+mn-ea"/>
                <a:cs typeface="+mn-cs"/>
              </a:rPr>
              <a:t>, Luca </a:t>
            </a:r>
            <a:r>
              <a:rPr lang="en-US" sz="1200" kern="1200" dirty="0" err="1" smtClean="0">
                <a:solidFill>
                  <a:schemeClr val="tx1"/>
                </a:solidFill>
                <a:latin typeface="+mn-lt"/>
                <a:ea typeface="+mn-ea"/>
                <a:cs typeface="+mn-cs"/>
              </a:rPr>
              <a:t>đưa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mọi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thời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đại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một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bản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thuật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sự</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Hội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Thánh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đầu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chức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vụ</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truyền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giáo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rộng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mở</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nhân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chứng</a:t>
            </a:r>
            <a:r>
              <a:rPr lang="en-US" sz="1200" kern="1200" dirty="0" smtClean="0">
                <a:solidFill>
                  <a:schemeClr val="tx1"/>
                </a:solidFill>
                <a:latin typeface="+mn-lt"/>
                <a:ea typeface="+mn-ea"/>
                <a:cs typeface="+mn-cs"/>
              </a:rPr>
              <a:t>.</a:t>
            </a:r>
          </a:p>
          <a:p>
            <a:pPr lvl="0"/>
            <a:r>
              <a:rPr lang="en-US" sz="1200" kern="1200" dirty="0" err="1" smtClean="0">
                <a:solidFill>
                  <a:schemeClr val="tx1"/>
                </a:solidFill>
                <a:latin typeface="+mn-lt"/>
                <a:ea typeface="+mn-ea"/>
                <a:cs typeface="+mn-cs"/>
              </a:rPr>
              <a:t>Cuối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cùng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Phúc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Âm</a:t>
            </a:r>
            <a:r>
              <a:rPr lang="en-US" sz="1200" kern="1200" dirty="0" smtClean="0">
                <a:solidFill>
                  <a:schemeClr val="tx1"/>
                </a:solidFill>
                <a:latin typeface="+mn-lt"/>
                <a:ea typeface="+mn-ea"/>
                <a:cs typeface="+mn-cs"/>
              </a:rPr>
              <a:t> GIĂNG, </a:t>
            </a:r>
            <a:r>
              <a:rPr lang="en-US" sz="1200" kern="1200" dirty="0" err="1" smtClean="0">
                <a:solidFill>
                  <a:schemeClr val="tx1"/>
                </a:solidFill>
                <a:latin typeface="+mn-lt"/>
                <a:ea typeface="+mn-ea"/>
                <a:cs typeface="+mn-cs"/>
              </a:rPr>
              <a:t>độc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hẳn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với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những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Phúc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Âm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trước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Giăng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viết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tiếp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những</a:t>
            </a:r>
            <a:r>
              <a:rPr lang="en-US" sz="1200" kern="1200" dirty="0" smtClean="0">
                <a:solidFill>
                  <a:schemeClr val="tx1"/>
                </a:solidFill>
                <a:latin typeface="+mn-lt"/>
                <a:ea typeface="+mn-ea"/>
                <a:cs typeface="+mn-cs"/>
              </a:rPr>
              <a:t> NGƯỜI CHƯA TIN, ÔNG ĐẾN VỚI HỌ THÔNG QUA TỔ CHỨC MỚI MẺ LÀ HỘI THÁNH. </a:t>
            </a:r>
            <a:r>
              <a:rPr lang="en-US" sz="1200" kern="1200" dirty="0" err="1" smtClean="0">
                <a:solidFill>
                  <a:schemeClr val="tx1"/>
                </a:solidFill>
                <a:latin typeface="+mn-lt"/>
                <a:ea typeface="+mn-ea"/>
                <a:cs typeface="+mn-cs"/>
              </a:rPr>
              <a:t>Thật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vậy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bạn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đọc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Phúc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Âm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Giăng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bạn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sững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sờ</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vì</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phẩm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chứa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đựng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một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phẩm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chất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huyền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bí</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chắc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chắn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phải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thuộc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dạng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nhanh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nhảu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còn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ngắn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gọn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súc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tích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những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sự</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kiện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giống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như</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kiểu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chúng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thấy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trong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sách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Độc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Giăng</a:t>
            </a:r>
            <a:r>
              <a:rPr lang="en-US" sz="1200" kern="1200" dirty="0" smtClean="0">
                <a:solidFill>
                  <a:schemeClr val="tx1"/>
                </a:solidFill>
                <a:latin typeface="+mn-lt"/>
                <a:ea typeface="+mn-ea"/>
                <a:cs typeface="+mn-cs"/>
              </a:rPr>
              <a:t> – </a:t>
            </a:r>
            <a:r>
              <a:rPr lang="en-US" sz="1200" kern="1200" dirty="0" err="1" smtClean="0">
                <a:solidFill>
                  <a:schemeClr val="tx1"/>
                </a:solidFill>
                <a:latin typeface="+mn-lt"/>
                <a:ea typeface="+mn-ea"/>
                <a:cs typeface="+mn-cs"/>
              </a:rPr>
              <a:t>là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Hội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Thánh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những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thành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viên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Tổ</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chức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mới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thắm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đẫm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trong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tình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yêu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cứu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chuộc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Đấng</a:t>
            </a:r>
            <a:r>
              <a:rPr lang="en-US" sz="1200" kern="1200" dirty="0" smtClean="0">
                <a:solidFill>
                  <a:schemeClr val="tx1"/>
                </a:solidFill>
                <a:latin typeface="+mn-lt"/>
                <a:ea typeface="+mn-ea"/>
                <a:cs typeface="+mn-cs"/>
              </a:rPr>
              <a:t> Christ – </a:t>
            </a:r>
            <a:r>
              <a:rPr lang="en-US" sz="1200" kern="1200" dirty="0" err="1" smtClean="0">
                <a:solidFill>
                  <a:schemeClr val="tx1"/>
                </a:solidFill>
                <a:latin typeface="+mn-lt"/>
                <a:ea typeface="+mn-ea"/>
                <a:cs typeface="+mn-cs"/>
              </a:rPr>
              <a:t>nhận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động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việc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Đức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Thánh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đến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bây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giờ</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ngự</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mãi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mãi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trong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tâm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từng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tân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tín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hữu</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 </a:t>
            </a:r>
          </a:p>
          <a:p>
            <a:r>
              <a:rPr lang="en-US" sz="1200" kern="1200" dirty="0" err="1" smtClean="0">
                <a:solidFill>
                  <a:schemeClr val="tx1"/>
                </a:solidFill>
                <a:latin typeface="+mn-lt"/>
                <a:ea typeface="+mn-ea"/>
                <a:cs typeface="+mn-cs"/>
              </a:rPr>
              <a:t>Thế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bây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giờ</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chúng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thấy</a:t>
            </a:r>
            <a:r>
              <a:rPr lang="en-US" sz="1200" kern="1200" dirty="0" smtClean="0">
                <a:solidFill>
                  <a:schemeClr val="tx1"/>
                </a:solidFill>
                <a:latin typeface="+mn-lt"/>
                <a:ea typeface="+mn-ea"/>
                <a:cs typeface="+mn-cs"/>
              </a:rPr>
              <a:t> 4 </a:t>
            </a:r>
            <a:r>
              <a:rPr lang="en-US" sz="1200" kern="1200" dirty="0" err="1" smtClean="0">
                <a:solidFill>
                  <a:schemeClr val="tx1"/>
                </a:solidFill>
                <a:latin typeface="+mn-lt"/>
                <a:ea typeface="+mn-ea"/>
                <a:cs typeface="+mn-cs"/>
              </a:rPr>
              <a:t>trước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có</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bốn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dạng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độc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nhau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bốn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sách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Phúc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Âm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họ</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Chỉ</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nội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điều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này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thôi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đủ</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để</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xếp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loại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nhân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hóa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những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Phúc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Âm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này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rồi</a:t>
            </a:r>
            <a:r>
              <a:rPr lang="en-US" sz="1200" kern="1200" dirty="0" smtClean="0">
                <a:solidFill>
                  <a:schemeClr val="tx1"/>
                </a:solidFill>
                <a:latin typeface="+mn-lt"/>
                <a:ea typeface="+mn-ea"/>
                <a:cs typeface="+mn-cs"/>
              </a:rPr>
              <a:t>. </a:t>
            </a:r>
            <a:endParaRPr lang="en-US" sz="1200" kern="1200" dirty="0">
              <a:solidFill>
                <a:schemeClr val="tx1"/>
              </a:solidFill>
              <a:latin typeface="+mn-lt"/>
              <a:ea typeface="+mn-ea"/>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262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prstClr val="black"/>
              </a:solidFill>
            </a:endParaRPr>
          </a:p>
        </p:txBody>
      </p:sp>
      <p:sp>
        <p:nvSpPr>
          <p:cNvPr id="282627"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nchor="ctr"/>
          <a:lstStyle/>
          <a:p>
            <a:r>
              <a:rPr lang="en-US" sz="1200" kern="1200" dirty="0" err="1" smtClean="0">
                <a:solidFill>
                  <a:schemeClr val="tx1"/>
                </a:solidFill>
                <a:latin typeface="+mn-lt"/>
                <a:ea typeface="+mn-ea"/>
                <a:cs typeface="+mn-cs"/>
              </a:rPr>
              <a:t>Một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câu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hỏi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thức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mỗi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Phúc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Âm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mô</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Chúa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như</a:t>
            </a:r>
            <a:r>
              <a:rPr lang="en-US" sz="1200" kern="1200" dirty="0" smtClean="0">
                <a:solidFill>
                  <a:schemeClr val="tx1"/>
                </a:solidFill>
                <a:latin typeface="+mn-lt"/>
                <a:ea typeface="+mn-ea"/>
                <a:cs typeface="+mn-cs"/>
              </a:rPr>
              <a:t> Con </a:t>
            </a:r>
            <a:r>
              <a:rPr lang="en-US" sz="1200" kern="1200" dirty="0" err="1" smtClean="0">
                <a:solidFill>
                  <a:schemeClr val="tx1"/>
                </a:solidFill>
                <a:latin typeface="+mn-lt"/>
                <a:ea typeface="+mn-ea"/>
                <a:cs typeface="+mn-cs"/>
              </a:rPr>
              <a:t>Người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như</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Emmanuên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Đức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Chúa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Trời</a:t>
            </a:r>
            <a:r>
              <a:rPr lang="en-US" sz="1200" kern="1200" dirty="0" smtClean="0">
                <a:solidFill>
                  <a:schemeClr val="tx1"/>
                </a:solidFill>
                <a:latin typeface="+mn-lt"/>
                <a:ea typeface="+mn-ea"/>
                <a:cs typeface="+mn-cs"/>
              </a:rPr>
              <a:t> ở </a:t>
            </a:r>
            <a:r>
              <a:rPr lang="en-US" sz="1200" kern="1200" dirty="0" err="1" smtClean="0">
                <a:solidFill>
                  <a:schemeClr val="tx1"/>
                </a:solidFill>
                <a:latin typeface="+mn-lt"/>
                <a:ea typeface="+mn-ea"/>
                <a:cs typeface="+mn-cs"/>
              </a:rPr>
              <a:t>cùng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chúng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như</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nào</a:t>
            </a:r>
            <a:r>
              <a:rPr lang="en-US" sz="1200" kern="1200" dirty="0" smtClean="0">
                <a:solidFill>
                  <a:schemeClr val="tx1"/>
                </a:solidFill>
                <a:latin typeface="+mn-lt"/>
                <a:ea typeface="+mn-ea"/>
                <a:cs typeface="+mn-cs"/>
              </a:rPr>
              <a:t>?</a:t>
            </a:r>
          </a:p>
          <a:p>
            <a:pPr lvl="0"/>
            <a:r>
              <a:rPr lang="en-US" sz="1200" kern="1200" dirty="0" smtClean="0">
                <a:solidFill>
                  <a:schemeClr val="tx1"/>
                </a:solidFill>
                <a:latin typeface="+mn-lt"/>
                <a:ea typeface="+mn-ea"/>
                <a:cs typeface="+mn-cs"/>
              </a:rPr>
              <a:t>MATHIƠ… Christ </a:t>
            </a:r>
            <a:r>
              <a:rPr lang="en-US" sz="1200" kern="1200" dirty="0" err="1" smtClean="0">
                <a:solidFill>
                  <a:schemeClr val="tx1"/>
                </a:solidFill>
                <a:latin typeface="+mn-lt"/>
                <a:ea typeface="+mn-ea"/>
                <a:cs typeface="+mn-cs"/>
              </a:rPr>
              <a:t>được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thấy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Vua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dân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Giuđa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Mathiơ</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mô</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thức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Chúa</a:t>
            </a:r>
            <a:r>
              <a:rPr lang="en-US" sz="1200" kern="1200" dirty="0" smtClean="0">
                <a:solidFill>
                  <a:schemeClr val="tx1"/>
                </a:solidFill>
                <a:latin typeface="+mn-lt"/>
                <a:ea typeface="+mn-ea"/>
                <a:cs typeface="+mn-cs"/>
              </a:rPr>
              <a:t> Jesus </a:t>
            </a:r>
            <a:r>
              <a:rPr lang="en-US" sz="1200" kern="1200" dirty="0" err="1" smtClean="0">
                <a:solidFill>
                  <a:schemeClr val="tx1"/>
                </a:solidFill>
                <a:latin typeface="+mn-lt"/>
                <a:ea typeface="+mn-ea"/>
                <a:cs typeface="+mn-cs"/>
              </a:rPr>
              <a:t>làm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ứng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nghiệm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Thánh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Cựu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Ước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sử</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dụng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rộng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rãi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thuật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ngữ</a:t>
            </a:r>
            <a:r>
              <a:rPr lang="en-US" sz="1200" kern="1200" dirty="0" smtClean="0">
                <a:solidFill>
                  <a:schemeClr val="tx1"/>
                </a:solidFill>
                <a:latin typeface="+mn-lt"/>
                <a:ea typeface="+mn-ea"/>
                <a:cs typeface="+mn-cs"/>
              </a:rPr>
              <a:t> Do </a:t>
            </a:r>
            <a:r>
              <a:rPr lang="en-US" sz="1200" kern="1200" dirty="0" err="1" smtClean="0">
                <a:solidFill>
                  <a:schemeClr val="tx1"/>
                </a:solidFill>
                <a:latin typeface="+mn-lt"/>
                <a:ea typeface="+mn-ea"/>
                <a:cs typeface="+mn-cs"/>
              </a:rPr>
              <a:t>thái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hoàng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tộc</a:t>
            </a:r>
            <a:r>
              <a:rPr lang="en-US" sz="1200" kern="1200" dirty="0" smtClean="0">
                <a:solidFill>
                  <a:schemeClr val="tx1"/>
                </a:solidFill>
                <a:latin typeface="+mn-lt"/>
                <a:ea typeface="+mn-ea"/>
                <a:cs typeface="+mn-cs"/>
              </a:rPr>
              <a:t>.</a:t>
            </a:r>
          </a:p>
          <a:p>
            <a:pPr lvl="0"/>
            <a:r>
              <a:rPr lang="en-US" sz="1200" kern="1200" dirty="0" smtClean="0">
                <a:solidFill>
                  <a:schemeClr val="tx1"/>
                </a:solidFill>
                <a:latin typeface="+mn-lt"/>
                <a:ea typeface="+mn-ea"/>
                <a:cs typeface="+mn-cs"/>
              </a:rPr>
              <a:t>MÁC… </a:t>
            </a:r>
            <a:r>
              <a:rPr lang="en-US" sz="1200" kern="1200" dirty="0" err="1" smtClean="0">
                <a:solidFill>
                  <a:schemeClr val="tx1"/>
                </a:solidFill>
                <a:latin typeface="+mn-lt"/>
                <a:ea typeface="+mn-ea"/>
                <a:cs typeface="+mn-cs"/>
              </a:rPr>
              <a:t>Ngài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được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thấy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như</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một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Đầy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tớ</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mọi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người</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có</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người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Đầy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tớ</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Chịu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khổ</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truyền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thống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rằng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độc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người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sống</a:t>
            </a:r>
            <a:r>
              <a:rPr lang="en-US" sz="1200" kern="1200" dirty="0" smtClean="0">
                <a:solidFill>
                  <a:schemeClr val="tx1"/>
                </a:solidFill>
                <a:latin typeface="+mn-lt"/>
                <a:ea typeface="+mn-ea"/>
                <a:cs typeface="+mn-cs"/>
              </a:rPr>
              <a:t> ở La </a:t>
            </a:r>
            <a:r>
              <a:rPr lang="en-US" sz="1200" kern="1200" dirty="0" err="1" smtClean="0">
                <a:solidFill>
                  <a:schemeClr val="tx1"/>
                </a:solidFill>
                <a:latin typeface="+mn-lt"/>
                <a:ea typeface="+mn-ea"/>
                <a:cs typeface="+mn-cs"/>
              </a:rPr>
              <a:t>Mã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khắp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giới</a:t>
            </a:r>
            <a:r>
              <a:rPr lang="en-US" sz="1200" kern="1200" dirty="0" smtClean="0">
                <a:solidFill>
                  <a:schemeClr val="tx1"/>
                </a:solidFill>
                <a:latin typeface="+mn-lt"/>
                <a:ea typeface="+mn-ea"/>
                <a:cs typeface="+mn-cs"/>
              </a:rPr>
              <a:t> la </a:t>
            </a:r>
            <a:r>
              <a:rPr lang="en-US" sz="1200" kern="1200" dirty="0" err="1" smtClean="0">
                <a:solidFill>
                  <a:schemeClr val="tx1"/>
                </a:solidFill>
                <a:latin typeface="+mn-lt"/>
                <a:ea typeface="+mn-ea"/>
                <a:cs typeface="+mn-cs"/>
              </a:rPr>
              <a:t>Mã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thời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cổ</a:t>
            </a:r>
            <a:r>
              <a:rPr lang="en-US" sz="1200" kern="1200" dirty="0" smtClean="0">
                <a:solidFill>
                  <a:schemeClr val="tx1"/>
                </a:solidFill>
                <a:latin typeface="+mn-lt"/>
                <a:ea typeface="+mn-ea"/>
                <a:cs typeface="+mn-cs"/>
              </a:rPr>
              <a:t>.</a:t>
            </a:r>
          </a:p>
          <a:p>
            <a:pPr lvl="0"/>
            <a:r>
              <a:rPr lang="en-US" sz="1200" kern="1200" dirty="0" smtClean="0">
                <a:solidFill>
                  <a:schemeClr val="tx1"/>
                </a:solidFill>
                <a:latin typeface="+mn-lt"/>
                <a:ea typeface="+mn-ea"/>
                <a:cs typeface="+mn-cs"/>
              </a:rPr>
              <a:t>LUCA </a:t>
            </a:r>
            <a:r>
              <a:rPr lang="en-US" sz="1200" kern="1200" dirty="0" err="1" smtClean="0">
                <a:solidFill>
                  <a:schemeClr val="tx1"/>
                </a:solidFill>
                <a:latin typeface="+mn-lt"/>
                <a:ea typeface="+mn-ea"/>
                <a:cs typeface="+mn-cs"/>
              </a:rPr>
              <a:t>thấy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chúa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như</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Đấng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Thần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Nhân</a:t>
            </a:r>
            <a:r>
              <a:rPr lang="en-US" sz="1200" kern="1200" dirty="0" smtClean="0">
                <a:solidFill>
                  <a:schemeClr val="tx1"/>
                </a:solidFill>
                <a:latin typeface="+mn-lt"/>
                <a:ea typeface="+mn-ea"/>
                <a:cs typeface="+mn-cs"/>
              </a:rPr>
              <a:t> – </a:t>
            </a:r>
            <a:r>
              <a:rPr lang="en-US" sz="1200" kern="1200" dirty="0" err="1" smtClean="0">
                <a:solidFill>
                  <a:schemeClr val="tx1"/>
                </a:solidFill>
                <a:latin typeface="+mn-lt"/>
                <a:ea typeface="+mn-ea"/>
                <a:cs typeface="+mn-cs"/>
              </a:rPr>
              <a:t>thật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sự</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Trời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thật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sự</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Người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người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Ngoại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thấy</a:t>
            </a:r>
            <a:r>
              <a:rPr lang="en-US" sz="1200" kern="1200" dirty="0" smtClean="0">
                <a:solidFill>
                  <a:schemeClr val="tx1"/>
                </a:solidFill>
                <a:latin typeface="+mn-lt"/>
                <a:ea typeface="+mn-ea"/>
                <a:cs typeface="+mn-cs"/>
              </a:rPr>
              <a:t> Christ </a:t>
            </a:r>
            <a:r>
              <a:rPr lang="en-US" sz="1200" kern="1200" dirty="0" err="1" smtClean="0">
                <a:solidFill>
                  <a:schemeClr val="tx1"/>
                </a:solidFill>
                <a:latin typeface="+mn-lt"/>
                <a:ea typeface="+mn-ea"/>
                <a:cs typeface="+mn-cs"/>
              </a:rPr>
              <a:t>là</a:t>
            </a:r>
            <a:r>
              <a:rPr lang="en-US" sz="1200" kern="1200" dirty="0" smtClean="0">
                <a:solidFill>
                  <a:schemeClr val="tx1"/>
                </a:solidFill>
                <a:latin typeface="+mn-lt"/>
                <a:ea typeface="+mn-ea"/>
                <a:cs typeface="+mn-cs"/>
              </a:rPr>
              <a:t> con </a:t>
            </a:r>
            <a:r>
              <a:rPr lang="en-US" sz="1200" kern="1200" dirty="0" err="1" smtClean="0">
                <a:solidFill>
                  <a:schemeClr val="tx1"/>
                </a:solidFill>
                <a:latin typeface="+mn-lt"/>
                <a:ea typeface="+mn-ea"/>
                <a:cs typeface="+mn-cs"/>
              </a:rPr>
              <a:t>người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hoàn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hảo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họ</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khao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khát</a:t>
            </a:r>
            <a:r>
              <a:rPr lang="en-US" sz="1200" kern="1200" dirty="0" smtClean="0">
                <a:solidFill>
                  <a:schemeClr val="tx1"/>
                </a:solidFill>
                <a:latin typeface="+mn-lt"/>
                <a:ea typeface="+mn-ea"/>
                <a:cs typeface="+mn-cs"/>
              </a:rPr>
              <a:t>.</a:t>
            </a:r>
          </a:p>
          <a:p>
            <a:pPr lvl="0"/>
            <a:r>
              <a:rPr lang="en-US" sz="1200" kern="1200" dirty="0" err="1" smtClean="0">
                <a:solidFill>
                  <a:schemeClr val="tx1"/>
                </a:solidFill>
                <a:latin typeface="+mn-lt"/>
                <a:ea typeface="+mn-ea"/>
                <a:cs typeface="+mn-cs"/>
              </a:rPr>
              <a:t>Cuối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cùng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sách</a:t>
            </a:r>
            <a:r>
              <a:rPr lang="en-US" sz="1200" kern="1200" dirty="0" smtClean="0">
                <a:solidFill>
                  <a:schemeClr val="tx1"/>
                </a:solidFill>
                <a:latin typeface="+mn-lt"/>
                <a:ea typeface="+mn-ea"/>
                <a:cs typeface="+mn-cs"/>
              </a:rPr>
              <a:t> GIĂNG. </a:t>
            </a:r>
            <a:r>
              <a:rPr lang="en-US" sz="1200" kern="1200" dirty="0" err="1" smtClean="0">
                <a:solidFill>
                  <a:schemeClr val="tx1"/>
                </a:solidFill>
                <a:latin typeface="+mn-lt"/>
                <a:ea typeface="+mn-ea"/>
                <a:cs typeface="+mn-cs"/>
              </a:rPr>
              <a:t>Rõ</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ràng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hết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tất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cả</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Giăng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mô</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tả</a:t>
            </a:r>
            <a:r>
              <a:rPr lang="en-US" sz="1200" kern="1200" dirty="0" smtClean="0">
                <a:solidFill>
                  <a:schemeClr val="tx1"/>
                </a:solidFill>
                <a:latin typeface="+mn-lt"/>
                <a:ea typeface="+mn-ea"/>
                <a:cs typeface="+mn-cs"/>
              </a:rPr>
              <a:t> Christ </a:t>
            </a:r>
            <a:r>
              <a:rPr lang="en-US" sz="1200" kern="1200" dirty="0" err="1" smtClean="0">
                <a:solidFill>
                  <a:schemeClr val="tx1"/>
                </a:solidFill>
                <a:latin typeface="+mn-lt"/>
                <a:ea typeface="+mn-ea"/>
                <a:cs typeface="+mn-cs"/>
              </a:rPr>
              <a:t>như</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Chính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Đức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Chúa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Trời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dùng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bút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mình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để</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truyền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sự</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huyền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bí</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quyền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năng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Đấng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Mêsia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Tại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sao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Vì</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nghiệm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một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sự</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gần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gũi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thân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cận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với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Thầy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một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người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rõ</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ràng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độc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đáo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trong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số</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môn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đồ</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Xin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đừng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rằng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cũng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chính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Giăng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này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được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định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trước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phải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thấy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viết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xuống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khải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tượng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thời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Tận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chúng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gọi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sách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Khải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huyền</a:t>
            </a:r>
            <a:r>
              <a:rPr lang="en-US" sz="1200" kern="1200" dirty="0" smtClean="0">
                <a:solidFill>
                  <a:schemeClr val="tx1"/>
                </a:solidFill>
                <a:latin typeface="+mn-lt"/>
                <a:ea typeface="+mn-ea"/>
                <a:cs typeface="+mn-cs"/>
              </a:rPr>
              <a:t>.</a:t>
            </a:r>
            <a:endParaRPr lang="en-US" sz="1200" kern="1200" dirty="0">
              <a:solidFill>
                <a:schemeClr val="tx1"/>
              </a:solidFill>
              <a:latin typeface="+mn-lt"/>
              <a:ea typeface="+mn-ea"/>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Times New Roman" charset="0"/>
                <a:ea typeface="MS Gothic" charset="0"/>
                <a:cs typeface="MS Gothic" charset="0"/>
              </a:defRPr>
            </a:lvl1pPr>
            <a:lvl2pPr marL="742950" indent="-285750" eaLnBrk="0" hangingPunct="0">
              <a:defRPr sz="2400">
                <a:solidFill>
                  <a:schemeClr val="bg1"/>
                </a:solidFill>
                <a:latin typeface="Times New Roman" charset="0"/>
                <a:ea typeface="MS Gothic" charset="0"/>
                <a:cs typeface="MS Gothic" charset="0"/>
              </a:defRPr>
            </a:lvl2pPr>
            <a:lvl3pPr marL="1143000" indent="-228600" eaLnBrk="0" hangingPunct="0">
              <a:defRPr sz="2400">
                <a:solidFill>
                  <a:schemeClr val="bg1"/>
                </a:solidFill>
                <a:latin typeface="Times New Roman" charset="0"/>
                <a:ea typeface="MS Gothic" charset="0"/>
                <a:cs typeface="MS Gothic" charset="0"/>
              </a:defRPr>
            </a:lvl3pPr>
            <a:lvl4pPr marL="1600200" indent="-228600" eaLnBrk="0" hangingPunct="0">
              <a:defRPr sz="2400">
                <a:solidFill>
                  <a:schemeClr val="bg1"/>
                </a:solidFill>
                <a:latin typeface="Times New Roman" charset="0"/>
                <a:ea typeface="MS Gothic" charset="0"/>
                <a:cs typeface="MS Gothic" charset="0"/>
              </a:defRPr>
            </a:lvl4pPr>
            <a:lvl5pPr marL="2057400" indent="-228600" eaLnBrk="0" hangingPunct="0">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defTabSz="457146" fontAlgn="base">
              <a:lnSpc>
                <a:spcPct val="93000"/>
              </a:lnSpc>
              <a:spcBef>
                <a:spcPct val="0"/>
              </a:spcBef>
              <a:spcAft>
                <a:spcPct val="0"/>
              </a:spcAft>
              <a:buClr>
                <a:srgbClr val="000000"/>
              </a:buClr>
              <a:buSzPct val="100000"/>
              <a:buFont typeface="Times New Roman" charset="0"/>
              <a:buNone/>
            </a:pPr>
            <a:endParaRPr lang="en-US" smtClean="0">
              <a:solidFill>
                <a:prstClr val="white"/>
              </a:solidFill>
            </a:endParaRPr>
          </a:p>
        </p:txBody>
      </p:sp>
      <p:sp>
        <p:nvSpPr>
          <p:cNvPr id="126979" name="Rectangle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r>
              <a:rPr lang="en-US" b="1" dirty="0" smtClean="0">
                <a:latin typeface="Times" charset="0"/>
                <a:ea typeface="ＭＳ Ｐゴシック" charset="0"/>
                <a:cs typeface="ＭＳ Ｐゴシック" charset="0"/>
              </a:rPr>
              <a:t>Here is a last set of interesting ideas, with thanks to some anonymous believer who developed them years ago.  </a:t>
            </a:r>
          </a:p>
          <a:p>
            <a:r>
              <a:rPr lang="en-US" b="1" dirty="0" smtClean="0">
                <a:latin typeface="Times" charset="0"/>
                <a:ea typeface="ＭＳ Ｐゴシック" charset="0"/>
                <a:cs typeface="ＭＳ Ｐゴシック" charset="0"/>
              </a:rPr>
              <a:t>////	Call it </a:t>
            </a:r>
            <a:r>
              <a:rPr lang="ja-JP" altLang="en-US" b="1" dirty="0" smtClean="0">
                <a:latin typeface="Times" charset="0"/>
                <a:ea typeface="ＭＳ Ｐゴシック" charset="0"/>
                <a:cs typeface="ＭＳ Ｐゴシック" charset="0"/>
              </a:rPr>
              <a:t>“</a:t>
            </a:r>
            <a:r>
              <a:rPr lang="en-US" altLang="ja-JP" b="1" dirty="0" smtClean="0">
                <a:latin typeface="Times" charset="0"/>
                <a:ea typeface="ＭＳ Ｐゴシック" charset="0"/>
                <a:cs typeface="ＭＳ Ｐゴシック" charset="0"/>
              </a:rPr>
              <a:t>the message in a nutshell.</a:t>
            </a:r>
            <a:r>
              <a:rPr lang="ja-JP" altLang="en-US" b="1" dirty="0" smtClean="0">
                <a:latin typeface="Times" charset="0"/>
                <a:ea typeface="ＭＳ Ｐゴシック" charset="0"/>
                <a:cs typeface="ＭＳ Ｐゴシック" charset="0"/>
              </a:rPr>
              <a:t>”</a:t>
            </a:r>
            <a:r>
              <a:rPr lang="en-US" altLang="ja-JP" b="1" dirty="0" smtClean="0">
                <a:latin typeface="Times" charset="0"/>
                <a:ea typeface="ＭＳ Ｐゴシック" charset="0"/>
                <a:cs typeface="ＭＳ Ｐゴシック" charset="0"/>
              </a:rPr>
              <a:t>  Question: what is the one single word that might characterize the message of each Gospel?</a:t>
            </a:r>
          </a:p>
          <a:p>
            <a:r>
              <a:rPr lang="en-US" b="1" dirty="0" smtClean="0">
                <a:latin typeface="Times" charset="0"/>
                <a:ea typeface="ＭＳ Ｐゴシック" charset="0"/>
                <a:cs typeface="ＭＳ Ｐゴシック" charset="0"/>
              </a:rPr>
              <a:t>////	For MATTHEW...that book tells us what Jesus Christ SAID.</a:t>
            </a:r>
          </a:p>
          <a:p>
            <a:r>
              <a:rPr lang="en-US" b="1" dirty="0" smtClean="0">
                <a:latin typeface="Times" charset="0"/>
                <a:ea typeface="ＭＳ Ｐゴシック" charset="0"/>
                <a:cs typeface="ＭＳ Ｐゴシック" charset="0"/>
              </a:rPr>
              <a:t>////	MARK tells us what He DID.</a:t>
            </a:r>
          </a:p>
          <a:p>
            <a:r>
              <a:rPr lang="en-US" b="1" dirty="0" smtClean="0">
                <a:latin typeface="Times" charset="0"/>
                <a:ea typeface="ＭＳ Ｐゴシック" charset="0"/>
                <a:cs typeface="ＭＳ Ｐゴシック" charset="0"/>
              </a:rPr>
              <a:t>////	LUKE shows us clearly what the Messiah FELT.</a:t>
            </a:r>
          </a:p>
          <a:p>
            <a:r>
              <a:rPr lang="en-US" b="1" dirty="0" smtClean="0">
                <a:latin typeface="Times" charset="0"/>
                <a:ea typeface="ＭＳ Ｐゴシック" charset="0"/>
                <a:cs typeface="ＭＳ Ｐゴシック" charset="0"/>
              </a:rPr>
              <a:t>////	And JOHN, with enormous clarity, tells us what Christ MEANT!</a:t>
            </a:r>
          </a:p>
          <a:p>
            <a:r>
              <a:rPr lang="en-US" b="1" dirty="0" smtClean="0">
                <a:latin typeface="Times" charset="0"/>
                <a:ea typeface="ＭＳ Ｐゴシック" charset="0"/>
                <a:cs typeface="ＭＳ Ｐゴシック" charset="0"/>
              </a:rPr>
              <a:t>What he SAID...what He DID...what He FELT...and what He MEANT!</a:t>
            </a:r>
          </a:p>
          <a:p>
            <a:r>
              <a:rPr lang="en-US" b="1" dirty="0" smtClean="0">
                <a:latin typeface="Times" charset="0"/>
                <a:ea typeface="ＭＳ Ｐゴシック" charset="0"/>
                <a:cs typeface="ＭＳ Ｐゴシック" charset="0"/>
              </a:rPr>
              <a:t>These single-word ideas help us to tightly focus on the remarkable differences that exist among the Gospel writings.  For many Bible readers, such </a:t>
            </a:r>
            <a:r>
              <a:rPr lang="en-US" b="1" dirty="0" err="1" smtClean="0">
                <a:latin typeface="Times" charset="0"/>
                <a:ea typeface="ＭＳ Ｐゴシック" charset="0"/>
                <a:cs typeface="ＭＳ Ｐゴシック" charset="0"/>
              </a:rPr>
              <a:t>distinctives</a:t>
            </a:r>
            <a:r>
              <a:rPr lang="en-US" b="1" dirty="0" smtClean="0">
                <a:latin typeface="Times" charset="0"/>
                <a:ea typeface="ＭＳ Ｐゴシック" charset="0"/>
                <a:cs typeface="ＭＳ Ｐゴシック" charset="0"/>
              </a:rPr>
              <a:t> are unfamiliar territory.</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000000"/>
              </a:solidFill>
            </a:endParaRPr>
          </a:p>
        </p:txBody>
      </p:sp>
      <p:sp>
        <p:nvSpPr>
          <p:cNvPr id="122883" name="Text Box 2"/>
          <p:cNvSpPr>
            <a:spLocks noGrp="1" noChangeArrowheads="1"/>
          </p:cNvSpPr>
          <p:nvPr>
            <p:ph type="body"/>
          </p:nvPr>
        </p:nvSpPr>
        <p:spPr>
          <a:xfrm>
            <a:off x="914400" y="4343400"/>
            <a:ext cx="5029200" cy="4116388"/>
          </a:xfrm>
          <a:noFill/>
          <a:ln/>
        </p:spPr>
        <p:txBody>
          <a:bodyPr wrap="square" anchor="ctr"/>
          <a:lstStyle/>
          <a:p>
            <a:pPr eaLnBrk="1" hangingPunct="1"/>
            <a:r>
              <a:rPr lang="en-US" b="1" smtClean="0">
                <a:latin typeface="Times" charset="0"/>
              </a:rPr>
              <a:t>Now comes that word that</a:t>
            </a:r>
            <a:r>
              <a:rPr lang="fr-FR" altLang="ja-JP" b="1" smtClean="0">
                <a:latin typeface="Times" charset="0"/>
              </a:rPr>
              <a:t>'</a:t>
            </a:r>
            <a:r>
              <a:rPr lang="en-US" altLang="ja-JP" b="1" smtClean="0">
                <a:latin typeface="Times" charset="0"/>
              </a:rPr>
              <a:t>s a strange one to many...</a:t>
            </a:r>
          </a:p>
          <a:p>
            <a:pPr eaLnBrk="1" hangingPunct="1"/>
            <a:r>
              <a:rPr lang="en-US" b="1" smtClean="0">
                <a:latin typeface="Times" charset="0"/>
              </a:rPr>
              <a:t>////	SYNOPTIC…meaning…</a:t>
            </a:r>
          </a:p>
          <a:p>
            <a:pPr eaLnBrk="1" hangingPunct="1"/>
            <a:r>
              <a:rPr lang="en-US" b="1" smtClean="0">
                <a:latin typeface="Times" charset="0"/>
              </a:rPr>
              <a:t>////	… </a:t>
            </a:r>
            <a:r>
              <a:rPr lang="ja-JP" altLang="en-US" b="1" smtClean="0">
                <a:latin typeface="Times" charset="0"/>
              </a:rPr>
              <a:t>“</a:t>
            </a:r>
            <a:r>
              <a:rPr lang="en-US" altLang="ja-JP" b="1" smtClean="0">
                <a:latin typeface="Times" charset="0"/>
              </a:rPr>
              <a:t>TO SEE TOGETHER</a:t>
            </a:r>
            <a:r>
              <a:rPr lang="ja-JP" altLang="en-US" b="1" smtClean="0">
                <a:latin typeface="Times" charset="0"/>
              </a:rPr>
              <a:t>”</a:t>
            </a:r>
            <a:r>
              <a:rPr lang="en-US" altLang="ja-JP" b="1" smtClean="0">
                <a:latin typeface="Times" charset="0"/>
              </a:rPr>
              <a:t>…add these words to that triangle shape on your study help.</a:t>
            </a:r>
          </a:p>
          <a:p>
            <a:pPr eaLnBrk="1" hangingPunct="1"/>
            <a:r>
              <a:rPr lang="en-US" b="1" smtClean="0">
                <a:latin typeface="Times" charset="0"/>
              </a:rPr>
              <a:t>////	It is a term from Greek roots that means seeing a group of things together... from the same general perspective.  One word that, again, helps organize and categorize the enormous factual base that makes up our Bible.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353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solidFill>
                <a:srgbClr val="000000"/>
              </a:solidFill>
              <a:latin typeface="Times New Roman" charset="0"/>
            </a:endParaRPr>
          </a:p>
        </p:txBody>
      </p:sp>
      <p:sp>
        <p:nvSpPr>
          <p:cNvPr id="193539"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b="1" smtClean="0">
                <a:latin typeface="Times" charset="0"/>
                <a:ea typeface="ＭＳ Ｐゴシック" charset="0"/>
                <a:cs typeface="ＭＳ Ｐゴシック" charset="0"/>
              </a:rPr>
              <a:t> Follow </a:t>
            </a:r>
            <a:r>
              <a:rPr lang="en-US" b="1" dirty="0">
                <a:latin typeface="Times" charset="0"/>
                <a:ea typeface="ＭＳ Ｐゴシック" charset="0"/>
                <a:cs typeface="ＭＳ Ｐゴシック" charset="0"/>
              </a:rPr>
              <a:t>the arrows as they link together the gospels of MATTHEW, MARK and LUKE.  Again…you</a:t>
            </a:r>
            <a:r>
              <a:rPr lang="fr-FR" altLang="ja-JP" b="1" dirty="0">
                <a:latin typeface="Times" charset="0"/>
                <a:ea typeface="ＭＳ Ｐゴシック" charset="0"/>
                <a:cs typeface="ＭＳ Ｐゴシック" charset="0"/>
              </a:rPr>
              <a:t>'</a:t>
            </a:r>
            <a:r>
              <a:rPr lang="en-US" altLang="ja-JP" b="1" dirty="0" err="1">
                <a:latin typeface="Times" charset="0"/>
                <a:ea typeface="ＭＳ Ｐゴシック" charset="0"/>
                <a:cs typeface="ＭＳ Ｐゴシック" charset="0"/>
              </a:rPr>
              <a:t>ll</a:t>
            </a:r>
            <a:r>
              <a:rPr lang="en-US" altLang="ja-JP" b="1" dirty="0">
                <a:latin typeface="Times" charset="0"/>
                <a:ea typeface="ＭＳ Ｐゴシック" charset="0"/>
                <a:cs typeface="ＭＳ Ｐゴシック" charset="0"/>
              </a:rPr>
              <a:t> notice that JOHN is not among them.  Those three are the so-called SYNOPTIC Gospels...THEY ARE SEEN TOGETHER...in that these works take on that ground-level view of the human history of Jesus Christ just as he walked about Palestine in the days of his ministry.   The Man…and his Mission among his People.</a:t>
            </a:r>
          </a:p>
          <a:p>
            <a:r>
              <a:rPr lang="en-US" b="1" dirty="0">
                <a:latin typeface="Times" charset="0"/>
                <a:ea typeface="ＭＳ Ｐゴシック" charset="0"/>
                <a:cs typeface="ＭＳ Ｐゴシック" charset="0"/>
              </a:rPr>
              <a:t>	</a:t>
            </a:r>
            <a:r>
              <a:rPr lang="vi-VN" sz="1200" b="0" i="0" kern="1200" dirty="0" smtClean="0">
                <a:solidFill>
                  <a:schemeClr val="tx1"/>
                </a:solidFill>
                <a:latin typeface="Arial" pitchFamily="-112" charset="0"/>
                <a:ea typeface="ＭＳ Ｐゴシック" charset="-128"/>
                <a:cs typeface="ＭＳ Ｐゴシック" charset="-128"/>
              </a:rPr>
              <a:t>Ở một phươngdiện khác... Phúc-âm Giăng - ởđây được xemxét với một dấu TỔNG (SUMMA) quenthuộc của toán-học - đạidiện cho toànbộ những gì Chúa Giêxu Cơđốc MUỐN NÓI - tổng của tấtcả những gì Người giảng và bàytỏ - cả ở nơi côngcộng và ở chỗ riêngtư.  Cho rằng Chúa Giêxu rõràng là chính ĐCT, nên Giăng đã nâng tầm chântrời thuộclinh của chúngta trong những cáchthức mà ba phúc-âm kia không làm được.</a:t>
            </a:r>
          </a:p>
          <a:p>
            <a:r>
              <a:rPr lang="vi-VN" sz="1200" b="0" i="0" kern="1200" dirty="0" smtClean="0">
                <a:solidFill>
                  <a:schemeClr val="tx1"/>
                </a:solidFill>
                <a:latin typeface="Arial" pitchFamily="-112" charset="0"/>
                <a:ea typeface="ＭＳ Ｐゴシック" charset="-128"/>
                <a:cs typeface="ＭＳ Ｐゴシック" charset="-128"/>
              </a:rPr>
              <a:t/>
            </a:r>
            <a:br>
              <a:rPr lang="vi-VN" sz="1200" b="0" i="0" kern="1200" dirty="0" smtClean="0">
                <a:solidFill>
                  <a:schemeClr val="tx1"/>
                </a:solidFill>
                <a:latin typeface="Arial" pitchFamily="-112" charset="0"/>
                <a:ea typeface="ＭＳ Ｐゴシック" charset="-128"/>
                <a:cs typeface="ＭＳ Ｐゴシック" charset="-128"/>
              </a:rPr>
            </a:br>
            <a:endParaRPr lang="vi-VN" sz="1200" b="0" i="0" kern="1200" dirty="0" smtClean="0">
              <a:solidFill>
                <a:schemeClr val="tx1"/>
              </a:solidFill>
              <a:latin typeface="Arial" pitchFamily="-112" charset="0"/>
              <a:ea typeface="ＭＳ Ｐゴシック" charset="-128"/>
              <a:cs typeface="ＭＳ Ｐゴシック" charset="-128"/>
            </a:endParaRPr>
          </a:p>
          <a:p>
            <a:r>
              <a:rPr lang="vi-VN" sz="1200" b="0" i="0" kern="1200" dirty="0" smtClean="0">
                <a:solidFill>
                  <a:schemeClr val="tx1"/>
                </a:solidFill>
                <a:latin typeface="Arial" pitchFamily="-112" charset="0"/>
                <a:ea typeface="ＭＳ Ｐゴシック" charset="-128"/>
                <a:cs typeface="ＭＳ Ｐゴシック" charset="-128"/>
              </a:rPr>
              <a:t>**Chữcái Sigma của Hilạp là kýhiệu toánhọc quốctế để chỉ Tổng/Tổngsố (Sum)</a:t>
            </a:r>
          </a:p>
          <a:p>
            <a:pPr eaLnBrk="1" hangingPunct="1"/>
            <a:endParaRPr lang="en-US" b="1" dirty="0">
              <a:latin typeface="Times" charset="0"/>
              <a:ea typeface="ＭＳ Ｐゴシック" charset="0"/>
              <a:cs typeface="ＭＳ Ｐゴシック" charset="0"/>
            </a:endParaRPr>
          </a:p>
          <a:p>
            <a:pPr eaLnBrk="1" hangingPunct="1"/>
            <a:endParaRPr lang="en-US" b="1" dirty="0">
              <a:latin typeface="Time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p>
            <a:fld id="{1A427F94-1C00-4B4D-B203-10E0B2833307}" type="slidenum">
              <a:rPr lang="en-US">
                <a:solidFill>
                  <a:srgbClr val="000000"/>
                </a:solidFill>
              </a:rPr>
              <a:pPr/>
              <a:t>5</a:t>
            </a:fld>
            <a:endParaRPr lang="en-US">
              <a:solidFill>
                <a:srgbClr val="000000"/>
              </a:solidFill>
            </a:endParaRPr>
          </a:p>
        </p:txBody>
      </p:sp>
      <p:sp>
        <p:nvSpPr>
          <p:cNvPr id="293891"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9389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smtClean="0">
              <a:latin typeface="Times New Roman"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000000"/>
              </a:solidFill>
            </a:endParaRPr>
          </a:p>
        </p:txBody>
      </p:sp>
      <p:sp>
        <p:nvSpPr>
          <p:cNvPr id="124931" name="Text Box 2"/>
          <p:cNvSpPr>
            <a:spLocks noGrp="1" noChangeArrowheads="1"/>
          </p:cNvSpPr>
          <p:nvPr>
            <p:ph type="body"/>
          </p:nvPr>
        </p:nvSpPr>
        <p:spPr>
          <a:xfrm>
            <a:off x="914400" y="4343400"/>
            <a:ext cx="5029200" cy="4116388"/>
          </a:xfrm>
          <a:noFill/>
          <a:ln/>
        </p:spPr>
        <p:txBody>
          <a:bodyPr wrap="square" anchor="ctr"/>
          <a:lstStyle/>
          <a:p>
            <a:pPr eaLnBrk="1" hangingPunct="1"/>
            <a:r>
              <a:rPr lang="en-US" b="1" smtClean="0">
                <a:latin typeface="Times" charset="0"/>
              </a:rPr>
              <a:t>Each of the Gospels say things that the others don</a:t>
            </a:r>
            <a:r>
              <a:rPr lang="fr-FR" altLang="ja-JP" b="1" smtClean="0">
                <a:latin typeface="Times" charset="0"/>
              </a:rPr>
              <a:t>'</a:t>
            </a:r>
            <a:r>
              <a:rPr lang="en-US" altLang="ja-JP" b="1" smtClean="0">
                <a:latin typeface="Times" charset="0"/>
              </a:rPr>
              <a:t>t... </a:t>
            </a:r>
          </a:p>
          <a:p>
            <a:pPr eaLnBrk="1" hangingPunct="1"/>
            <a:r>
              <a:rPr lang="en-US" b="1" smtClean="0">
                <a:latin typeface="Times" charset="0"/>
              </a:rPr>
              <a:t>////    MATTHEW was believed by the early church to have written first...</a:t>
            </a:r>
          </a:p>
          <a:p>
            <a:pPr eaLnBrk="1" hangingPunct="1"/>
            <a:r>
              <a:rPr lang="en-US" b="1" smtClean="0">
                <a:latin typeface="Times" charset="0"/>
              </a:rPr>
              <a:t>////    MARK shares a lot of material with Matthew, such as Christ</a:t>
            </a:r>
            <a:r>
              <a:rPr lang="fr-FR" altLang="ja-JP" b="1" smtClean="0">
                <a:latin typeface="Times" charset="0"/>
              </a:rPr>
              <a:t>'</a:t>
            </a:r>
            <a:r>
              <a:rPr lang="en-US" altLang="ja-JP" b="1" smtClean="0">
                <a:latin typeface="Times" charset="0"/>
              </a:rPr>
              <a:t>s baptism and supper...</a:t>
            </a:r>
          </a:p>
          <a:p>
            <a:pPr eaLnBrk="1" hangingPunct="1"/>
            <a:r>
              <a:rPr lang="en-US" b="1" smtClean="0">
                <a:latin typeface="Times" charset="0"/>
              </a:rPr>
              <a:t>////    LUKE also has much overlap with Matthew and Mark, such as Christ</a:t>
            </a:r>
            <a:r>
              <a:rPr lang="fr-FR" altLang="ja-JP" b="1" smtClean="0">
                <a:latin typeface="Times" charset="0"/>
              </a:rPr>
              <a:t>'</a:t>
            </a:r>
            <a:r>
              <a:rPr lang="en-US" altLang="ja-JP" b="1" smtClean="0">
                <a:latin typeface="Times" charset="0"/>
              </a:rPr>
              <a:t>s baptism and supper—but only Matthew and Luke record Christ</a:t>
            </a:r>
            <a:r>
              <a:rPr lang="fr-FR" altLang="ja-JP" b="1" smtClean="0">
                <a:latin typeface="Times" charset="0"/>
              </a:rPr>
              <a:t>'</a:t>
            </a:r>
            <a:r>
              <a:rPr lang="en-US" altLang="ja-JP" b="1" smtClean="0">
                <a:latin typeface="Times" charset="0"/>
              </a:rPr>
              <a:t>s birth and genealogy.  However, the fourth… </a:t>
            </a:r>
          </a:p>
          <a:p>
            <a:pPr eaLnBrk="1" hangingPunct="1"/>
            <a:r>
              <a:rPr lang="en-US" b="1" smtClean="0">
                <a:latin typeface="Times" charset="0"/>
              </a:rPr>
              <a:t>////   JOHN, stands alone in terms of its material.  Only 8% of it repeats stories from the others—such as the feeding of the 5000, and, of course, His death and resurrection.</a:t>
            </a:r>
          </a:p>
          <a:p>
            <a:pPr eaLnBrk="1" hangingPunct="1"/>
            <a:r>
              <a:rPr lang="en-US" b="1" smtClean="0">
                <a:latin typeface="Times" charset="0"/>
              </a:rPr>
              <a:t>////  But the remaining 91% of JOHN you will find only in JOHN.</a:t>
            </a:r>
          </a:p>
          <a:p>
            <a:pPr eaLnBrk="1" hangingPunct="1"/>
            <a:endParaRPr lang="en-US" b="1" smtClean="0">
              <a:latin typeface="Times"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286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prstClr val="black"/>
              </a:solidFill>
            </a:endParaRPr>
          </a:p>
        </p:txBody>
      </p:sp>
      <p:sp>
        <p:nvSpPr>
          <p:cNvPr id="292867"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So, in summation, then…John wrote to UNBELIEVERS THROUGH THAT NEW ORGANISM, THE CHURCH, envisioning Christ as God Himself…</a:t>
            </a:r>
          </a:p>
          <a:p>
            <a:r>
              <a:rPr lang="en-US" b="1">
                <a:latin typeface="Times" charset="0"/>
                <a:ea typeface="ＭＳ Ｐゴシック" charset="0"/>
                <a:cs typeface="ＭＳ Ｐゴシック" charset="0"/>
              </a:rPr>
              <a:t>But what did John SAY that Jesus meant in his preaching?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406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eaLnBrk="0" hangingPunct="0"/>
            <a:endParaRPr lang="en-US" sz="1800">
              <a:solidFill>
                <a:srgbClr val="000000"/>
              </a:solidFill>
              <a:latin typeface="Sand" pitchFamily="-128" charset="0"/>
            </a:endParaRPr>
          </a:p>
        </p:txBody>
      </p:sp>
      <p:sp>
        <p:nvSpPr>
          <p:cNvPr id="344067" name="Text Box 2"/>
          <p:cNvSpPr>
            <a:spLocks noGrp="1" noChangeArrowheads="1"/>
          </p:cNvSpPr>
          <p:nvPr>
            <p:ph type="body"/>
          </p:nvPr>
        </p:nvSpPr>
        <p:spPr>
          <a:xfrm>
            <a:off x="914400" y="4343400"/>
            <a:ext cx="5029200" cy="4116388"/>
          </a:xfrm>
          <a:noFill/>
          <a:ln w="9525"/>
        </p:spPr>
        <p:txBody>
          <a:bodyPr anchor="ctr"/>
          <a:lstStyle/>
          <a:p>
            <a:r>
              <a:rPr lang="en-US" b="1" dirty="0" smtClean="0">
                <a:latin typeface="Arial" pitchFamily="34" charset="0"/>
              </a:rPr>
              <a:t>The background of logos is threefold:</a:t>
            </a:r>
          </a:p>
          <a:p>
            <a:endParaRPr lang="en-US" b="1" u="sng" dirty="0" smtClean="0">
              <a:latin typeface="Arial" pitchFamily="34" charset="0"/>
            </a:endParaRPr>
          </a:p>
          <a:p>
            <a:r>
              <a:rPr lang="en-US" b="1" u="sng" dirty="0" smtClean="0">
                <a:latin typeface="Arial" pitchFamily="34" charset="0"/>
              </a:rPr>
              <a:t>Greek Philosophy</a:t>
            </a:r>
            <a:r>
              <a:rPr lang="en-US" b="1" dirty="0" smtClean="0">
                <a:latin typeface="Arial" pitchFamily="34" charset="0"/>
              </a:rPr>
              <a:t>: </a:t>
            </a:r>
            <a:r>
              <a:rPr lang="ja-JP" altLang="en-US" b="1" smtClean="0">
                <a:latin typeface="Arial" pitchFamily="34" charset="0"/>
              </a:rPr>
              <a:t>“</a:t>
            </a:r>
            <a:r>
              <a:rPr lang="en-US" altLang="ja-JP" b="1" dirty="0" smtClean="0">
                <a:latin typeface="Arial" pitchFamily="34" charset="0"/>
              </a:rPr>
              <a:t>The term was used technically in the Greek philosophy of this period, particularly by the Stoics, to denote the controlling Reason of the universe, the all-</a:t>
            </a:r>
          </a:p>
          <a:p>
            <a:r>
              <a:rPr lang="en-US" b="1" dirty="0" smtClean="0">
                <a:latin typeface="Arial" pitchFamily="34" charset="0"/>
              </a:rPr>
              <a:t>pervasive Mind which ruled and gave meaning to all things.  LOGOS was one of the purest and most general concepts of that ultimate Intelligence, Reason, or Will that is called God</a:t>
            </a:r>
            <a:r>
              <a:rPr lang="ja-JP" altLang="en-US" b="1" smtClean="0">
                <a:latin typeface="Arial" pitchFamily="34" charset="0"/>
              </a:rPr>
              <a:t>”</a:t>
            </a:r>
            <a:r>
              <a:rPr lang="en-US" altLang="ja-JP" b="1" dirty="0" smtClean="0">
                <a:latin typeface="Arial" pitchFamily="34" charset="0"/>
              </a:rPr>
              <a:t> (Merrill C. </a:t>
            </a:r>
            <a:r>
              <a:rPr lang="en-US" altLang="ja-JP" b="1" dirty="0" err="1" smtClean="0">
                <a:latin typeface="Arial" pitchFamily="34" charset="0"/>
              </a:rPr>
              <a:t>Tenney</a:t>
            </a:r>
            <a:r>
              <a:rPr lang="en-US" altLang="ja-JP" b="1" dirty="0" smtClean="0">
                <a:latin typeface="Arial" pitchFamily="34" charset="0"/>
              </a:rPr>
              <a:t>, </a:t>
            </a:r>
            <a:r>
              <a:rPr lang="en-US" altLang="ja-JP" b="1" i="1" dirty="0" smtClean="0">
                <a:latin typeface="Arial" pitchFamily="34" charset="0"/>
              </a:rPr>
              <a:t>The Gospel of John</a:t>
            </a:r>
            <a:r>
              <a:rPr lang="en-US" altLang="ja-JP" b="1" dirty="0" smtClean="0">
                <a:latin typeface="Arial" pitchFamily="34" charset="0"/>
              </a:rPr>
              <a:t> [Grand Rapids: </a:t>
            </a:r>
            <a:r>
              <a:rPr lang="en-US" altLang="ja-JP" b="1" dirty="0" err="1" smtClean="0">
                <a:latin typeface="Arial" pitchFamily="34" charset="0"/>
              </a:rPr>
              <a:t>Eerdmans</a:t>
            </a:r>
            <a:r>
              <a:rPr lang="en-US" altLang="ja-JP" b="1" dirty="0" smtClean="0">
                <a:latin typeface="Arial" pitchFamily="34" charset="0"/>
              </a:rPr>
              <a:t>, 1948; reprint 1975], 62).</a:t>
            </a:r>
          </a:p>
          <a:p>
            <a:endParaRPr lang="en-US" b="1" u="sng" dirty="0" smtClean="0">
              <a:latin typeface="Arial" pitchFamily="34" charset="0"/>
            </a:endParaRPr>
          </a:p>
          <a:p>
            <a:r>
              <a:rPr lang="en-US" b="1" u="sng" dirty="0" smtClean="0">
                <a:latin typeface="Arial" pitchFamily="34" charset="0"/>
              </a:rPr>
              <a:t>OT</a:t>
            </a:r>
            <a:r>
              <a:rPr lang="en-US" b="1" dirty="0" smtClean="0">
                <a:latin typeface="Arial" pitchFamily="34" charset="0"/>
              </a:rPr>
              <a:t>: </a:t>
            </a:r>
            <a:r>
              <a:rPr lang="ja-JP" altLang="en-US" b="1" smtClean="0">
                <a:latin typeface="Arial" pitchFamily="34" charset="0"/>
              </a:rPr>
              <a:t>“</a:t>
            </a:r>
            <a:r>
              <a:rPr lang="en-US" altLang="ja-JP" b="1" dirty="0" smtClean="0">
                <a:latin typeface="Arial" pitchFamily="34" charset="0"/>
              </a:rPr>
              <a:t>In the LX</a:t>
            </a:r>
            <a:r>
              <a:rPr lang="en-US" altLang="ja-JP" b="1" dirty="0" smtClean="0">
                <a:latin typeface="Arial" pitchFamily="34" charset="0"/>
                <a:hlinkClick r:id="" action="ppaction://hlinkfile"/>
              </a:rPr>
              <a:t>X</a:t>
            </a:r>
            <a:r>
              <a:rPr lang="en-US" altLang="ja-JP" b="1" dirty="0" smtClean="0">
                <a:latin typeface="Arial" pitchFamily="34" charset="0"/>
              </a:rPr>
              <a:t> Logos is used to translate Heb</a:t>
            </a:r>
            <a:r>
              <a:rPr lang="en-US" altLang="ja-JP" b="1" dirty="0" smtClean="0">
                <a:latin typeface="Arial" pitchFamily="34" charset="0"/>
                <a:hlinkClick r:id="" action="ppaction://hlinkfile"/>
              </a:rPr>
              <a:t>.</a:t>
            </a:r>
            <a:r>
              <a:rPr lang="en-US" altLang="ja-JP" b="1" dirty="0" smtClean="0">
                <a:latin typeface="Arial" pitchFamily="34" charset="0"/>
              </a:rPr>
              <a:t> </a:t>
            </a:r>
            <a:r>
              <a:rPr lang="en-US" altLang="ja-JP" b="1" i="1" dirty="0" err="1" smtClean="0">
                <a:latin typeface="Arial" pitchFamily="34" charset="0"/>
              </a:rPr>
              <a:t>dāḇār</a:t>
            </a:r>
            <a:r>
              <a:rPr lang="en-US" altLang="ja-JP" b="1" i="1" dirty="0" smtClean="0">
                <a:latin typeface="Arial" pitchFamily="34" charset="0"/>
              </a:rPr>
              <a:t>.</a:t>
            </a:r>
            <a:r>
              <a:rPr lang="en-US" altLang="ja-JP" b="1" dirty="0" smtClean="0">
                <a:latin typeface="Arial" pitchFamily="34" charset="0"/>
              </a:rPr>
              <a:t> The root of this signifies </a:t>
            </a:r>
            <a:r>
              <a:rPr lang="fr-FR" altLang="ja-JP" b="1" dirty="0" smtClean="0">
                <a:latin typeface="Arial" pitchFamily="34" charset="0"/>
              </a:rPr>
              <a:t>'</a:t>
            </a:r>
            <a:r>
              <a:rPr lang="en-US" altLang="ja-JP" b="1" dirty="0" smtClean="0">
                <a:latin typeface="Arial" pitchFamily="34" charset="0"/>
              </a:rPr>
              <a:t>that which lies behind</a:t>
            </a:r>
            <a:r>
              <a:rPr lang="fr-FR" altLang="ja-JP" b="1" dirty="0" smtClean="0">
                <a:latin typeface="Arial" pitchFamily="34" charset="0"/>
              </a:rPr>
              <a:t>'</a:t>
            </a:r>
            <a:r>
              <a:rPr lang="en-US" altLang="ja-JP" b="1" dirty="0" smtClean="0">
                <a:latin typeface="Arial" pitchFamily="34" charset="0"/>
              </a:rPr>
              <a:t>, and so when translated as </a:t>
            </a:r>
            <a:r>
              <a:rPr lang="fr-FR" altLang="ja-JP" b="1" dirty="0" smtClean="0">
                <a:latin typeface="Arial" pitchFamily="34" charset="0"/>
              </a:rPr>
              <a:t>'</a:t>
            </a:r>
            <a:r>
              <a:rPr lang="en-US" altLang="ja-JP" b="1" dirty="0" smtClean="0">
                <a:latin typeface="Arial" pitchFamily="34" charset="0"/>
              </a:rPr>
              <a:t>word</a:t>
            </a:r>
            <a:r>
              <a:rPr lang="fr-FR" altLang="ja-JP" b="1" dirty="0" smtClean="0">
                <a:latin typeface="Arial" pitchFamily="34" charset="0"/>
              </a:rPr>
              <a:t>'</a:t>
            </a:r>
            <a:r>
              <a:rPr lang="en-US" altLang="ja-JP" b="1" dirty="0" smtClean="0">
                <a:latin typeface="Arial" pitchFamily="34" charset="0"/>
              </a:rPr>
              <a:t> it, too, means meaningful sound; it may also mean </a:t>
            </a:r>
            <a:r>
              <a:rPr lang="fr-FR" altLang="ja-JP" b="1" dirty="0" smtClean="0">
                <a:latin typeface="Arial" pitchFamily="34" charset="0"/>
              </a:rPr>
              <a:t>'</a:t>
            </a:r>
            <a:r>
              <a:rPr lang="en-US" altLang="ja-JP" b="1" dirty="0" smtClean="0">
                <a:latin typeface="Arial" pitchFamily="34" charset="0"/>
              </a:rPr>
              <a:t>thing.</a:t>
            </a:r>
            <a:r>
              <a:rPr lang="fr-FR" altLang="ja-JP" b="1" dirty="0" smtClean="0">
                <a:latin typeface="Arial" pitchFamily="34" charset="0"/>
              </a:rPr>
              <a:t>'</a:t>
            </a:r>
            <a:r>
              <a:rPr lang="ja-JP" altLang="en-US" b="1" smtClean="0">
                <a:latin typeface="Arial" pitchFamily="34" charset="0"/>
              </a:rPr>
              <a:t>”</a:t>
            </a:r>
            <a:r>
              <a:rPr lang="en-US" altLang="ja-JP" b="1" dirty="0" smtClean="0">
                <a:latin typeface="Arial" pitchFamily="34" charset="0"/>
              </a:rPr>
              <a:t>  Some say it is the OT Wisdom literature whereas others say it refers to the Torah.</a:t>
            </a:r>
          </a:p>
          <a:p>
            <a:endParaRPr lang="en-US" b="1" u="sng" dirty="0" smtClean="0">
              <a:latin typeface="Arial" pitchFamily="34" charset="0"/>
            </a:endParaRPr>
          </a:p>
          <a:p>
            <a:r>
              <a:rPr lang="en-US" b="1" u="sng" dirty="0" smtClean="0">
                <a:latin typeface="Arial" pitchFamily="34" charset="0"/>
              </a:rPr>
              <a:t>Philo</a:t>
            </a:r>
            <a:r>
              <a:rPr lang="en-US" b="1" dirty="0" smtClean="0">
                <a:latin typeface="Arial" pitchFamily="34" charset="0"/>
              </a:rPr>
              <a:t>: Philo was a Jewish philosopher in the first century AD down in Alexandria, Egypt.  He combined Jewish and Greek ideas to try to evangelize Greeks to Judaism.  The New Bible </a:t>
            </a:r>
            <a:r>
              <a:rPr lang="en-US" b="1" dirty="0" err="1" smtClean="0">
                <a:latin typeface="Arial" pitchFamily="34" charset="0"/>
              </a:rPr>
              <a:t>Dicitonary</a:t>
            </a:r>
            <a:r>
              <a:rPr lang="en-US" b="1" dirty="0" smtClean="0">
                <a:latin typeface="Arial" pitchFamily="34" charset="0"/>
              </a:rPr>
              <a:t> notes that only Philo</a:t>
            </a:r>
            <a:r>
              <a:rPr lang="fr-FR" altLang="ja-JP" b="1" dirty="0" smtClean="0">
                <a:latin typeface="Arial" pitchFamily="34" charset="0"/>
              </a:rPr>
              <a:t>'</a:t>
            </a:r>
            <a:r>
              <a:rPr lang="en-US" b="1" dirty="0" smtClean="0">
                <a:latin typeface="Arial" pitchFamily="34" charset="0"/>
              </a:rPr>
              <a:t>s </a:t>
            </a:r>
            <a:r>
              <a:rPr lang="ja-JP" altLang="en-US" b="1" smtClean="0">
                <a:latin typeface="Arial" pitchFamily="34" charset="0"/>
              </a:rPr>
              <a:t>“</a:t>
            </a:r>
            <a:r>
              <a:rPr lang="en-US" altLang="ja-JP" b="1" dirty="0" smtClean="0">
                <a:latin typeface="Arial" pitchFamily="34" charset="0"/>
              </a:rPr>
              <a:t>Logos-teaching provides a clear theological scheme in which the Word possesses a like unity with God and a like distinction from him, and in which both creative and sustaining activity in the universe and revelatory activity towards man is ascribed to it.</a:t>
            </a:r>
            <a:r>
              <a:rPr lang="ja-JP" altLang="en-US" b="1" smtClean="0">
                <a:latin typeface="Arial" pitchFamily="34" charset="0"/>
              </a:rPr>
              <a:t>”</a:t>
            </a:r>
            <a:endParaRPr lang="en-US" b="1" dirty="0"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a:xfrm>
            <a:off x="1143000" y="685800"/>
            <a:ext cx="4572000" cy="3429000"/>
          </a:xfrm>
          <a:ln/>
        </p:spPr>
      </p:sp>
      <p:sp>
        <p:nvSpPr>
          <p:cNvPr id="345091" name="Notes Placeholder 2"/>
          <p:cNvSpPr>
            <a:spLocks noGrp="1"/>
          </p:cNvSpPr>
          <p:nvPr>
            <p:ph type="body" idx="1"/>
          </p:nvPr>
        </p:nvSpPr>
        <p:spPr>
          <a:noFill/>
          <a:ln w="9525"/>
        </p:spPr>
        <p:txBody>
          <a:bodyPr/>
          <a:lstStyle/>
          <a:p>
            <a:r>
              <a:rPr lang="en-US" smtClean="0">
                <a:latin typeface="Arial" pitchFamily="34" charset="0"/>
              </a:rPr>
              <a:t>Long ago God spoke many times and in many ways to our ancestors through the prophets. </a:t>
            </a:r>
            <a:r>
              <a:rPr lang="en-US" baseline="30000" smtClean="0">
                <a:latin typeface="Arial" pitchFamily="34" charset="0"/>
              </a:rPr>
              <a:t>2 </a:t>
            </a:r>
            <a:r>
              <a:rPr lang="en-US" smtClean="0">
                <a:latin typeface="Arial" pitchFamily="34" charset="0"/>
              </a:rPr>
              <a:t>And now in these final days, he has spoken to us through his Son. God promised everything to the Son as an inheritance, and through the Son he created the universe. </a:t>
            </a:r>
            <a:r>
              <a:rPr lang="en-US" baseline="30000" smtClean="0">
                <a:latin typeface="Arial" pitchFamily="34" charset="0"/>
              </a:rPr>
              <a:t>3 </a:t>
            </a:r>
            <a:r>
              <a:rPr lang="en-US" smtClean="0">
                <a:latin typeface="Arial" pitchFamily="34" charset="0"/>
              </a:rPr>
              <a:t>The Son radiates God</a:t>
            </a:r>
            <a:r>
              <a:rPr lang="fr-FR" altLang="ja-JP" smtClean="0">
                <a:latin typeface="Arial" pitchFamily="34" charset="0"/>
              </a:rPr>
              <a:t>'</a:t>
            </a:r>
            <a:r>
              <a:rPr lang="en-US" smtClean="0">
                <a:latin typeface="Arial" pitchFamily="34" charset="0"/>
              </a:rPr>
              <a:t>s own glory and expresses the very character of God, and he sustains everything by the mighty power of his command. When he had cleansed us from our sins, he sat down in the place of honor at the right hand of the majestic God in heaven. </a:t>
            </a:r>
            <a:r>
              <a:rPr lang="en-US" baseline="30000" smtClean="0">
                <a:latin typeface="Arial" pitchFamily="34" charset="0"/>
              </a:rPr>
              <a:t>4 </a:t>
            </a:r>
            <a:r>
              <a:rPr lang="en-US" smtClean="0">
                <a:latin typeface="Arial" pitchFamily="34" charset="0"/>
              </a:rPr>
              <a:t>This shows that the Son is far greater than the angels, just as the name God gave him is greater than their names.</a:t>
            </a:r>
          </a:p>
        </p:txBody>
      </p:sp>
      <p:sp>
        <p:nvSpPr>
          <p:cNvPr id="345092" name="Slide Number Placeholder 3"/>
          <p:cNvSpPr>
            <a:spLocks noGrp="1"/>
          </p:cNvSpPr>
          <p:nvPr>
            <p:ph type="sldNum" sz="quarter" idx="5"/>
          </p:nvPr>
        </p:nvSpPr>
        <p:spPr>
          <a:noFill/>
          <a:ln w="9525"/>
        </p:spPr>
        <p:txBody>
          <a:bodyPr/>
          <a:lstStyle/>
          <a:p>
            <a:fld id="{4B59DCC2-7458-41CE-98DA-290FC1A4B17F}" type="slidenum">
              <a:rPr lang="en-US">
                <a:solidFill>
                  <a:srgbClr val="000000"/>
                </a:solidFill>
                <a:latin typeface="Arial" pitchFamily="34" charset="0"/>
              </a:rPr>
              <a:pPr/>
              <a:t>47</a:t>
            </a:fld>
            <a:endParaRPr lang="en-US">
              <a:solidFill>
                <a:srgbClr val="000000"/>
              </a:solidFill>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a:xfrm>
            <a:off x="1143000" y="685800"/>
            <a:ext cx="4572000" cy="3429000"/>
          </a:xfrm>
          <a:ln/>
        </p:spPr>
      </p:sp>
      <p:sp>
        <p:nvSpPr>
          <p:cNvPr id="346115" name="Notes Placeholder 2"/>
          <p:cNvSpPr>
            <a:spLocks noGrp="1"/>
          </p:cNvSpPr>
          <p:nvPr>
            <p:ph type="body" idx="1"/>
          </p:nvPr>
        </p:nvSpPr>
        <p:spPr>
          <a:noFill/>
          <a:ln w="9525"/>
        </p:spPr>
        <p:txBody>
          <a:bodyPr/>
          <a:lstStyle/>
          <a:p>
            <a:pPr eaLnBrk="1" hangingPunct="1">
              <a:lnSpc>
                <a:spcPct val="90000"/>
              </a:lnSpc>
            </a:pPr>
            <a:r>
              <a:rPr lang="en-US" smtClean="0">
                <a:solidFill>
                  <a:srgbClr val="FFFF00"/>
                </a:solidFill>
                <a:latin typeface="Arial" pitchFamily="34" charset="0"/>
              </a:rPr>
              <a:t>This does NOT say that Jesus</a:t>
            </a:r>
            <a:r>
              <a:rPr lang="fr-FR" altLang="ja-JP" smtClean="0">
                <a:solidFill>
                  <a:srgbClr val="FFFF00"/>
                </a:solidFill>
                <a:latin typeface="Arial" pitchFamily="34" charset="0"/>
              </a:rPr>
              <a:t>'</a:t>
            </a:r>
            <a:r>
              <a:rPr lang="en-US" smtClean="0">
                <a:solidFill>
                  <a:srgbClr val="FFFF00"/>
                </a:solidFill>
                <a:latin typeface="Arial" pitchFamily="34" charset="0"/>
              </a:rPr>
              <a:t> existence began with Gen 1:1. </a:t>
            </a:r>
            <a:r>
              <a:rPr lang="ja-JP" altLang="en-US" smtClean="0">
                <a:solidFill>
                  <a:srgbClr val="FFFF00"/>
                </a:solidFill>
                <a:latin typeface="Arial" pitchFamily="34" charset="0"/>
              </a:rPr>
              <a:t>“</a:t>
            </a:r>
            <a:r>
              <a:rPr lang="en-US" altLang="ja-JP" smtClean="0">
                <a:solidFill>
                  <a:srgbClr val="FFFF00"/>
                </a:solidFill>
                <a:latin typeface="Arial" pitchFamily="34" charset="0"/>
              </a:rPr>
              <a:t>The word </a:t>
            </a:r>
            <a:r>
              <a:rPr lang="fr-FR" altLang="ja-JP" smtClean="0">
                <a:solidFill>
                  <a:srgbClr val="FFFF00"/>
                </a:solidFill>
                <a:latin typeface="Arial" pitchFamily="34" charset="0"/>
              </a:rPr>
              <a:t>'</a:t>
            </a:r>
            <a:r>
              <a:rPr lang="en-US" altLang="ja-JP" smtClean="0">
                <a:solidFill>
                  <a:srgbClr val="FFFF00"/>
                </a:solidFill>
                <a:latin typeface="Arial" pitchFamily="34" charset="0"/>
              </a:rPr>
              <a:t>was</a:t>
            </a:r>
            <a:r>
              <a:rPr lang="fr-FR" altLang="ja-JP" smtClean="0">
                <a:solidFill>
                  <a:srgbClr val="FFFF00"/>
                </a:solidFill>
                <a:latin typeface="Arial" pitchFamily="34" charset="0"/>
              </a:rPr>
              <a:t>'</a:t>
            </a:r>
            <a:r>
              <a:rPr lang="en-US" altLang="ja-JP" smtClean="0">
                <a:solidFill>
                  <a:srgbClr val="FFFF00"/>
                </a:solidFill>
                <a:latin typeface="Arial" pitchFamily="34" charset="0"/>
              </a:rPr>
              <a:t> (imperfect tense) implies timelessness. Jesus existed </a:t>
            </a:r>
            <a:r>
              <a:rPr lang="en-US" altLang="ja-JP" i="1" smtClean="0">
                <a:solidFill>
                  <a:srgbClr val="FFFF00"/>
                </a:solidFill>
                <a:latin typeface="Arial" pitchFamily="34" charset="0"/>
              </a:rPr>
              <a:t>before </a:t>
            </a:r>
            <a:r>
              <a:rPr lang="en-US" altLang="ja-JP" smtClean="0">
                <a:solidFill>
                  <a:srgbClr val="FFFF00"/>
                </a:solidFill>
                <a:latin typeface="Arial" pitchFamily="34" charset="0"/>
              </a:rPr>
              <a:t>Gen 1:1. </a:t>
            </a:r>
            <a:r>
              <a:rPr lang="en-US" altLang="ja-JP" smtClean="0">
                <a:solidFill>
                  <a:srgbClr val="00FF00"/>
                </a:solidFill>
                <a:latin typeface="Arial" pitchFamily="34" charset="0"/>
              </a:rPr>
              <a:t>He has a beginning of no beginning</a:t>
            </a:r>
            <a:r>
              <a:rPr lang="ja-JP" altLang="en-US" smtClean="0">
                <a:solidFill>
                  <a:srgbClr val="00FF00"/>
                </a:solidFill>
                <a:latin typeface="Arial" pitchFamily="34" charset="0"/>
              </a:rPr>
              <a:t>”</a:t>
            </a:r>
            <a:r>
              <a:rPr lang="en-US" altLang="ja-JP" smtClean="0">
                <a:solidFill>
                  <a:srgbClr val="00FF00"/>
                </a:solidFill>
                <a:latin typeface="Arial" pitchFamily="34" charset="0"/>
              </a:rPr>
              <a:t> [</a:t>
            </a:r>
            <a:r>
              <a:rPr lang="en-US" altLang="ja-JP" sz="1100" smtClean="0">
                <a:solidFill>
                  <a:schemeClr val="bg1"/>
                </a:solidFill>
                <a:latin typeface="Arial" pitchFamily="34" charset="0"/>
              </a:rPr>
              <a:t>Jeffrey Khoo, The Story of Jesus, </a:t>
            </a:r>
            <a:r>
              <a:rPr lang="en-US" altLang="ja-JP" sz="1100" smtClean="0">
                <a:solidFill>
                  <a:schemeClr val="bg1"/>
                </a:solidFill>
                <a:latin typeface="Arial" pitchFamily="34" charset="0"/>
                <a:hlinkClick r:id="rId3"/>
              </a:rPr>
              <a:t>www.febc.edu.sg</a:t>
            </a:r>
            <a:r>
              <a:rPr lang="en-US" altLang="ja-JP" sz="1100" smtClean="0">
                <a:solidFill>
                  <a:schemeClr val="bg1"/>
                </a:solidFill>
                <a:latin typeface="Arial" pitchFamily="34" charset="0"/>
              </a:rPr>
              <a:t>]</a:t>
            </a:r>
          </a:p>
          <a:p>
            <a:endParaRPr lang="en-US" smtClean="0">
              <a:latin typeface="Arial" pitchFamily="34" charset="0"/>
            </a:endParaRPr>
          </a:p>
        </p:txBody>
      </p:sp>
      <p:sp>
        <p:nvSpPr>
          <p:cNvPr id="346116" name="Slide Number Placeholder 3"/>
          <p:cNvSpPr>
            <a:spLocks noGrp="1"/>
          </p:cNvSpPr>
          <p:nvPr>
            <p:ph type="sldNum" sz="quarter" idx="5"/>
          </p:nvPr>
        </p:nvSpPr>
        <p:spPr>
          <a:noFill/>
          <a:ln w="9525"/>
        </p:spPr>
        <p:txBody>
          <a:bodyPr/>
          <a:lstStyle/>
          <a:p>
            <a:fld id="{2BA0CC86-6C00-44AB-90AE-8CE50868C75B}" type="slidenum">
              <a:rPr lang="en-US">
                <a:solidFill>
                  <a:srgbClr val="000000"/>
                </a:solidFill>
                <a:latin typeface="Arial" pitchFamily="34" charset="0"/>
              </a:rPr>
              <a:pPr/>
              <a:t>48</a:t>
            </a:fld>
            <a:endParaRPr lang="en-US">
              <a:solidFill>
                <a:srgbClr val="000000"/>
              </a:solidFill>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280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defTabSz="457146" fontAlgn="base">
              <a:spcBef>
                <a:spcPct val="0"/>
              </a:spcBef>
              <a:spcAft>
                <a:spcPct val="0"/>
              </a:spcAft>
            </a:pPr>
            <a:endParaRPr lang="en-US" sz="2500">
              <a:solidFill>
                <a:prstClr val="white"/>
              </a:solidFill>
              <a:latin typeface="Times New Roman" charset="0"/>
              <a:ea typeface="MS Gothic" charset="0"/>
              <a:cs typeface="Arial" charset="0"/>
            </a:endParaRPr>
          </a:p>
        </p:txBody>
      </p:sp>
      <p:sp>
        <p:nvSpPr>
          <p:cNvPr id="332803" name="Text Box 2"/>
          <p:cNvSpPr>
            <a:spLocks noGrp="1" noChangeArrowheads="1"/>
          </p:cNvSpPr>
          <p:nvPr>
            <p:ph type="body"/>
          </p:nvPr>
        </p:nvSpPr>
        <p:spPr>
          <a:xfrm>
            <a:off x="914400" y="4343400"/>
            <a:ext cx="5029200" cy="4116388"/>
          </a:xfrm>
          <a:noFill/>
          <a:ln w="9525"/>
        </p:spPr>
        <p:txBody>
          <a:bodyPr anchor="ctr"/>
          <a:lstStyle/>
          <a:p>
            <a:r>
              <a:rPr lang="en-US" b="1" smtClean="0">
                <a:latin typeface="Times" pitchFamily="-84" charset="0"/>
              </a:rPr>
              <a:t>Verse 2: He is Eternally co-existent in that…</a:t>
            </a:r>
          </a:p>
          <a:p>
            <a:r>
              <a:rPr lang="en-US" b="1" smtClean="0">
                <a:latin typeface="Times" pitchFamily="-84" charset="0"/>
              </a:rPr>
              <a:t>////	</a:t>
            </a:r>
            <a:r>
              <a:rPr lang="ja-JP" altLang="en-US" b="1" smtClean="0">
                <a:latin typeface="Times" pitchFamily="-84" charset="0"/>
              </a:rPr>
              <a:t>“</a:t>
            </a:r>
            <a:r>
              <a:rPr lang="en-US" altLang="ja-JP" b="1" smtClean="0">
                <a:latin typeface="Times" pitchFamily="-84" charset="0"/>
              </a:rPr>
              <a:t>He was with God in the Beginning.</a:t>
            </a:r>
            <a:r>
              <a:rPr lang="ja-JP" altLang="en-US" b="1" smtClean="0">
                <a:latin typeface="Times" pitchFamily="-84" charset="0"/>
              </a:rPr>
              <a:t>”</a:t>
            </a:r>
            <a:endParaRPr lang="en-US" b="1" smtClean="0">
              <a:latin typeface="Times" pitchFamily="-8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382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defTabSz="457146" fontAlgn="base">
              <a:spcBef>
                <a:spcPct val="0"/>
              </a:spcBef>
              <a:spcAft>
                <a:spcPct val="0"/>
              </a:spcAft>
            </a:pPr>
            <a:endParaRPr lang="en-US" sz="2500">
              <a:solidFill>
                <a:prstClr val="white"/>
              </a:solidFill>
              <a:latin typeface="Times New Roman" charset="0"/>
              <a:ea typeface="MS Gothic" charset="0"/>
              <a:cs typeface="Arial" charset="0"/>
            </a:endParaRPr>
          </a:p>
        </p:txBody>
      </p:sp>
      <p:sp>
        <p:nvSpPr>
          <p:cNvPr id="333827" name="Text Box 2"/>
          <p:cNvSpPr>
            <a:spLocks noGrp="1" noChangeArrowheads="1"/>
          </p:cNvSpPr>
          <p:nvPr>
            <p:ph type="body"/>
          </p:nvPr>
        </p:nvSpPr>
        <p:spPr>
          <a:xfrm>
            <a:off x="914400" y="4343400"/>
            <a:ext cx="5029200" cy="4116388"/>
          </a:xfrm>
          <a:noFill/>
          <a:ln w="9525"/>
        </p:spPr>
        <p:txBody>
          <a:bodyPr anchor="ctr"/>
          <a:lstStyle/>
          <a:p>
            <a:r>
              <a:rPr lang="en-US" b="1" dirty="0" smtClean="0">
                <a:latin typeface="Times" pitchFamily="-84" charset="0"/>
              </a:rPr>
              <a:t>Verse 3: He is the Creator of the Universe…</a:t>
            </a:r>
          </a:p>
          <a:p>
            <a:r>
              <a:rPr lang="en-US" b="1" dirty="0" smtClean="0">
                <a:latin typeface="Times" pitchFamily="-84" charset="0"/>
              </a:rPr>
              <a:t>////	</a:t>
            </a:r>
            <a:r>
              <a:rPr lang="ja-JP" altLang="en-US" b="1" smtClean="0">
                <a:latin typeface="Times" pitchFamily="-84" charset="0"/>
              </a:rPr>
              <a:t>“</a:t>
            </a:r>
            <a:r>
              <a:rPr lang="en-US" altLang="ja-JP" b="1" dirty="0" smtClean="0">
                <a:latin typeface="Times" pitchFamily="-84" charset="0"/>
              </a:rPr>
              <a:t>Through him all things were made; without him nothing was made that has been made.</a:t>
            </a:r>
            <a:r>
              <a:rPr lang="ja-JP" altLang="en-US" b="1" smtClean="0">
                <a:latin typeface="Times" pitchFamily="-84" charset="0"/>
              </a:rPr>
              <a:t>”</a:t>
            </a:r>
            <a:endParaRPr lang="en-US" altLang="ja-JP" b="1" dirty="0" smtClean="0">
              <a:latin typeface="Times" pitchFamily="-84" charset="0"/>
            </a:endParaRPr>
          </a:p>
          <a:p>
            <a:endParaRPr lang="en-US" dirty="0" smtClean="0">
              <a:latin typeface="Times New Roman"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EC6E76-4DD9-EC41-9D18-BD3BB6A6C7A2}" type="slidenum">
              <a:rPr lang="en-US" sz="1200">
                <a:solidFill>
                  <a:srgbClr val="000000"/>
                </a:solidFill>
              </a:rPr>
              <a:pPr eaLnBrk="1" hangingPunct="1"/>
              <a:t>53</a:t>
            </a:fld>
            <a:endParaRPr lang="en-US" sz="1200">
              <a:solidFill>
                <a:srgbClr val="000000"/>
              </a:solidFill>
            </a:endParaRPr>
          </a:p>
        </p:txBody>
      </p:sp>
      <p:sp>
        <p:nvSpPr>
          <p:cNvPr id="347138" name="Rectangle 2"/>
          <p:cNvSpPr>
            <a:spLocks noGrp="1" noRot="1" noChangeAspect="1" noChangeArrowheads="1" noTextEdit="1"/>
          </p:cNvSpPr>
          <p:nvPr>
            <p:ph type="sldImg"/>
          </p:nvPr>
        </p:nvSpPr>
        <p:spPr>
          <a:ln/>
        </p:spPr>
      </p:sp>
      <p:sp>
        <p:nvSpPr>
          <p:cNvPr id="3471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1031"/>
          <p:cNvSpPr>
            <a:spLocks noGrp="1" noChangeArrowheads="1"/>
          </p:cNvSpPr>
          <p:nvPr>
            <p:ph type="sldNum" sz="quarter" idx="5"/>
          </p:nvPr>
        </p:nvSpPr>
        <p:spPr>
          <a:noFill/>
        </p:spPr>
        <p:txBody>
          <a:bodyPr/>
          <a:lstStyle/>
          <a:p>
            <a:fld id="{18FE482D-2E51-4C35-A6DB-CE23E2250FF7}" type="slidenum">
              <a:rPr lang="en-US" smtClean="0">
                <a:solidFill>
                  <a:srgbClr val="000000"/>
                </a:solidFill>
              </a:rPr>
              <a:pPr/>
              <a:t>54</a:t>
            </a:fld>
            <a:endParaRPr lang="en-US" smtClean="0">
              <a:solidFill>
                <a:srgbClr val="000000"/>
              </a:solidFill>
            </a:endParaRPr>
          </a:p>
        </p:txBody>
      </p:sp>
      <p:sp>
        <p:nvSpPr>
          <p:cNvPr id="340995" name="Rectangle 2"/>
          <p:cNvSpPr>
            <a:spLocks noGrp="1" noRot="1" noChangeAspect="1" noChangeArrowheads="1" noTextEdit="1"/>
          </p:cNvSpPr>
          <p:nvPr>
            <p:ph type="sldImg"/>
          </p:nvPr>
        </p:nvSpPr>
        <p:spPr>
          <a:xfrm>
            <a:off x="1143000" y="685800"/>
            <a:ext cx="4572000" cy="3429000"/>
          </a:xfrm>
          <a:ln/>
        </p:spPr>
      </p:sp>
      <p:sp>
        <p:nvSpPr>
          <p:cNvPr id="340996"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E14CC7-DB02-C349-8353-6A0E9CF89FFD}" type="slidenum">
              <a:rPr lang="en-US" sz="1200">
                <a:solidFill>
                  <a:srgbClr val="000000"/>
                </a:solidFill>
              </a:rPr>
              <a:pPr eaLnBrk="1" hangingPunct="1"/>
              <a:t>55</a:t>
            </a:fld>
            <a:endParaRPr lang="en-US" sz="1200">
              <a:solidFill>
                <a:srgbClr val="000000"/>
              </a:solidFill>
            </a:endParaRPr>
          </a:p>
        </p:txBody>
      </p:sp>
      <p:sp>
        <p:nvSpPr>
          <p:cNvPr id="154626" name="Rectangle 1026"/>
          <p:cNvSpPr>
            <a:spLocks noGrp="1" noRot="1" noChangeAspect="1" noChangeArrowheads="1" noTextEdit="1"/>
          </p:cNvSpPr>
          <p:nvPr>
            <p:ph type="sldImg"/>
          </p:nvPr>
        </p:nvSpPr>
        <p:spPr>
          <a:xfrm>
            <a:off x="1143000" y="685800"/>
            <a:ext cx="4572000" cy="3429000"/>
          </a:xfrm>
          <a:solidFill>
            <a:srgbClr val="FFFFFF"/>
          </a:solidFill>
          <a:ln/>
        </p:spPr>
      </p:sp>
      <p:sp>
        <p:nvSpPr>
          <p:cNvPr id="154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wrap="square"/>
          <a:lstStyle/>
          <a:p>
            <a:pPr eaLnBrk="1" hangingPunct="1">
              <a:spcBef>
                <a:spcPct val="0"/>
              </a:spcBef>
            </a:pP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p:spPr>
        <p:txBody>
          <a:bodyPr/>
          <a:lstStyle/>
          <a:p>
            <a:fld id="{7D670A66-713A-4944-A9B0-5CD81EBB335B}" type="slidenum">
              <a:rPr lang="en-US">
                <a:solidFill>
                  <a:srgbClr val="000000"/>
                </a:solidFill>
              </a:rPr>
              <a:pPr/>
              <a:t>6</a:t>
            </a:fld>
            <a:endParaRPr lang="en-US">
              <a:solidFill>
                <a:srgbClr val="000000"/>
              </a:solidFill>
            </a:endParaRPr>
          </a:p>
        </p:txBody>
      </p:sp>
      <p:sp>
        <p:nvSpPr>
          <p:cNvPr id="294915"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9491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smtClean="0">
              <a:latin typeface="Times New Roman"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E995F09-FFF3-F743-813D-885C8B66E23B}" type="slidenum">
              <a:rPr lang="en-US" sz="1200">
                <a:solidFill>
                  <a:srgbClr val="000000"/>
                </a:solidFill>
              </a:rPr>
              <a:pPr eaLnBrk="1" hangingPunct="1"/>
              <a:t>56</a:t>
            </a:fld>
            <a:endParaRPr lang="en-US" sz="1200">
              <a:solidFill>
                <a:srgbClr val="000000"/>
              </a:solidFill>
            </a:endParaRPr>
          </a:p>
        </p:txBody>
      </p:sp>
      <p:sp>
        <p:nvSpPr>
          <p:cNvPr id="156674" name="Rectangle 1026"/>
          <p:cNvSpPr>
            <a:spLocks noGrp="1" noRot="1" noChangeAspect="1" noChangeArrowheads="1" noTextEdit="1"/>
          </p:cNvSpPr>
          <p:nvPr>
            <p:ph type="sldImg"/>
          </p:nvPr>
        </p:nvSpPr>
        <p:spPr>
          <a:xfrm>
            <a:off x="1143000" y="685800"/>
            <a:ext cx="4572000" cy="3429000"/>
          </a:xfrm>
          <a:solidFill>
            <a:srgbClr val="FFFFFF"/>
          </a:solidFill>
          <a:ln/>
        </p:spPr>
      </p:sp>
      <p:sp>
        <p:nvSpPr>
          <p:cNvPr id="1566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wrap="square"/>
          <a:lstStyle/>
          <a:p>
            <a:pPr eaLnBrk="1" hangingPunct="1">
              <a:spcBef>
                <a:spcPct val="0"/>
              </a:spcBef>
            </a:pPr>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6A207AA-1E76-2A46-BE03-90A13E235CE0}" type="slidenum">
              <a:rPr lang="en-US" sz="1200">
                <a:solidFill>
                  <a:srgbClr val="000000"/>
                </a:solidFill>
              </a:rPr>
              <a:pPr eaLnBrk="1" hangingPunct="1"/>
              <a:t>57</a:t>
            </a:fld>
            <a:endParaRPr lang="en-US" sz="1200">
              <a:solidFill>
                <a:srgbClr val="000000"/>
              </a:solidFill>
            </a:endParaRPr>
          </a:p>
        </p:txBody>
      </p:sp>
      <p:sp>
        <p:nvSpPr>
          <p:cNvPr id="158722" name="Rectangle 1026"/>
          <p:cNvSpPr>
            <a:spLocks noGrp="1" noRot="1" noChangeAspect="1" noChangeArrowheads="1" noTextEdit="1"/>
          </p:cNvSpPr>
          <p:nvPr>
            <p:ph type="sldImg"/>
          </p:nvPr>
        </p:nvSpPr>
        <p:spPr>
          <a:xfrm>
            <a:off x="1143000" y="685800"/>
            <a:ext cx="4572000" cy="3429000"/>
          </a:xfrm>
          <a:solidFill>
            <a:srgbClr val="FFFFFF"/>
          </a:solidFill>
          <a:ln/>
        </p:spPr>
      </p:sp>
      <p:sp>
        <p:nvSpPr>
          <p:cNvPr id="1587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wrap="square"/>
          <a:lstStyle/>
          <a:p>
            <a:pPr eaLnBrk="1" hangingPunct="1">
              <a:spcBef>
                <a:spcPct val="0"/>
              </a:spcBef>
            </a:pPr>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D57C2B-5A3F-A44B-9B2C-9A2F1C8C8B78}" type="slidenum">
              <a:rPr lang="en-US" sz="1200">
                <a:solidFill>
                  <a:srgbClr val="000000"/>
                </a:solidFill>
              </a:rPr>
              <a:pPr eaLnBrk="1" hangingPunct="1"/>
              <a:t>58</a:t>
            </a:fld>
            <a:endParaRPr lang="en-US" sz="1200">
              <a:solidFill>
                <a:srgbClr val="000000"/>
              </a:solidFill>
            </a:endParaRPr>
          </a:p>
        </p:txBody>
      </p:sp>
      <p:sp>
        <p:nvSpPr>
          <p:cNvPr id="160770" name="Rectangle 1026"/>
          <p:cNvSpPr>
            <a:spLocks noGrp="1" noRot="1" noChangeAspect="1" noChangeArrowheads="1" noTextEdit="1"/>
          </p:cNvSpPr>
          <p:nvPr>
            <p:ph type="sldImg"/>
          </p:nvPr>
        </p:nvSpPr>
        <p:spPr>
          <a:xfrm>
            <a:off x="1143000" y="685800"/>
            <a:ext cx="4572000" cy="3429000"/>
          </a:xfrm>
          <a:solidFill>
            <a:srgbClr val="FFFFFF"/>
          </a:solidFill>
          <a:ln/>
        </p:spPr>
      </p:sp>
      <p:sp>
        <p:nvSpPr>
          <p:cNvPr id="1607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wrap="square"/>
          <a:lstStyle/>
          <a:p>
            <a:pPr eaLnBrk="1" hangingPunct="1">
              <a:spcBef>
                <a:spcPct val="0"/>
              </a:spcBef>
            </a:pPr>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3C112A-5FD3-0147-B0AE-DBA7909BA818}" type="slidenum">
              <a:rPr lang="en-US" sz="1200">
                <a:solidFill>
                  <a:srgbClr val="000000"/>
                </a:solidFill>
              </a:rPr>
              <a:pPr eaLnBrk="1" hangingPunct="1"/>
              <a:t>59</a:t>
            </a:fld>
            <a:endParaRPr lang="en-US" sz="1200">
              <a:solidFill>
                <a:srgbClr val="000000"/>
              </a:solidFill>
            </a:endParaRPr>
          </a:p>
        </p:txBody>
      </p:sp>
      <p:sp>
        <p:nvSpPr>
          <p:cNvPr id="162818" name="Rectangle 1026"/>
          <p:cNvSpPr>
            <a:spLocks noGrp="1" noRot="1" noChangeAspect="1" noChangeArrowheads="1" noTextEdit="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wrap="square"/>
          <a:lstStyle/>
          <a:p>
            <a:pPr eaLnBrk="1" hangingPunct="1"/>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754F4E-461A-2F41-BB55-EE2D56570AFA}" type="slidenum">
              <a:rPr lang="en-US" sz="1200">
                <a:solidFill>
                  <a:srgbClr val="000000"/>
                </a:solidFill>
              </a:rPr>
              <a:pPr eaLnBrk="1" hangingPunct="1"/>
              <a:t>60</a:t>
            </a:fld>
            <a:endParaRPr lang="en-US" sz="1200">
              <a:solidFill>
                <a:srgbClr val="000000"/>
              </a:solidFill>
            </a:endParaRPr>
          </a:p>
        </p:txBody>
      </p:sp>
      <p:sp>
        <p:nvSpPr>
          <p:cNvPr id="164866" name="Rectangle 1026"/>
          <p:cNvSpPr>
            <a:spLocks noGrp="1" noRot="1" noChangeAspect="1" noChangeArrowheads="1" noTextEdit="1"/>
          </p:cNvSpPr>
          <p:nvPr>
            <p:ph type="sldImg"/>
          </p:nvPr>
        </p:nvSpPr>
        <p:spPr>
          <a:xfrm>
            <a:off x="1143000" y="685800"/>
            <a:ext cx="4572000" cy="3429000"/>
          </a:xfrm>
          <a:ln/>
        </p:spPr>
      </p:sp>
      <p:sp>
        <p:nvSpPr>
          <p:cNvPr id="16486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a:lstStyle/>
          <a:p>
            <a:pPr eaLnBrk="1" hangingPunct="1"/>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26297B-B952-7E49-AD39-1BA138FE0E0F}" type="slidenum">
              <a:rPr lang="en-US" sz="1200">
                <a:solidFill>
                  <a:srgbClr val="000000"/>
                </a:solidFill>
              </a:rPr>
              <a:pPr eaLnBrk="1" hangingPunct="1"/>
              <a:t>61</a:t>
            </a:fld>
            <a:endParaRPr lang="en-US" sz="1200">
              <a:solidFill>
                <a:srgbClr val="000000"/>
              </a:solidFill>
            </a:endParaRPr>
          </a:p>
        </p:txBody>
      </p:sp>
      <p:sp>
        <p:nvSpPr>
          <p:cNvPr id="166914" name="Rectangle 1026"/>
          <p:cNvSpPr>
            <a:spLocks noGrp="1" noRot="1" noChangeAspect="1" noChangeArrowheads="1" noTextEdit="1"/>
          </p:cNvSpPr>
          <p:nvPr>
            <p:ph type="sldImg"/>
          </p:nvPr>
        </p:nvSpPr>
        <p:spPr>
          <a:xfrm>
            <a:off x="1143000" y="685800"/>
            <a:ext cx="4572000" cy="3429000"/>
          </a:xfrm>
          <a:ln/>
        </p:spPr>
      </p:sp>
      <p:sp>
        <p:nvSpPr>
          <p:cNvPr id="16691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a:lstStyle/>
          <a:p>
            <a:pPr eaLnBrk="1" hangingPunct="1"/>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7D8D3D-A0E2-F940-88D7-E43CCB9E9E86}" type="slidenum">
              <a:rPr lang="en-US" sz="1200">
                <a:solidFill>
                  <a:srgbClr val="000000"/>
                </a:solidFill>
              </a:rPr>
              <a:pPr eaLnBrk="1" hangingPunct="1"/>
              <a:t>62</a:t>
            </a:fld>
            <a:endParaRPr lang="en-US" sz="1200">
              <a:solidFill>
                <a:srgbClr val="000000"/>
              </a:solidFill>
            </a:endParaRPr>
          </a:p>
        </p:txBody>
      </p:sp>
      <p:sp>
        <p:nvSpPr>
          <p:cNvPr id="168962" name="Rectangle 1026"/>
          <p:cNvSpPr>
            <a:spLocks noGrp="1" noRot="1" noChangeAspect="1" noChangeArrowheads="1" noTextEdit="1"/>
          </p:cNvSpPr>
          <p:nvPr>
            <p:ph type="sldImg"/>
          </p:nvPr>
        </p:nvSpPr>
        <p:spPr>
          <a:xfrm>
            <a:off x="1143000" y="685800"/>
            <a:ext cx="4572000" cy="3429000"/>
          </a:xfrm>
          <a:ln/>
        </p:spPr>
      </p:sp>
      <p:sp>
        <p:nvSpPr>
          <p:cNvPr id="16896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a:lstStyle/>
          <a:p>
            <a:pPr eaLnBrk="1" hangingPunct="1"/>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1031"/>
          <p:cNvSpPr>
            <a:spLocks noGrp="1" noChangeArrowheads="1"/>
          </p:cNvSpPr>
          <p:nvPr>
            <p:ph type="sldNum" sz="quarter" idx="5"/>
          </p:nvPr>
        </p:nvSpPr>
        <p:spPr>
          <a:noFill/>
        </p:spPr>
        <p:txBody>
          <a:bodyPr/>
          <a:lstStyle/>
          <a:p>
            <a:fld id="{EB9AB583-E6E7-4376-B6CA-19E37C67CE6F}" type="slidenum">
              <a:rPr lang="en-US" smtClean="0"/>
              <a:pPr/>
              <a:t>64</a:t>
            </a:fld>
            <a:endParaRPr lang="en-US" smtClean="0"/>
          </a:p>
        </p:txBody>
      </p:sp>
      <p:sp>
        <p:nvSpPr>
          <p:cNvPr id="351235" name="Rectangle 2"/>
          <p:cNvSpPr>
            <a:spLocks noGrp="1" noRot="1" noChangeAspect="1" noChangeArrowheads="1" noTextEdit="1"/>
          </p:cNvSpPr>
          <p:nvPr>
            <p:ph type="sldImg"/>
          </p:nvPr>
        </p:nvSpPr>
        <p:spPr>
          <a:xfrm>
            <a:off x="1143000" y="685800"/>
            <a:ext cx="4572000" cy="3429000"/>
          </a:xfrm>
          <a:ln/>
        </p:spPr>
      </p:sp>
      <p:sp>
        <p:nvSpPr>
          <p:cNvPr id="351236"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1031"/>
          <p:cNvSpPr>
            <a:spLocks noGrp="1" noChangeArrowheads="1"/>
          </p:cNvSpPr>
          <p:nvPr>
            <p:ph type="sldNum" sz="quarter" idx="5"/>
          </p:nvPr>
        </p:nvSpPr>
        <p:spPr>
          <a:noFill/>
        </p:spPr>
        <p:txBody>
          <a:bodyPr/>
          <a:lstStyle/>
          <a:p>
            <a:fld id="{A7880989-83DC-4A7A-9445-21C224657EA4}" type="slidenum">
              <a:rPr lang="en-US" smtClean="0"/>
              <a:pPr/>
              <a:t>65</a:t>
            </a:fld>
            <a:endParaRPr lang="en-US" smtClean="0"/>
          </a:p>
        </p:txBody>
      </p:sp>
      <p:sp>
        <p:nvSpPr>
          <p:cNvPr id="366595" name="Rectangle 2"/>
          <p:cNvSpPr>
            <a:spLocks noGrp="1" noRot="1" noChangeAspect="1" noChangeArrowheads="1" noTextEdit="1"/>
          </p:cNvSpPr>
          <p:nvPr>
            <p:ph type="sldImg"/>
          </p:nvPr>
        </p:nvSpPr>
        <p:spPr>
          <a:xfrm>
            <a:off x="1143000" y="685800"/>
            <a:ext cx="4572000" cy="3429000"/>
          </a:xfrm>
          <a:ln/>
        </p:spPr>
      </p:sp>
      <p:sp>
        <p:nvSpPr>
          <p:cNvPr id="366596"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761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367619" name="Text Box 2"/>
          <p:cNvSpPr>
            <a:spLocks noGrp="1" noChangeArrowheads="1"/>
          </p:cNvSpPr>
          <p:nvPr>
            <p:ph type="body"/>
          </p:nvPr>
        </p:nvSpPr>
        <p:spPr>
          <a:xfrm>
            <a:off x="914400" y="4343400"/>
            <a:ext cx="5029200" cy="4116388"/>
          </a:xfrm>
          <a:noFill/>
          <a:ln w="9525"/>
        </p:spPr>
        <p:txBody>
          <a:bodyPr anchor="ctr"/>
          <a:lstStyle/>
          <a:p>
            <a:endParaRPr lang="en-US"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600E7895-A8A9-4E46-B7C4-A3A907C76483}" type="slidenum">
              <a:rPr lang="en-US">
                <a:solidFill>
                  <a:srgbClr val="000000"/>
                </a:solidFill>
              </a:rPr>
              <a:pPr/>
              <a:t>7</a:t>
            </a:fld>
            <a:endParaRPr lang="en-US">
              <a:solidFill>
                <a:srgbClr val="000000"/>
              </a:solidFill>
            </a:endParaRPr>
          </a:p>
        </p:txBody>
      </p:sp>
      <p:sp>
        <p:nvSpPr>
          <p:cNvPr id="295939"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9594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smtClean="0">
              <a:latin typeface="Times New Roman" pitchFamily="18"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p>
            <a:fld id="{B716955D-1D44-40D2-B72F-C251D2157F01}" type="slidenum">
              <a:rPr lang="en-US" smtClean="0">
                <a:solidFill>
                  <a:srgbClr val="000000"/>
                </a:solidFill>
              </a:rPr>
              <a:pPr/>
              <a:t>68</a:t>
            </a:fld>
            <a:endParaRPr lang="en-US" smtClean="0">
              <a:solidFill>
                <a:srgbClr val="000000"/>
              </a:solidFill>
            </a:endParaRPr>
          </a:p>
        </p:txBody>
      </p:sp>
      <p:sp>
        <p:nvSpPr>
          <p:cNvPr id="363523" name="AutoShape 2"/>
          <p:cNvSpPr>
            <a:spLocks noGrp="1" noRot="1" noChangeAspect="1" noChangeArrowheads="1" noTextEdit="1"/>
          </p:cNvSpPr>
          <p:nvPr>
            <p:ph type="sldImg"/>
          </p:nvPr>
        </p:nvSpPr>
        <p:spPr>
          <a:xfrm>
            <a:off x="841375" y="241300"/>
            <a:ext cx="5233988" cy="3925888"/>
          </a:xfrm>
          <a:ln/>
        </p:spPr>
      </p:sp>
      <p:sp>
        <p:nvSpPr>
          <p:cNvPr id="363524"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wrap="square"/>
          <a:lstStyle/>
          <a:p>
            <a:pPr marL="112713" indent="-112713" defTabSz="1020763" eaLnBrk="1" hangingPunct="1">
              <a:spcBef>
                <a:spcPct val="0"/>
              </a:spcBef>
            </a:pPr>
            <a:r>
              <a:rPr lang="en-US" dirty="0" smtClean="0">
                <a:latin typeface="Times New Roman" pitchFamily="18" charset="0"/>
              </a:rPr>
              <a:t>Christ</a:t>
            </a:r>
            <a:r>
              <a:rPr lang="fr-FR" altLang="ja-JP" dirty="0" smtClean="0">
                <a:latin typeface="Times New Roman" pitchFamily="18" charset="0"/>
              </a:rPr>
              <a:t>'</a:t>
            </a:r>
            <a:r>
              <a:rPr lang="en-US" dirty="0" smtClean="0">
                <a:latin typeface="Times New Roman" pitchFamily="18" charset="0"/>
              </a:rPr>
              <a:t>s 3½ year ministry spanned four Passovers.  However, the </a:t>
            </a:r>
            <a:r>
              <a:rPr lang="en-US" dirty="0" err="1" smtClean="0">
                <a:latin typeface="Times New Roman" pitchFamily="18" charset="0"/>
              </a:rPr>
              <a:t>Synoptics</a:t>
            </a:r>
            <a:r>
              <a:rPr lang="en-US" dirty="0" smtClean="0">
                <a:latin typeface="Times New Roman" pitchFamily="18" charset="0"/>
              </a:rPr>
              <a:t> mention only one Passover (#2 on this timeline), which could give the impression of only a year-old ministry.  John fills in the details, though, by showing three other Passovers not mentioned by Matthew, Mark, or Luke.</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1031"/>
          <p:cNvSpPr>
            <a:spLocks noGrp="1" noChangeArrowheads="1"/>
          </p:cNvSpPr>
          <p:nvPr>
            <p:ph type="sldNum" sz="quarter" idx="5"/>
          </p:nvPr>
        </p:nvSpPr>
        <p:spPr>
          <a:noFill/>
        </p:spPr>
        <p:txBody>
          <a:bodyPr/>
          <a:lstStyle/>
          <a:p>
            <a:fld id="{7AAD3BB5-1236-441C-A15B-54E6881F7DB9}" type="slidenum">
              <a:rPr lang="en-US" smtClean="0"/>
              <a:pPr/>
              <a:t>69</a:t>
            </a:fld>
            <a:endParaRPr lang="en-US" smtClean="0"/>
          </a:p>
        </p:txBody>
      </p:sp>
      <p:sp>
        <p:nvSpPr>
          <p:cNvPr id="353283" name="Rectangle 2"/>
          <p:cNvSpPr>
            <a:spLocks noGrp="1" noRot="1" noChangeAspect="1" noChangeArrowheads="1" noTextEdit="1"/>
          </p:cNvSpPr>
          <p:nvPr>
            <p:ph type="sldImg"/>
          </p:nvPr>
        </p:nvSpPr>
        <p:spPr>
          <a:xfrm>
            <a:off x="1143000" y="685800"/>
            <a:ext cx="4572000" cy="3429000"/>
          </a:xfrm>
          <a:ln/>
        </p:spPr>
      </p:sp>
      <p:sp>
        <p:nvSpPr>
          <p:cNvPr id="353284"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1031"/>
          <p:cNvSpPr>
            <a:spLocks noGrp="1" noChangeArrowheads="1"/>
          </p:cNvSpPr>
          <p:nvPr>
            <p:ph type="sldNum" sz="quarter" idx="5"/>
          </p:nvPr>
        </p:nvSpPr>
        <p:spPr>
          <a:noFill/>
        </p:spPr>
        <p:txBody>
          <a:bodyPr/>
          <a:lstStyle/>
          <a:p>
            <a:fld id="{EE888AC8-2777-4FAF-9DB9-3EDEC547E3A0}" type="slidenum">
              <a:rPr lang="en-US" smtClean="0"/>
              <a:pPr/>
              <a:t>70</a:t>
            </a:fld>
            <a:endParaRPr lang="en-US" smtClean="0"/>
          </a:p>
        </p:txBody>
      </p:sp>
      <p:sp>
        <p:nvSpPr>
          <p:cNvPr id="354307" name="Rectangle 1026"/>
          <p:cNvSpPr>
            <a:spLocks noGrp="1" noRot="1" noChangeAspect="1" noChangeArrowheads="1" noTextEdit="1"/>
          </p:cNvSpPr>
          <p:nvPr>
            <p:ph type="sldImg"/>
          </p:nvPr>
        </p:nvSpPr>
        <p:spPr>
          <a:xfrm>
            <a:off x="1143000" y="685800"/>
            <a:ext cx="4572000" cy="3429000"/>
          </a:xfrm>
          <a:ln/>
        </p:spPr>
      </p:sp>
      <p:sp>
        <p:nvSpPr>
          <p:cNvPr id="354308" name="Rectangle 1027"/>
          <p:cNvSpPr>
            <a:spLocks noGrp="1" noChangeArrowheads="1"/>
          </p:cNvSpPr>
          <p:nvPr>
            <p:ph type="body" idx="1"/>
          </p:nvPr>
        </p:nvSpPr>
        <p:spPr>
          <a:noFill/>
          <a:ln w="9525"/>
        </p:spPr>
        <p:txBody>
          <a:bodyPr/>
          <a:lstStyle/>
          <a:p>
            <a:pPr eaLnBrk="1" hangingPunct="1"/>
            <a:endParaRPr lang="en-US" smtClean="0">
              <a:latin typeface="Times New Roman" pitchFamily="18"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1031"/>
          <p:cNvSpPr>
            <a:spLocks noGrp="1" noChangeArrowheads="1"/>
          </p:cNvSpPr>
          <p:nvPr>
            <p:ph type="sldNum" sz="quarter" idx="5"/>
          </p:nvPr>
        </p:nvSpPr>
        <p:spPr>
          <a:noFill/>
        </p:spPr>
        <p:txBody>
          <a:bodyPr/>
          <a:lstStyle/>
          <a:p>
            <a:fld id="{BBF24EAE-DD6C-4809-B114-E9765BDBAF57}" type="slidenum">
              <a:rPr lang="en-US" smtClean="0"/>
              <a:pPr/>
              <a:t>71</a:t>
            </a:fld>
            <a:endParaRPr lang="en-US" smtClean="0"/>
          </a:p>
        </p:txBody>
      </p:sp>
      <p:sp>
        <p:nvSpPr>
          <p:cNvPr id="355331" name="Rectangle 1026"/>
          <p:cNvSpPr>
            <a:spLocks noGrp="1" noRot="1" noChangeAspect="1" noChangeArrowheads="1" noTextEdit="1"/>
          </p:cNvSpPr>
          <p:nvPr>
            <p:ph type="sldImg"/>
          </p:nvPr>
        </p:nvSpPr>
        <p:spPr>
          <a:xfrm>
            <a:off x="1143000" y="685800"/>
            <a:ext cx="4572000" cy="3429000"/>
          </a:xfrm>
          <a:ln/>
        </p:spPr>
      </p:sp>
      <p:sp>
        <p:nvSpPr>
          <p:cNvPr id="355332" name="Rectangle 1027"/>
          <p:cNvSpPr>
            <a:spLocks noGrp="1" noChangeArrowheads="1"/>
          </p:cNvSpPr>
          <p:nvPr>
            <p:ph type="body" idx="1"/>
          </p:nvPr>
        </p:nvSpPr>
        <p:spPr>
          <a:noFill/>
          <a:ln w="9525"/>
        </p:spPr>
        <p:txBody>
          <a:bodyPr/>
          <a:lstStyle/>
          <a:p>
            <a:pPr eaLnBrk="1" hangingPunct="1"/>
            <a:endParaRPr lang="en-US" smtClean="0">
              <a:latin typeface="Times New Roman" pitchFamily="18"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1031"/>
          <p:cNvSpPr>
            <a:spLocks noGrp="1" noChangeArrowheads="1"/>
          </p:cNvSpPr>
          <p:nvPr>
            <p:ph type="sldNum" sz="quarter" idx="5"/>
          </p:nvPr>
        </p:nvSpPr>
        <p:spPr>
          <a:noFill/>
        </p:spPr>
        <p:txBody>
          <a:bodyPr/>
          <a:lstStyle/>
          <a:p>
            <a:fld id="{7AFD1C72-EA07-4310-BB66-FBA1B1737406}" type="slidenum">
              <a:rPr lang="en-US" smtClean="0"/>
              <a:pPr/>
              <a:t>72</a:t>
            </a:fld>
            <a:endParaRPr lang="en-US" smtClean="0"/>
          </a:p>
        </p:txBody>
      </p:sp>
      <p:sp>
        <p:nvSpPr>
          <p:cNvPr id="357379" name="Rectangle 2"/>
          <p:cNvSpPr>
            <a:spLocks noGrp="1" noRot="1" noChangeAspect="1" noChangeArrowheads="1" noTextEdit="1"/>
          </p:cNvSpPr>
          <p:nvPr>
            <p:ph type="sldImg"/>
          </p:nvPr>
        </p:nvSpPr>
        <p:spPr>
          <a:xfrm>
            <a:off x="1143000" y="685800"/>
            <a:ext cx="4572000" cy="3429000"/>
          </a:xfrm>
          <a:ln/>
        </p:spPr>
      </p:sp>
      <p:sp>
        <p:nvSpPr>
          <p:cNvPr id="357380"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1031"/>
          <p:cNvSpPr>
            <a:spLocks noGrp="1" noChangeArrowheads="1"/>
          </p:cNvSpPr>
          <p:nvPr>
            <p:ph type="sldNum" sz="quarter" idx="5"/>
          </p:nvPr>
        </p:nvSpPr>
        <p:spPr>
          <a:noFill/>
        </p:spPr>
        <p:txBody>
          <a:bodyPr/>
          <a:lstStyle/>
          <a:p>
            <a:fld id="{2A01261D-8A40-4C36-9D29-FE08FCA5FE93}" type="slidenum">
              <a:rPr lang="en-US" smtClean="0"/>
              <a:pPr/>
              <a:t>74</a:t>
            </a:fld>
            <a:endParaRPr lang="en-US" smtClean="0"/>
          </a:p>
        </p:txBody>
      </p:sp>
      <p:sp>
        <p:nvSpPr>
          <p:cNvPr id="358403" name="Rectangle 1026"/>
          <p:cNvSpPr>
            <a:spLocks noGrp="1" noRot="1" noChangeAspect="1" noChangeArrowheads="1" noTextEdit="1"/>
          </p:cNvSpPr>
          <p:nvPr>
            <p:ph type="sldImg"/>
          </p:nvPr>
        </p:nvSpPr>
        <p:spPr>
          <a:xfrm>
            <a:off x="1143000" y="685800"/>
            <a:ext cx="4572000" cy="3429000"/>
          </a:xfrm>
          <a:ln/>
        </p:spPr>
      </p:sp>
      <p:sp>
        <p:nvSpPr>
          <p:cNvPr id="358404" name="Rectangle 1027"/>
          <p:cNvSpPr>
            <a:spLocks noGrp="1" noChangeArrowheads="1"/>
          </p:cNvSpPr>
          <p:nvPr>
            <p:ph type="body" idx="1"/>
          </p:nvPr>
        </p:nvSpPr>
        <p:spPr>
          <a:noFill/>
          <a:ln w="9525"/>
        </p:spPr>
        <p:txBody>
          <a:bodyPr/>
          <a:lstStyle/>
          <a:p>
            <a:pPr eaLnBrk="1" hangingPunct="1"/>
            <a:endParaRPr lang="en-US" smtClean="0">
              <a:latin typeface="Times New Roman" pitchFamily="18"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noFill/>
        </p:spPr>
        <p:txBody>
          <a:bodyPr/>
          <a:lstStyle/>
          <a:p>
            <a:fld id="{FB3EFE20-75CD-4BD2-A79D-CB010046E2D8}" type="slidenum">
              <a:rPr lang="en-US" smtClean="0">
                <a:solidFill>
                  <a:srgbClr val="000000"/>
                </a:solidFill>
              </a:rPr>
              <a:pPr/>
              <a:t>75</a:t>
            </a:fld>
            <a:endParaRPr lang="en-US" smtClean="0">
              <a:solidFill>
                <a:srgbClr val="000000"/>
              </a:solidFill>
            </a:endParaRPr>
          </a:p>
        </p:txBody>
      </p:sp>
      <p:sp>
        <p:nvSpPr>
          <p:cNvPr id="359427"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5942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Times New Roman" pitchFamily="18" charset="0"/>
              </a:rPr>
              <a:t>This may look like a cryptic message but it</a:t>
            </a:r>
            <a:r>
              <a:rPr lang="fr-FR" altLang="ja-JP" smtClean="0">
                <a:latin typeface="Times New Roman" pitchFamily="18" charset="0"/>
              </a:rPr>
              <a:t>'</a:t>
            </a:r>
            <a:r>
              <a:rPr lang="en-US" altLang="ja-JP" smtClean="0">
                <a:latin typeface="Times New Roman" pitchFamily="18" charset="0"/>
              </a:rPr>
              <a:t>s actually the best known verse in the Bible.  It tells us that God gives us life with him forever when we simply place our trust in Jesus Christ.  This is no da Vinci Code.  It</a:t>
            </a:r>
            <a:r>
              <a:rPr lang="fr-FR" altLang="ja-JP" smtClean="0">
                <a:latin typeface="Times New Roman" pitchFamily="18" charset="0"/>
              </a:rPr>
              <a:t>'</a:t>
            </a:r>
            <a:r>
              <a:rPr lang="en-US" altLang="ja-JP" smtClean="0">
                <a:latin typeface="Times New Roman" pitchFamily="18" charset="0"/>
              </a:rPr>
              <a:t>s the Divine Code!</a:t>
            </a:r>
            <a:endParaRPr lang="en-US" smtClean="0">
              <a:latin typeface="Times New Roman" pitchFamily="18"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1031"/>
          <p:cNvSpPr>
            <a:spLocks noGrp="1" noChangeArrowheads="1"/>
          </p:cNvSpPr>
          <p:nvPr>
            <p:ph type="sldNum" sz="quarter" idx="5"/>
          </p:nvPr>
        </p:nvSpPr>
        <p:spPr>
          <a:noFill/>
        </p:spPr>
        <p:txBody>
          <a:bodyPr/>
          <a:lstStyle/>
          <a:p>
            <a:fld id="{BB0513B9-2185-4F3A-9CD3-4B793F338649}" type="slidenum">
              <a:rPr lang="en-US" smtClean="0">
                <a:solidFill>
                  <a:srgbClr val="000000"/>
                </a:solidFill>
              </a:rPr>
              <a:pPr/>
              <a:t>76</a:t>
            </a:fld>
            <a:endParaRPr lang="en-US" smtClean="0">
              <a:solidFill>
                <a:srgbClr val="000000"/>
              </a:solidFill>
            </a:endParaRPr>
          </a:p>
        </p:txBody>
      </p:sp>
      <p:sp>
        <p:nvSpPr>
          <p:cNvPr id="360451" name="Rectangle 1026"/>
          <p:cNvSpPr>
            <a:spLocks noGrp="1" noRot="1" noChangeAspect="1" noChangeArrowheads="1" noTextEdit="1"/>
          </p:cNvSpPr>
          <p:nvPr>
            <p:ph type="sldImg"/>
          </p:nvPr>
        </p:nvSpPr>
        <p:spPr>
          <a:xfrm>
            <a:off x="1143000" y="685800"/>
            <a:ext cx="4572000" cy="3429000"/>
          </a:xfrm>
          <a:ln/>
        </p:spPr>
      </p:sp>
      <p:sp>
        <p:nvSpPr>
          <p:cNvPr id="360452" name="Rectangle 1027"/>
          <p:cNvSpPr>
            <a:spLocks noGrp="1" noChangeArrowheads="1"/>
          </p:cNvSpPr>
          <p:nvPr>
            <p:ph type="body" idx="1"/>
          </p:nvPr>
        </p:nvSpPr>
        <p:spPr>
          <a:noFill/>
          <a:ln w="9525"/>
        </p:spPr>
        <p:txBody>
          <a:bodyPr/>
          <a:lstStyle/>
          <a:p>
            <a:pPr eaLnBrk="1" hangingPunct="1"/>
            <a:endParaRPr lang="en-US" smtClean="0">
              <a:latin typeface="Times New Roman" pitchFamily="18"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147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361475" name="Text Box 2"/>
          <p:cNvSpPr>
            <a:spLocks noGrp="1" noChangeArrowheads="1"/>
          </p:cNvSpPr>
          <p:nvPr>
            <p:ph type="body"/>
          </p:nvPr>
        </p:nvSpPr>
        <p:spPr>
          <a:xfrm>
            <a:off x="914400" y="4343400"/>
            <a:ext cx="5029200" cy="4116388"/>
          </a:xfrm>
          <a:noFill/>
          <a:ln w="9525"/>
        </p:spPr>
        <p:txBody>
          <a:bodyPr anchor="ctr"/>
          <a:lstStyle/>
          <a:p>
            <a:pPr marL="228600" indent="-228600">
              <a:buAutoNum type="arabicPeriod"/>
            </a:pPr>
            <a:r>
              <a:rPr lang="en-US" dirty="0" err="1" smtClean="0">
                <a:latin typeface="Times New Roman" pitchFamily="18" charset="0"/>
              </a:rPr>
              <a:t>Từ</a:t>
            </a:r>
            <a:r>
              <a:rPr lang="en-US" dirty="0" smtClean="0">
                <a:latin typeface="Times New Roman" pitchFamily="18" charset="0"/>
              </a:rPr>
              <a:t> </a:t>
            </a:r>
            <a:r>
              <a:rPr lang="en-US" dirty="0" err="1" smtClean="0">
                <a:latin typeface="Times New Roman" pitchFamily="18" charset="0"/>
              </a:rPr>
              <a:t>ngữ</a:t>
            </a:r>
            <a:r>
              <a:rPr lang="en-US" baseline="0" dirty="0" smtClean="0">
                <a:latin typeface="Times New Roman" pitchFamily="18" charset="0"/>
              </a:rPr>
              <a:t> </a:t>
            </a:r>
            <a:r>
              <a:rPr lang="en-US" baseline="0" dirty="0" err="1" smtClean="0">
                <a:latin typeface="Times New Roman" pitchFamily="18" charset="0"/>
              </a:rPr>
              <a:t>không</a:t>
            </a:r>
            <a:r>
              <a:rPr lang="en-US" baseline="0" dirty="0" smtClean="0">
                <a:latin typeface="Times New Roman" pitchFamily="18" charset="0"/>
              </a:rPr>
              <a:t> </a:t>
            </a:r>
            <a:r>
              <a:rPr lang="en-US" baseline="0" dirty="0" err="1" smtClean="0">
                <a:latin typeface="Times New Roman" pitchFamily="18" charset="0"/>
              </a:rPr>
              <a:t>phức</a:t>
            </a:r>
            <a:r>
              <a:rPr lang="en-US" baseline="0" dirty="0" smtClean="0">
                <a:latin typeface="Times New Roman" pitchFamily="18" charset="0"/>
              </a:rPr>
              <a:t> </a:t>
            </a:r>
            <a:r>
              <a:rPr lang="en-US" baseline="0" dirty="0" err="1" smtClean="0">
                <a:latin typeface="Times New Roman" pitchFamily="18" charset="0"/>
              </a:rPr>
              <a:t>tạp</a:t>
            </a:r>
            <a:r>
              <a:rPr lang="en-US" baseline="0" dirty="0" smtClean="0">
                <a:latin typeface="Times New Roman" pitchFamily="18" charset="0"/>
              </a:rPr>
              <a:t> </a:t>
            </a:r>
            <a:r>
              <a:rPr lang="en-US" baseline="0" dirty="0" err="1" smtClean="0">
                <a:latin typeface="Times New Roman" pitchFamily="18" charset="0"/>
              </a:rPr>
              <a:t>như</a:t>
            </a:r>
            <a:r>
              <a:rPr lang="en-US" baseline="0" dirty="0" smtClean="0">
                <a:latin typeface="Times New Roman" pitchFamily="18" charset="0"/>
              </a:rPr>
              <a:t> </a:t>
            </a:r>
            <a:r>
              <a:rPr lang="en-US" baseline="0" dirty="0" err="1" smtClean="0">
                <a:latin typeface="Times New Roman" pitchFamily="18" charset="0"/>
              </a:rPr>
              <a:t>trong</a:t>
            </a:r>
            <a:r>
              <a:rPr lang="en-US" baseline="0" dirty="0" smtClean="0">
                <a:latin typeface="Times New Roman" pitchFamily="18" charset="0"/>
              </a:rPr>
              <a:t> </a:t>
            </a:r>
            <a:r>
              <a:rPr lang="en-US" baseline="0" dirty="0" err="1" smtClean="0">
                <a:latin typeface="Times New Roman" pitchFamily="18" charset="0"/>
              </a:rPr>
              <a:t>Khải</a:t>
            </a:r>
            <a:r>
              <a:rPr lang="en-US" baseline="0" dirty="0" smtClean="0">
                <a:latin typeface="Times New Roman" pitchFamily="18" charset="0"/>
              </a:rPr>
              <a:t> </a:t>
            </a:r>
            <a:r>
              <a:rPr lang="en-US" baseline="0" dirty="0" err="1" smtClean="0">
                <a:latin typeface="Times New Roman" pitchFamily="18" charset="0"/>
              </a:rPr>
              <a:t>huyền</a:t>
            </a:r>
            <a:r>
              <a:rPr lang="en-US" baseline="0" dirty="0" smtClean="0">
                <a:latin typeface="Times New Roman" pitchFamily="18" charset="0"/>
              </a:rPr>
              <a:t>, </a:t>
            </a:r>
            <a:r>
              <a:rPr lang="en-US" baseline="0" dirty="0" err="1" smtClean="0">
                <a:latin typeface="Times New Roman" pitchFamily="18" charset="0"/>
              </a:rPr>
              <a:t>nhưng</a:t>
            </a:r>
            <a:r>
              <a:rPr lang="en-US" baseline="0" dirty="0" smtClean="0">
                <a:latin typeface="Times New Roman" pitchFamily="18" charset="0"/>
              </a:rPr>
              <a:t> </a:t>
            </a:r>
            <a:r>
              <a:rPr lang="en-US" baseline="0" dirty="0" err="1" smtClean="0">
                <a:latin typeface="Times New Roman" pitchFamily="18" charset="0"/>
              </a:rPr>
              <a:t>ngắn</a:t>
            </a:r>
            <a:r>
              <a:rPr lang="en-US" baseline="0" dirty="0" smtClean="0">
                <a:latin typeface="Times New Roman" pitchFamily="18" charset="0"/>
              </a:rPr>
              <a:t> </a:t>
            </a:r>
            <a:r>
              <a:rPr lang="en-US" baseline="0" dirty="0" err="1" smtClean="0">
                <a:latin typeface="Times New Roman" pitchFamily="18" charset="0"/>
              </a:rPr>
              <a:t>gọn</a:t>
            </a:r>
            <a:r>
              <a:rPr lang="en-US" baseline="0" dirty="0" smtClean="0">
                <a:latin typeface="Times New Roman" pitchFamily="18" charset="0"/>
              </a:rPr>
              <a:t> (td: </a:t>
            </a:r>
            <a:r>
              <a:rPr lang="en-US" baseline="0" dirty="0" err="1" smtClean="0">
                <a:latin typeface="Times New Roman" pitchFamily="18" charset="0"/>
              </a:rPr>
              <a:t>ta</a:t>
            </a:r>
            <a:r>
              <a:rPr lang="en-US" baseline="0" dirty="0" smtClean="0">
                <a:latin typeface="Times New Roman" pitchFamily="18" charset="0"/>
              </a:rPr>
              <a:t> </a:t>
            </a:r>
            <a:r>
              <a:rPr lang="en-US" baseline="0" dirty="0" err="1" smtClean="0">
                <a:latin typeface="Times New Roman" pitchFamily="18" charset="0"/>
              </a:rPr>
              <a:t>là</a:t>
            </a:r>
            <a:r>
              <a:rPr lang="en-US" baseline="0" dirty="0" smtClean="0">
                <a:latin typeface="Times New Roman" pitchFamily="18" charset="0"/>
              </a:rPr>
              <a:t> </a:t>
            </a:r>
            <a:r>
              <a:rPr lang="en-US" baseline="0" dirty="0" err="1" smtClean="0">
                <a:latin typeface="Times New Roman" pitchFamily="18" charset="0"/>
              </a:rPr>
              <a:t>bánh</a:t>
            </a:r>
            <a:r>
              <a:rPr lang="en-US" baseline="0" dirty="0" smtClean="0">
                <a:latin typeface="Times New Roman" pitchFamily="18" charset="0"/>
              </a:rPr>
              <a:t>; </a:t>
            </a:r>
            <a:r>
              <a:rPr lang="en-US" baseline="0" dirty="0" err="1" smtClean="0">
                <a:latin typeface="Times New Roman" pitchFamily="18" charset="0"/>
              </a:rPr>
              <a:t>trong</a:t>
            </a:r>
            <a:r>
              <a:rPr lang="en-US" baseline="0" dirty="0" smtClean="0">
                <a:latin typeface="Times New Roman" pitchFamily="18" charset="0"/>
              </a:rPr>
              <a:t> </a:t>
            </a:r>
            <a:r>
              <a:rPr lang="en-US" baseline="0" dirty="0" err="1" smtClean="0">
                <a:latin typeface="Times New Roman" pitchFamily="18" charset="0"/>
              </a:rPr>
              <a:t>Ngài</a:t>
            </a:r>
            <a:r>
              <a:rPr lang="en-US" baseline="0" dirty="0" smtClean="0">
                <a:latin typeface="Times New Roman" pitchFamily="18" charset="0"/>
              </a:rPr>
              <a:t> </a:t>
            </a:r>
            <a:r>
              <a:rPr lang="en-US" baseline="0" dirty="0" err="1" smtClean="0">
                <a:latin typeface="Times New Roman" pitchFamily="18" charset="0"/>
              </a:rPr>
              <a:t>có</a:t>
            </a:r>
            <a:r>
              <a:rPr lang="en-US" baseline="0" dirty="0" smtClean="0">
                <a:latin typeface="Times New Roman" pitchFamily="18" charset="0"/>
              </a:rPr>
              <a:t> </a:t>
            </a:r>
            <a:r>
              <a:rPr lang="en-US" baseline="0" dirty="0" err="1" smtClean="0">
                <a:latin typeface="Times New Roman" pitchFamily="18" charset="0"/>
              </a:rPr>
              <a:t>sự</a:t>
            </a:r>
            <a:r>
              <a:rPr lang="en-US" baseline="0" dirty="0" smtClean="0">
                <a:latin typeface="Times New Roman" pitchFamily="18" charset="0"/>
              </a:rPr>
              <a:t> </a:t>
            </a:r>
            <a:r>
              <a:rPr lang="en-US" baseline="0" dirty="0" err="1" smtClean="0">
                <a:latin typeface="Times New Roman" pitchFamily="18" charset="0"/>
              </a:rPr>
              <a:t>sống</a:t>
            </a:r>
            <a:r>
              <a:rPr lang="en-US" baseline="0" dirty="0" smtClean="0">
                <a:latin typeface="Times New Roman" pitchFamily="18" charset="0"/>
              </a:rPr>
              <a:t> 1:1)</a:t>
            </a:r>
          </a:p>
          <a:p>
            <a:pPr marL="228600" indent="-228600">
              <a:buAutoNum type="arabicPeriod"/>
            </a:pPr>
            <a:r>
              <a:rPr lang="en-US" baseline="0" dirty="0" err="1" smtClean="0">
                <a:latin typeface="Times New Roman" pitchFamily="18" charset="0"/>
              </a:rPr>
              <a:t>Dùng</a:t>
            </a:r>
            <a:r>
              <a:rPr lang="en-US" baseline="0" dirty="0" smtClean="0">
                <a:latin typeface="Times New Roman" pitchFamily="18" charset="0"/>
              </a:rPr>
              <a:t> </a:t>
            </a:r>
            <a:r>
              <a:rPr lang="en-US" baseline="0" dirty="0" err="1" smtClean="0">
                <a:latin typeface="Times New Roman" pitchFamily="18" charset="0"/>
              </a:rPr>
              <a:t>những</a:t>
            </a:r>
            <a:r>
              <a:rPr lang="en-US" baseline="0" dirty="0" smtClean="0">
                <a:latin typeface="Times New Roman" pitchFamily="18" charset="0"/>
              </a:rPr>
              <a:t> </a:t>
            </a:r>
            <a:r>
              <a:rPr lang="en-US" baseline="0" dirty="0" err="1" smtClean="0">
                <a:latin typeface="Times New Roman" pitchFamily="18" charset="0"/>
              </a:rPr>
              <a:t>câu</a:t>
            </a:r>
            <a:r>
              <a:rPr lang="en-US" baseline="0" dirty="0" smtClean="0">
                <a:latin typeface="Times New Roman" pitchFamily="18" charset="0"/>
              </a:rPr>
              <a:t> </a:t>
            </a:r>
            <a:r>
              <a:rPr lang="en-US" baseline="0" dirty="0" err="1" smtClean="0">
                <a:latin typeface="Times New Roman" pitchFamily="18" charset="0"/>
              </a:rPr>
              <a:t>có</a:t>
            </a:r>
            <a:r>
              <a:rPr lang="en-US" baseline="0" dirty="0" smtClean="0">
                <a:latin typeface="Times New Roman" pitchFamily="18" charset="0"/>
              </a:rPr>
              <a:t> </a:t>
            </a:r>
            <a:r>
              <a:rPr lang="en-US" baseline="0" dirty="0" err="1" smtClean="0">
                <a:latin typeface="Times New Roman" pitchFamily="18" charset="0"/>
              </a:rPr>
              <a:t>cùng</a:t>
            </a:r>
            <a:r>
              <a:rPr lang="en-US" baseline="0" dirty="0" smtClean="0">
                <a:latin typeface="Times New Roman" pitchFamily="18" charset="0"/>
              </a:rPr>
              <a:t> hay </a:t>
            </a:r>
            <a:r>
              <a:rPr lang="en-US" baseline="0" dirty="0" err="1" smtClean="0">
                <a:latin typeface="Times New Roman" pitchFamily="18" charset="0"/>
              </a:rPr>
              <a:t>giống</a:t>
            </a:r>
            <a:r>
              <a:rPr lang="en-US" baseline="0" dirty="0" smtClean="0">
                <a:latin typeface="Times New Roman" pitchFamily="18" charset="0"/>
              </a:rPr>
              <a:t> </a:t>
            </a:r>
            <a:r>
              <a:rPr lang="en-US" baseline="0" dirty="0" err="1" smtClean="0">
                <a:latin typeface="Times New Roman" pitchFamily="18" charset="0"/>
              </a:rPr>
              <a:t>về</a:t>
            </a:r>
            <a:r>
              <a:rPr lang="en-US" baseline="0" dirty="0" smtClean="0">
                <a:latin typeface="Times New Roman" pitchFamily="18" charset="0"/>
              </a:rPr>
              <a:t> </a:t>
            </a:r>
            <a:r>
              <a:rPr lang="en-US" baseline="0" dirty="0" err="1" smtClean="0">
                <a:latin typeface="Times New Roman" pitchFamily="18" charset="0"/>
              </a:rPr>
              <a:t>lẽ</a:t>
            </a:r>
            <a:r>
              <a:rPr lang="en-US" baseline="0" dirty="0" smtClean="0">
                <a:latin typeface="Times New Roman" pitchFamily="18" charset="0"/>
              </a:rPr>
              <a:t> </a:t>
            </a:r>
            <a:r>
              <a:rPr lang="en-US" baseline="0" dirty="0" err="1" smtClean="0">
                <a:latin typeface="Times New Roman" pitchFamily="18" charset="0"/>
              </a:rPr>
              <a:t>thật</a:t>
            </a:r>
            <a:r>
              <a:rPr lang="en-US" baseline="0" dirty="0" smtClean="0">
                <a:latin typeface="Times New Roman" pitchFamily="18" charset="0"/>
              </a:rPr>
              <a:t> </a:t>
            </a:r>
          </a:p>
          <a:p>
            <a:pPr marL="228600" indent="-228600">
              <a:buAutoNum type="arabicPeriod"/>
            </a:pPr>
            <a:r>
              <a:rPr lang="en-US" baseline="0" dirty="0" err="1" smtClean="0">
                <a:latin typeface="Times New Roman" pitchFamily="18" charset="0"/>
              </a:rPr>
              <a:t>Từ</a:t>
            </a:r>
            <a:r>
              <a:rPr lang="en-US" baseline="0" dirty="0" smtClean="0">
                <a:latin typeface="Times New Roman" pitchFamily="18" charset="0"/>
              </a:rPr>
              <a:t> </a:t>
            </a:r>
            <a:r>
              <a:rPr lang="en-US" b="1" baseline="0" dirty="0" smtClean="0">
                <a:latin typeface="Times New Roman" pitchFamily="18" charset="0"/>
              </a:rPr>
              <a:t>Tin, </a:t>
            </a:r>
            <a:r>
              <a:rPr lang="en-US" b="1" baseline="0" dirty="0" err="1" smtClean="0">
                <a:latin typeface="Times New Roman" pitchFamily="18" charset="0"/>
              </a:rPr>
              <a:t>Sự</a:t>
            </a:r>
            <a:r>
              <a:rPr lang="en-US" b="1" baseline="0" dirty="0" smtClean="0">
                <a:latin typeface="Times New Roman" pitchFamily="18" charset="0"/>
              </a:rPr>
              <a:t> </a:t>
            </a:r>
            <a:r>
              <a:rPr lang="en-US" b="1" baseline="0" dirty="0" err="1" smtClean="0">
                <a:latin typeface="Times New Roman" pitchFamily="18" charset="0"/>
              </a:rPr>
              <a:t>sáng</a:t>
            </a:r>
            <a:r>
              <a:rPr lang="en-US" b="1" baseline="0" dirty="0" smtClean="0">
                <a:latin typeface="Times New Roman" pitchFamily="18" charset="0"/>
              </a:rPr>
              <a:t>, </a:t>
            </a:r>
            <a:r>
              <a:rPr lang="en-US" b="1" baseline="0" dirty="0" err="1" smtClean="0">
                <a:latin typeface="Times New Roman" pitchFamily="18" charset="0"/>
              </a:rPr>
              <a:t>sự</a:t>
            </a:r>
            <a:r>
              <a:rPr lang="en-US" b="1" baseline="0" dirty="0" smtClean="0">
                <a:latin typeface="Times New Roman" pitchFamily="18" charset="0"/>
              </a:rPr>
              <a:t> </a:t>
            </a:r>
            <a:r>
              <a:rPr lang="en-US" b="1" baseline="0" dirty="0" err="1" smtClean="0">
                <a:latin typeface="Times New Roman" pitchFamily="18" charset="0"/>
              </a:rPr>
              <a:t>sống</a:t>
            </a:r>
            <a:endParaRPr lang="en-US" b="1" baseline="0" dirty="0" smtClean="0">
              <a:latin typeface="Times New Roman" pitchFamily="18" charset="0"/>
            </a:endParaRPr>
          </a:p>
          <a:p>
            <a:pPr marL="228600" indent="-228600">
              <a:buAutoNum type="arabicPeriod"/>
            </a:pPr>
            <a:r>
              <a:rPr lang="en-US" b="0" baseline="0" dirty="0" err="1" smtClean="0">
                <a:latin typeface="Times New Roman" pitchFamily="18" charset="0"/>
              </a:rPr>
              <a:t>Sự</a:t>
            </a:r>
            <a:r>
              <a:rPr lang="en-US" b="0" baseline="0" dirty="0" smtClean="0">
                <a:latin typeface="Times New Roman" pitchFamily="18" charset="0"/>
              </a:rPr>
              <a:t> </a:t>
            </a:r>
            <a:r>
              <a:rPr lang="en-US" b="0" baseline="0" dirty="0" err="1" smtClean="0">
                <a:latin typeface="Times New Roman" pitchFamily="18" charset="0"/>
              </a:rPr>
              <a:t>sáng</a:t>
            </a:r>
            <a:r>
              <a:rPr lang="en-US" b="0" baseline="0" dirty="0" smtClean="0">
                <a:latin typeface="Times New Roman" pitchFamily="18" charset="0"/>
              </a:rPr>
              <a:t> //</a:t>
            </a:r>
            <a:r>
              <a:rPr lang="en-US" b="0" baseline="0" dirty="0" err="1" smtClean="0">
                <a:latin typeface="Times New Roman" pitchFamily="18" charset="0"/>
              </a:rPr>
              <a:t>tối</a:t>
            </a:r>
            <a:r>
              <a:rPr lang="en-US" b="0" baseline="0" dirty="0" smtClean="0">
                <a:latin typeface="Times New Roman" pitchFamily="18" charset="0"/>
              </a:rPr>
              <a:t> </a:t>
            </a:r>
            <a:r>
              <a:rPr lang="en-US" b="0" baseline="0" dirty="0" err="1" smtClean="0">
                <a:latin typeface="Times New Roman" pitchFamily="18" charset="0"/>
              </a:rPr>
              <a:t>tăm</a:t>
            </a:r>
            <a:r>
              <a:rPr lang="en-US" b="0" baseline="0" dirty="0" smtClean="0">
                <a:latin typeface="Times New Roman" pitchFamily="18" charset="0"/>
              </a:rPr>
              <a:t>; </a:t>
            </a:r>
            <a:r>
              <a:rPr lang="en-US" b="0" baseline="0" dirty="0" err="1" smtClean="0">
                <a:latin typeface="Times New Roman" pitchFamily="18" charset="0"/>
              </a:rPr>
              <a:t>lẽ</a:t>
            </a:r>
            <a:r>
              <a:rPr lang="en-US" b="0" baseline="0" dirty="0" smtClean="0">
                <a:latin typeface="Times New Roman" pitchFamily="18" charset="0"/>
              </a:rPr>
              <a:t> </a:t>
            </a:r>
            <a:r>
              <a:rPr lang="en-US" b="0" baseline="0" dirty="0" err="1" smtClean="0">
                <a:latin typeface="Times New Roman" pitchFamily="18" charset="0"/>
              </a:rPr>
              <a:t>thật</a:t>
            </a:r>
            <a:r>
              <a:rPr lang="en-US" b="0" baseline="0" dirty="0" smtClean="0">
                <a:latin typeface="Times New Roman" pitchFamily="18" charset="0"/>
              </a:rPr>
              <a:t> // </a:t>
            </a:r>
            <a:r>
              <a:rPr lang="en-US" b="0" baseline="0" dirty="0" err="1" smtClean="0">
                <a:latin typeface="Times New Roman" pitchFamily="18" charset="0"/>
              </a:rPr>
              <a:t>giả</a:t>
            </a:r>
            <a:r>
              <a:rPr lang="en-US" b="0" baseline="0" dirty="0" smtClean="0">
                <a:latin typeface="Times New Roman" pitchFamily="18" charset="0"/>
              </a:rPr>
              <a:t> </a:t>
            </a:r>
            <a:r>
              <a:rPr lang="en-US" b="0" baseline="0" dirty="0" err="1" smtClean="0">
                <a:latin typeface="Times New Roman" pitchFamily="18" charset="0"/>
              </a:rPr>
              <a:t>dối</a:t>
            </a:r>
            <a:r>
              <a:rPr lang="en-US" b="0" baseline="0" dirty="0" smtClean="0">
                <a:latin typeface="Times New Roman" pitchFamily="18" charset="0"/>
              </a:rPr>
              <a:t>; </a:t>
            </a:r>
            <a:r>
              <a:rPr lang="en-US" b="0" baseline="0" dirty="0" err="1" smtClean="0">
                <a:latin typeface="Times New Roman" pitchFamily="18" charset="0"/>
              </a:rPr>
              <a:t>tốt</a:t>
            </a:r>
            <a:r>
              <a:rPr lang="en-US" b="0" baseline="0" dirty="0" smtClean="0">
                <a:latin typeface="Times New Roman" pitchFamily="18" charset="0"/>
              </a:rPr>
              <a:t> // </a:t>
            </a:r>
            <a:r>
              <a:rPr lang="en-US" b="0" baseline="0" dirty="0" err="1" smtClean="0">
                <a:latin typeface="Times New Roman" pitchFamily="18" charset="0"/>
              </a:rPr>
              <a:t>xấu</a:t>
            </a:r>
            <a:r>
              <a:rPr lang="en-US" b="0" baseline="0" dirty="0" smtClean="0">
                <a:latin typeface="Times New Roman" pitchFamily="18" charset="0"/>
              </a:rPr>
              <a:t>; </a:t>
            </a:r>
            <a:r>
              <a:rPr lang="en-US" b="0" baseline="0" dirty="0" err="1" smtClean="0">
                <a:latin typeface="Times New Roman" pitchFamily="18" charset="0"/>
              </a:rPr>
              <a:t>sự</a:t>
            </a:r>
            <a:r>
              <a:rPr lang="en-US" b="0" baseline="0" dirty="0" smtClean="0">
                <a:latin typeface="Times New Roman" pitchFamily="18" charset="0"/>
              </a:rPr>
              <a:t> </a:t>
            </a:r>
            <a:r>
              <a:rPr lang="en-US" b="0" baseline="0" dirty="0" err="1" smtClean="0">
                <a:latin typeface="Times New Roman" pitchFamily="18" charset="0"/>
              </a:rPr>
              <a:t>sống</a:t>
            </a:r>
            <a:r>
              <a:rPr lang="en-US" b="0" baseline="0" dirty="0" smtClean="0">
                <a:latin typeface="Times New Roman" pitchFamily="18" charset="0"/>
              </a:rPr>
              <a:t> // </a:t>
            </a:r>
            <a:r>
              <a:rPr lang="en-US" b="0" baseline="0" dirty="0" err="1" smtClean="0">
                <a:latin typeface="Times New Roman" pitchFamily="18" charset="0"/>
              </a:rPr>
              <a:t>sự</a:t>
            </a:r>
            <a:r>
              <a:rPr lang="en-US" b="0" baseline="0" dirty="0" smtClean="0">
                <a:latin typeface="Times New Roman" pitchFamily="18" charset="0"/>
              </a:rPr>
              <a:t> </a:t>
            </a:r>
            <a:r>
              <a:rPr lang="en-US" b="0" baseline="0" dirty="0" err="1" smtClean="0">
                <a:latin typeface="Times New Roman" pitchFamily="18" charset="0"/>
              </a:rPr>
              <a:t>chết</a:t>
            </a:r>
            <a:endParaRPr lang="en-US" b="0" baseline="0" dirty="0" smtClean="0">
              <a:latin typeface="Times New Roman" pitchFamily="18" charset="0"/>
            </a:endParaRPr>
          </a:p>
          <a:p>
            <a:pPr marL="228600" indent="-228600">
              <a:buAutoNum type="arabicPeriod"/>
            </a:pPr>
            <a:r>
              <a:rPr lang="en-US" b="0" baseline="0" dirty="0" err="1" smtClean="0">
                <a:latin typeface="Times New Roman" pitchFamily="18" charset="0"/>
              </a:rPr>
              <a:t>Giải</a:t>
            </a:r>
            <a:r>
              <a:rPr lang="en-US" b="0" baseline="0" dirty="0" smtClean="0">
                <a:latin typeface="Times New Roman" pitchFamily="18" charset="0"/>
              </a:rPr>
              <a:t> </a:t>
            </a:r>
            <a:r>
              <a:rPr lang="en-US" b="0" baseline="0" dirty="0" err="1" smtClean="0">
                <a:latin typeface="Times New Roman" pitchFamily="18" charset="0"/>
              </a:rPr>
              <a:t>nghĩa</a:t>
            </a:r>
            <a:r>
              <a:rPr lang="en-US" b="0" baseline="0" dirty="0" smtClean="0">
                <a:latin typeface="Times New Roman" pitchFamily="18" charset="0"/>
              </a:rPr>
              <a:t> </a:t>
            </a:r>
            <a:r>
              <a:rPr lang="en-US" b="0" baseline="0" dirty="0" err="1" smtClean="0">
                <a:latin typeface="Times New Roman" pitchFamily="18" charset="0"/>
              </a:rPr>
              <a:t>để</a:t>
            </a:r>
            <a:r>
              <a:rPr lang="en-US" b="0" baseline="0" dirty="0" smtClean="0">
                <a:latin typeface="Times New Roman" pitchFamily="18" charset="0"/>
              </a:rPr>
              <a:t> </a:t>
            </a:r>
            <a:r>
              <a:rPr lang="en-US" b="0" baseline="0" dirty="0" err="1" smtClean="0">
                <a:latin typeface="Times New Roman" pitchFamily="18" charset="0"/>
              </a:rPr>
              <a:t>những</a:t>
            </a:r>
            <a:r>
              <a:rPr lang="en-US" b="0" baseline="0" dirty="0" smtClean="0">
                <a:latin typeface="Times New Roman" pitchFamily="18" charset="0"/>
              </a:rPr>
              <a:t> </a:t>
            </a:r>
            <a:r>
              <a:rPr lang="en-US" b="0" baseline="0" dirty="0" err="1" smtClean="0">
                <a:latin typeface="Times New Roman" pitchFamily="18" charset="0"/>
              </a:rPr>
              <a:t>khái</a:t>
            </a:r>
            <a:r>
              <a:rPr lang="en-US" b="0" baseline="0" dirty="0" smtClean="0">
                <a:latin typeface="Times New Roman" pitchFamily="18" charset="0"/>
              </a:rPr>
              <a:t> </a:t>
            </a:r>
            <a:r>
              <a:rPr lang="en-US" b="0" baseline="0" dirty="0" err="1" smtClean="0">
                <a:latin typeface="Times New Roman" pitchFamily="18" charset="0"/>
              </a:rPr>
              <a:t>niệm</a:t>
            </a:r>
            <a:r>
              <a:rPr lang="en-US" b="0" baseline="0" dirty="0" smtClean="0">
                <a:latin typeface="Times New Roman" pitchFamily="18" charset="0"/>
              </a:rPr>
              <a:t> </a:t>
            </a:r>
            <a:r>
              <a:rPr lang="en-US" b="0" baseline="0" dirty="0" err="1" smtClean="0">
                <a:latin typeface="Times New Roman" pitchFamily="18" charset="0"/>
              </a:rPr>
              <a:t>của</a:t>
            </a:r>
            <a:r>
              <a:rPr lang="en-US" b="0" baseline="0" dirty="0" smtClean="0">
                <a:latin typeface="Times New Roman" pitchFamily="18" charset="0"/>
              </a:rPr>
              <a:t> </a:t>
            </a:r>
            <a:r>
              <a:rPr lang="en-US" b="0" baseline="0" dirty="0" err="1" smtClean="0">
                <a:latin typeface="Times New Roman" pitchFamily="18" charset="0"/>
              </a:rPr>
              <a:t>người</a:t>
            </a:r>
            <a:r>
              <a:rPr lang="en-US" b="0" baseline="0" dirty="0" smtClean="0">
                <a:latin typeface="Times New Roman" pitchFamily="18" charset="0"/>
              </a:rPr>
              <a:t> Do </a:t>
            </a:r>
            <a:r>
              <a:rPr lang="en-US" b="0" baseline="0" dirty="0" err="1" smtClean="0">
                <a:latin typeface="Times New Roman" pitchFamily="18" charset="0"/>
              </a:rPr>
              <a:t>thái</a:t>
            </a:r>
            <a:r>
              <a:rPr lang="en-US" b="0" baseline="0" dirty="0" smtClean="0">
                <a:latin typeface="Times New Roman" pitchFamily="18" charset="0"/>
              </a:rPr>
              <a:t> </a:t>
            </a:r>
            <a:r>
              <a:rPr lang="en-US" b="0" baseline="0" dirty="0" err="1" smtClean="0">
                <a:latin typeface="Times New Roman" pitchFamily="18" charset="0"/>
              </a:rPr>
              <a:t>trở</a:t>
            </a:r>
            <a:r>
              <a:rPr lang="en-US" b="0" baseline="0" dirty="0" smtClean="0">
                <a:latin typeface="Times New Roman" pitchFamily="18" charset="0"/>
              </a:rPr>
              <a:t> </a:t>
            </a:r>
            <a:r>
              <a:rPr lang="en-US" b="0" baseline="0" dirty="0" err="1" smtClean="0">
                <a:latin typeface="Times New Roman" pitchFamily="18" charset="0"/>
              </a:rPr>
              <a:t>nên</a:t>
            </a:r>
            <a:r>
              <a:rPr lang="en-US" b="0" baseline="0" dirty="0" smtClean="0">
                <a:latin typeface="Times New Roman" pitchFamily="18" charset="0"/>
              </a:rPr>
              <a:t> </a:t>
            </a:r>
            <a:r>
              <a:rPr lang="en-US" b="0" baseline="0" dirty="0" err="1" smtClean="0">
                <a:latin typeface="Times New Roman" pitchFamily="18" charset="0"/>
              </a:rPr>
              <a:t>dễ</a:t>
            </a:r>
            <a:r>
              <a:rPr lang="en-US" b="0" baseline="0" dirty="0" smtClean="0">
                <a:latin typeface="Times New Roman" pitchFamily="18" charset="0"/>
              </a:rPr>
              <a:t> </a:t>
            </a:r>
            <a:r>
              <a:rPr lang="en-US" b="0" baseline="0" dirty="0" err="1" smtClean="0">
                <a:latin typeface="Times New Roman" pitchFamily="18" charset="0"/>
              </a:rPr>
              <a:t>hiểu</a:t>
            </a:r>
            <a:r>
              <a:rPr lang="en-US" b="0" baseline="0" dirty="0" smtClean="0">
                <a:latin typeface="Times New Roman" pitchFamily="18" charset="0"/>
              </a:rPr>
              <a:t> </a:t>
            </a:r>
            <a:r>
              <a:rPr lang="en-US" b="0" baseline="0" dirty="0" err="1" smtClean="0">
                <a:latin typeface="Times New Roman" pitchFamily="18" charset="0"/>
              </a:rPr>
              <a:t>cho</a:t>
            </a:r>
            <a:r>
              <a:rPr lang="en-US" b="0" baseline="0" dirty="0" smtClean="0">
                <a:latin typeface="Times New Roman" pitchFamily="18" charset="0"/>
              </a:rPr>
              <a:t> </a:t>
            </a:r>
            <a:r>
              <a:rPr lang="en-US" b="0" baseline="0" dirty="0" err="1" smtClean="0">
                <a:latin typeface="Times New Roman" pitchFamily="18" charset="0"/>
              </a:rPr>
              <a:t>người</a:t>
            </a:r>
            <a:r>
              <a:rPr lang="en-US" b="0" baseline="0" dirty="0" smtClean="0">
                <a:latin typeface="Times New Roman" pitchFamily="18" charset="0"/>
              </a:rPr>
              <a:t> </a:t>
            </a:r>
            <a:r>
              <a:rPr lang="en-US" b="0" baseline="0" dirty="0" err="1" smtClean="0">
                <a:latin typeface="Times New Roman" pitchFamily="18" charset="0"/>
              </a:rPr>
              <a:t>Ngoại</a:t>
            </a:r>
            <a:r>
              <a:rPr lang="en-US" b="0" baseline="0" dirty="0" smtClean="0">
                <a:latin typeface="Times New Roman" pitchFamily="18" charset="0"/>
              </a:rPr>
              <a:t> bang</a:t>
            </a:r>
          </a:p>
          <a:p>
            <a:pPr marL="228600" indent="-228600">
              <a:buAutoNum type="arabicPeriod"/>
            </a:pPr>
            <a:r>
              <a:rPr lang="en-US" b="0" baseline="0" dirty="0" err="1" smtClean="0">
                <a:latin typeface="Times New Roman" pitchFamily="18" charset="0"/>
              </a:rPr>
              <a:t>Nói</a:t>
            </a:r>
            <a:r>
              <a:rPr lang="en-US" b="0" baseline="0" dirty="0" smtClean="0">
                <a:latin typeface="Times New Roman" pitchFamily="18" charset="0"/>
              </a:rPr>
              <a:t> </a:t>
            </a:r>
            <a:r>
              <a:rPr lang="en-US" b="0" baseline="0" dirty="0" err="1" smtClean="0">
                <a:latin typeface="Times New Roman" pitchFamily="18" charset="0"/>
              </a:rPr>
              <a:t>đến</a:t>
            </a:r>
            <a:r>
              <a:rPr lang="en-US" b="0" baseline="0" dirty="0" smtClean="0">
                <a:latin typeface="Times New Roman" pitchFamily="18" charset="0"/>
              </a:rPr>
              <a:t> </a:t>
            </a:r>
            <a:r>
              <a:rPr lang="en-US" b="0" baseline="0" dirty="0" err="1" smtClean="0">
                <a:latin typeface="Times New Roman" pitchFamily="18" charset="0"/>
              </a:rPr>
              <a:t>sự</a:t>
            </a:r>
            <a:r>
              <a:rPr lang="en-US" b="0" baseline="0" dirty="0" smtClean="0">
                <a:latin typeface="Times New Roman" pitchFamily="18" charset="0"/>
              </a:rPr>
              <a:t> </a:t>
            </a:r>
            <a:r>
              <a:rPr lang="en-US" b="0" baseline="0" dirty="0" err="1" smtClean="0">
                <a:latin typeface="Times New Roman" pitchFamily="18" charset="0"/>
              </a:rPr>
              <a:t>tiền</a:t>
            </a:r>
            <a:r>
              <a:rPr lang="en-US" b="0" baseline="0" dirty="0" smtClean="0">
                <a:latin typeface="Times New Roman" pitchFamily="18" charset="0"/>
              </a:rPr>
              <a:t> </a:t>
            </a:r>
            <a:r>
              <a:rPr lang="en-US" b="0" baseline="0" dirty="0" err="1" smtClean="0">
                <a:latin typeface="Times New Roman" pitchFamily="18" charset="0"/>
              </a:rPr>
              <a:t>hiện</a:t>
            </a:r>
            <a:r>
              <a:rPr lang="en-US" b="0" baseline="0" dirty="0" smtClean="0">
                <a:latin typeface="Times New Roman" pitchFamily="18" charset="0"/>
              </a:rPr>
              <a:t> </a:t>
            </a:r>
            <a:r>
              <a:rPr lang="en-US" b="0" baseline="0" dirty="0" err="1" smtClean="0">
                <a:latin typeface="Times New Roman" pitchFamily="18" charset="0"/>
              </a:rPr>
              <a:t>hữu</a:t>
            </a:r>
            <a:r>
              <a:rPr lang="en-US" b="0" baseline="0" dirty="0" smtClean="0">
                <a:latin typeface="Times New Roman" pitchFamily="18" charset="0"/>
              </a:rPr>
              <a:t> (</a:t>
            </a:r>
            <a:r>
              <a:rPr lang="en-US" b="0" baseline="0" dirty="0" err="1" smtClean="0">
                <a:latin typeface="Times New Roman" pitchFamily="18" charset="0"/>
              </a:rPr>
              <a:t>mang</a:t>
            </a:r>
            <a:r>
              <a:rPr lang="en-US" b="0" baseline="0" dirty="0" smtClean="0">
                <a:latin typeface="Times New Roman" pitchFamily="18" charset="0"/>
              </a:rPr>
              <a:t> </a:t>
            </a:r>
            <a:r>
              <a:rPr lang="en-US" b="0" baseline="0" dirty="0" err="1" smtClean="0">
                <a:latin typeface="Times New Roman" pitchFamily="18" charset="0"/>
              </a:rPr>
              <a:t>tính</a:t>
            </a:r>
            <a:r>
              <a:rPr lang="en-US" b="0" baseline="0" dirty="0" smtClean="0">
                <a:latin typeface="Times New Roman" pitchFamily="18" charset="0"/>
              </a:rPr>
              <a:t> </a:t>
            </a:r>
            <a:r>
              <a:rPr lang="en-US" b="0" baseline="0" dirty="0" err="1" smtClean="0">
                <a:latin typeface="Times New Roman" pitchFamily="18" charset="0"/>
              </a:rPr>
              <a:t>thần</a:t>
            </a:r>
            <a:r>
              <a:rPr lang="en-US" b="0" baseline="0" dirty="0" smtClean="0">
                <a:latin typeface="Times New Roman" pitchFamily="18" charset="0"/>
              </a:rPr>
              <a:t> </a:t>
            </a:r>
            <a:r>
              <a:rPr lang="en-US" b="0" baseline="0" dirty="0" err="1" smtClean="0">
                <a:latin typeface="Times New Roman" pitchFamily="18" charset="0"/>
              </a:rPr>
              <a:t>học</a:t>
            </a:r>
            <a:r>
              <a:rPr lang="en-US" b="0" baseline="0" dirty="0" smtClean="0">
                <a:latin typeface="Times New Roman" pitchFamily="18" charset="0"/>
              </a:rPr>
              <a:t>) </a:t>
            </a:r>
            <a:r>
              <a:rPr lang="en-US" b="0" baseline="0" dirty="0" err="1" smtClean="0">
                <a:latin typeface="Times New Roman" pitchFamily="18" charset="0"/>
              </a:rPr>
              <a:t>và</a:t>
            </a:r>
            <a:r>
              <a:rPr lang="en-US" b="0" baseline="0" dirty="0" smtClean="0">
                <a:latin typeface="Times New Roman" pitchFamily="18" charset="0"/>
              </a:rPr>
              <a:t> </a:t>
            </a:r>
            <a:r>
              <a:rPr lang="en-US" b="0" baseline="0" dirty="0" err="1" smtClean="0">
                <a:latin typeface="Times New Roman" pitchFamily="18" charset="0"/>
              </a:rPr>
              <a:t>cõi</a:t>
            </a:r>
            <a:r>
              <a:rPr lang="en-US" b="0" baseline="0" dirty="0" smtClean="0">
                <a:latin typeface="Times New Roman" pitchFamily="18" charset="0"/>
              </a:rPr>
              <a:t> </a:t>
            </a:r>
            <a:r>
              <a:rPr lang="en-US" b="0" baseline="0" dirty="0" err="1" smtClean="0">
                <a:latin typeface="Times New Roman" pitchFamily="18" charset="0"/>
              </a:rPr>
              <a:t>đời</a:t>
            </a:r>
            <a:r>
              <a:rPr lang="en-US" b="0" baseline="0" dirty="0" smtClean="0">
                <a:latin typeface="Times New Roman" pitchFamily="18" charset="0"/>
              </a:rPr>
              <a:t> </a:t>
            </a:r>
            <a:r>
              <a:rPr lang="en-US" b="0" baseline="0" dirty="0" err="1" smtClean="0">
                <a:latin typeface="Times New Roman" pitchFamily="18" charset="0"/>
              </a:rPr>
              <a:t>đời</a:t>
            </a:r>
            <a:r>
              <a:rPr lang="en-US" b="0" baseline="0" dirty="0" smtClean="0">
                <a:latin typeface="Times New Roman" pitchFamily="18" charset="0"/>
              </a:rPr>
              <a:t>, </a:t>
            </a:r>
            <a:r>
              <a:rPr lang="en-US" b="0" baseline="0" dirty="0" err="1" smtClean="0">
                <a:latin typeface="Times New Roman" pitchFamily="18" charset="0"/>
              </a:rPr>
              <a:t>khác</a:t>
            </a:r>
            <a:r>
              <a:rPr lang="en-US" b="0" baseline="0" dirty="0" smtClean="0">
                <a:latin typeface="Times New Roman" pitchFamily="18" charset="0"/>
              </a:rPr>
              <a:t> </a:t>
            </a:r>
            <a:r>
              <a:rPr lang="en-US" b="0" baseline="0" dirty="0" err="1" smtClean="0">
                <a:latin typeface="Times New Roman" pitchFamily="18" charset="0"/>
              </a:rPr>
              <a:t>với</a:t>
            </a:r>
            <a:r>
              <a:rPr lang="en-US" b="0" baseline="0" dirty="0" smtClean="0">
                <a:latin typeface="Times New Roman" pitchFamily="18" charset="0"/>
              </a:rPr>
              <a:t> </a:t>
            </a:r>
            <a:r>
              <a:rPr lang="en-US" b="0" baseline="0" dirty="0" err="1" smtClean="0">
                <a:latin typeface="Times New Roman" pitchFamily="18" charset="0"/>
              </a:rPr>
              <a:t>các</a:t>
            </a:r>
            <a:r>
              <a:rPr lang="en-US" b="0" baseline="0" dirty="0" smtClean="0">
                <a:latin typeface="Times New Roman" pitchFamily="18" charset="0"/>
              </a:rPr>
              <a:t> </a:t>
            </a:r>
            <a:r>
              <a:rPr lang="en-US" b="0" baseline="0" dirty="0" err="1" smtClean="0">
                <a:latin typeface="Times New Roman" pitchFamily="18" charset="0"/>
              </a:rPr>
              <a:t>sách</a:t>
            </a:r>
            <a:r>
              <a:rPr lang="en-US" b="0" baseline="0" dirty="0" smtClean="0">
                <a:latin typeface="Times New Roman" pitchFamily="18" charset="0"/>
              </a:rPr>
              <a:t> </a:t>
            </a:r>
            <a:r>
              <a:rPr lang="en-US" b="0" baseline="0" dirty="0" err="1" smtClean="0">
                <a:latin typeface="Times New Roman" pitchFamily="18" charset="0"/>
              </a:rPr>
              <a:t>Cộng</a:t>
            </a:r>
            <a:r>
              <a:rPr lang="en-US" b="0" baseline="0" dirty="0" smtClean="0">
                <a:latin typeface="Times New Roman" pitchFamily="18" charset="0"/>
              </a:rPr>
              <a:t> </a:t>
            </a:r>
            <a:r>
              <a:rPr lang="en-US" b="0" baseline="0" dirty="0" err="1" smtClean="0">
                <a:latin typeface="Times New Roman" pitchFamily="18" charset="0"/>
              </a:rPr>
              <a:t>quan</a:t>
            </a:r>
            <a:r>
              <a:rPr lang="en-US" b="0" baseline="0" dirty="0" smtClean="0">
                <a:latin typeface="Times New Roman" pitchFamily="18" charset="0"/>
              </a:rPr>
              <a:t> </a:t>
            </a:r>
            <a:r>
              <a:rPr lang="en-US" b="0" baseline="0" dirty="0" err="1" smtClean="0">
                <a:latin typeface="Times New Roman" pitchFamily="18" charset="0"/>
              </a:rPr>
              <a:t>nói</a:t>
            </a:r>
            <a:r>
              <a:rPr lang="en-US" b="0" baseline="0" dirty="0" smtClean="0">
                <a:latin typeface="Times New Roman" pitchFamily="18" charset="0"/>
              </a:rPr>
              <a:t> </a:t>
            </a:r>
            <a:r>
              <a:rPr lang="en-US" b="0" baseline="0" dirty="0" err="1" smtClean="0">
                <a:latin typeface="Times New Roman" pitchFamily="18" charset="0"/>
              </a:rPr>
              <a:t>đến</a:t>
            </a:r>
            <a:r>
              <a:rPr lang="en-US" b="0" baseline="0" dirty="0" smtClean="0">
                <a:latin typeface="Times New Roman" pitchFamily="18" charset="0"/>
              </a:rPr>
              <a:t> </a:t>
            </a:r>
            <a:r>
              <a:rPr lang="en-US" b="0" baseline="0" dirty="0" err="1" smtClean="0">
                <a:latin typeface="Times New Roman" pitchFamily="18" charset="0"/>
              </a:rPr>
              <a:t>sự</a:t>
            </a:r>
            <a:r>
              <a:rPr lang="en-US" b="0" baseline="0" dirty="0" smtClean="0">
                <a:latin typeface="Times New Roman" pitchFamily="18" charset="0"/>
              </a:rPr>
              <a:t> </a:t>
            </a:r>
            <a:r>
              <a:rPr lang="en-US" b="0" baseline="0" dirty="0" err="1" smtClean="0">
                <a:latin typeface="Times New Roman" pitchFamily="18" charset="0"/>
              </a:rPr>
              <a:t>Giáng</a:t>
            </a:r>
            <a:r>
              <a:rPr lang="en-US" b="0" baseline="0" dirty="0" smtClean="0">
                <a:latin typeface="Times New Roman" pitchFamily="18" charset="0"/>
              </a:rPr>
              <a:t> </a:t>
            </a:r>
            <a:r>
              <a:rPr lang="en-US" b="0" baseline="0" dirty="0" err="1" smtClean="0">
                <a:latin typeface="Times New Roman" pitchFamily="18" charset="0"/>
              </a:rPr>
              <a:t>sinh</a:t>
            </a:r>
            <a:r>
              <a:rPr lang="en-US" b="0" baseline="0" dirty="0" smtClean="0">
                <a:latin typeface="Times New Roman" pitchFamily="18" charset="0"/>
              </a:rPr>
              <a:t>.</a:t>
            </a:r>
          </a:p>
          <a:p>
            <a:pPr marL="228600" indent="-228600">
              <a:buAutoNum type="arabicPeriod"/>
            </a:pPr>
            <a:r>
              <a:rPr lang="en-US" b="0" baseline="0" dirty="0" err="1" smtClean="0">
                <a:latin typeface="Times New Roman" pitchFamily="18" charset="0"/>
              </a:rPr>
              <a:t>Người</a:t>
            </a:r>
            <a:r>
              <a:rPr lang="en-US" b="0" baseline="0" dirty="0" smtClean="0">
                <a:latin typeface="Times New Roman" pitchFamily="18" charset="0"/>
              </a:rPr>
              <a:t> </a:t>
            </a:r>
            <a:r>
              <a:rPr lang="en-US" b="0" baseline="0" dirty="0" err="1" smtClean="0">
                <a:latin typeface="Times New Roman" pitchFamily="18" charset="0"/>
              </a:rPr>
              <a:t>Chăn</a:t>
            </a:r>
            <a:r>
              <a:rPr lang="en-US" b="0" baseline="0" dirty="0" smtClean="0">
                <a:latin typeface="Times New Roman" pitchFamily="18" charset="0"/>
              </a:rPr>
              <a:t> </a:t>
            </a:r>
            <a:r>
              <a:rPr lang="en-US" b="0" baseline="0" dirty="0" err="1" smtClean="0">
                <a:latin typeface="Times New Roman" pitchFamily="18" charset="0"/>
              </a:rPr>
              <a:t>Hiền</a:t>
            </a:r>
            <a:r>
              <a:rPr lang="en-US" b="0" baseline="0" dirty="0" smtClean="0">
                <a:latin typeface="Times New Roman" pitchFamily="18" charset="0"/>
              </a:rPr>
              <a:t> </a:t>
            </a:r>
            <a:r>
              <a:rPr lang="en-US" b="0" baseline="0" dirty="0" err="1" smtClean="0">
                <a:latin typeface="Times New Roman" pitchFamily="18" charset="0"/>
              </a:rPr>
              <a:t>lành</a:t>
            </a:r>
            <a:r>
              <a:rPr lang="en-US" b="0" baseline="0" dirty="0" smtClean="0">
                <a:latin typeface="Times New Roman" pitchFamily="18" charset="0"/>
              </a:rPr>
              <a:t> (10:1-18); </a:t>
            </a:r>
            <a:r>
              <a:rPr lang="en-US" b="0" baseline="0" dirty="0" err="1" smtClean="0">
                <a:latin typeface="Times New Roman" pitchFamily="18" charset="0"/>
              </a:rPr>
              <a:t>Cây</a:t>
            </a:r>
            <a:r>
              <a:rPr lang="en-US" b="0" baseline="0" dirty="0" smtClean="0">
                <a:latin typeface="Times New Roman" pitchFamily="18" charset="0"/>
              </a:rPr>
              <a:t> </a:t>
            </a:r>
            <a:r>
              <a:rPr lang="en-US" b="0" baseline="0" dirty="0" err="1" smtClean="0">
                <a:latin typeface="Times New Roman" pitchFamily="18" charset="0"/>
              </a:rPr>
              <a:t>Nho</a:t>
            </a:r>
            <a:r>
              <a:rPr lang="en-US" b="0" baseline="0" dirty="0" smtClean="0">
                <a:latin typeface="Times New Roman" pitchFamily="18" charset="0"/>
              </a:rPr>
              <a:t> </a:t>
            </a:r>
            <a:r>
              <a:rPr lang="en-US" b="0" baseline="0" dirty="0" err="1" smtClean="0">
                <a:latin typeface="Times New Roman" pitchFamily="18" charset="0"/>
              </a:rPr>
              <a:t>thật</a:t>
            </a:r>
            <a:r>
              <a:rPr lang="en-US" b="0" baseline="0" dirty="0" smtClean="0">
                <a:latin typeface="Times New Roman" pitchFamily="18" charset="0"/>
              </a:rPr>
              <a:t> (15:1-6).</a:t>
            </a:r>
          </a:p>
          <a:p>
            <a:pPr marL="228600" indent="-228600">
              <a:buAutoNum type="arabicPeriod"/>
            </a:pPr>
            <a:endParaRPr lang="en-US" b="0" dirty="0" smtClean="0">
              <a:latin typeface="Times New Roman" pitchFamily="18"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249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362499" name="Text Box 2"/>
          <p:cNvSpPr>
            <a:spLocks noGrp="1" noChangeArrowheads="1"/>
          </p:cNvSpPr>
          <p:nvPr>
            <p:ph type="body"/>
          </p:nvPr>
        </p:nvSpPr>
        <p:spPr>
          <a:xfrm>
            <a:off x="914400" y="4343400"/>
            <a:ext cx="5029200" cy="4116388"/>
          </a:xfrm>
          <a:noFill/>
          <a:ln w="9525"/>
        </p:spPr>
        <p:txBody>
          <a:bodyPr anchor="ctr"/>
          <a:lstStyle/>
          <a:p>
            <a:endParaRPr lang="en-US"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p>
            <a:fld id="{6E7C448E-077E-460F-8089-09E721122B05}" type="slidenum">
              <a:rPr lang="en-US">
                <a:solidFill>
                  <a:srgbClr val="000000"/>
                </a:solidFill>
              </a:rPr>
              <a:pPr/>
              <a:t>8</a:t>
            </a:fld>
            <a:endParaRPr lang="en-US">
              <a:solidFill>
                <a:srgbClr val="000000"/>
              </a:solidFill>
            </a:endParaRPr>
          </a:p>
        </p:txBody>
      </p:sp>
      <p:sp>
        <p:nvSpPr>
          <p:cNvPr id="296963"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9696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smtClean="0">
              <a:latin typeface="Times New Roman" pitchFamily="18"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97315"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Slide Image Placeholder 1"/>
          <p:cNvSpPr>
            <a:spLocks noGrp="1" noRot="1" noChangeAspect="1" noTextEdit="1"/>
          </p:cNvSpPr>
          <p:nvPr>
            <p:ph type="sldImg"/>
          </p:nvPr>
        </p:nvSpPr>
        <p:spPr>
          <a:xfrm>
            <a:off x="1143000" y="685800"/>
            <a:ext cx="4572000" cy="3429000"/>
          </a:xfrm>
          <a:ln/>
        </p:spPr>
      </p:sp>
      <p:sp>
        <p:nvSpPr>
          <p:cNvPr id="398339" name="Notes Placeholder 2"/>
          <p:cNvSpPr>
            <a:spLocks noGrp="1"/>
          </p:cNvSpPr>
          <p:nvPr>
            <p:ph type="body" idx="1"/>
          </p:nvPr>
        </p:nvSpPr>
        <p:spPr>
          <a:noFill/>
          <a:ln w="9525"/>
        </p:spPr>
        <p:txBody>
          <a:bodyPr/>
          <a:lstStyle/>
          <a:p>
            <a:r>
              <a:rPr lang="en-US" smtClean="0">
                <a:latin typeface="Arial" pitchFamily="34" charset="0"/>
              </a:rPr>
              <a:t>Where did the head of the table sit?</a:t>
            </a:r>
          </a:p>
        </p:txBody>
      </p:sp>
      <p:sp>
        <p:nvSpPr>
          <p:cNvPr id="398340" name="Slide Number Placeholder 3"/>
          <p:cNvSpPr>
            <a:spLocks noGrp="1"/>
          </p:cNvSpPr>
          <p:nvPr>
            <p:ph type="sldNum" sz="quarter" idx="5"/>
          </p:nvPr>
        </p:nvSpPr>
        <p:spPr>
          <a:noFill/>
        </p:spPr>
        <p:txBody>
          <a:bodyPr/>
          <a:lstStyle/>
          <a:p>
            <a:fld id="{6E03AA0F-280B-4B5E-87EA-5F7C56A5DE2A}" type="slidenum">
              <a:rPr lang="en-US" smtClean="0">
                <a:latin typeface="Arial" pitchFamily="34" charset="0"/>
              </a:rPr>
              <a:pPr/>
              <a:t>81</a:t>
            </a:fld>
            <a:endParaRPr lang="en-US" smtClean="0">
              <a:latin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1031"/>
          <p:cNvSpPr>
            <a:spLocks noGrp="1" noChangeArrowheads="1"/>
          </p:cNvSpPr>
          <p:nvPr>
            <p:ph type="sldNum" sz="quarter" idx="5"/>
          </p:nvPr>
        </p:nvSpPr>
        <p:spPr>
          <a:noFill/>
        </p:spPr>
        <p:txBody>
          <a:bodyPr/>
          <a:lstStyle/>
          <a:p>
            <a:fld id="{FEE5B7C8-C3AE-4C18-BAEA-DFB8EE44BCAB}" type="slidenum">
              <a:rPr lang="en-US" smtClean="0"/>
              <a:pPr/>
              <a:t>83</a:t>
            </a:fld>
            <a:endParaRPr lang="en-US" smtClean="0"/>
          </a:p>
        </p:txBody>
      </p:sp>
      <p:sp>
        <p:nvSpPr>
          <p:cNvPr id="399363" name="Rectangle 2"/>
          <p:cNvSpPr>
            <a:spLocks noGrp="1" noRot="1" noChangeAspect="1" noChangeArrowheads="1" noTextEdit="1"/>
          </p:cNvSpPr>
          <p:nvPr>
            <p:ph type="sldImg"/>
          </p:nvPr>
        </p:nvSpPr>
        <p:spPr>
          <a:xfrm>
            <a:off x="1143000" y="685800"/>
            <a:ext cx="4572000" cy="3429000"/>
          </a:xfrm>
          <a:ln/>
        </p:spPr>
      </p:sp>
      <p:sp>
        <p:nvSpPr>
          <p:cNvPr id="399364"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1031"/>
          <p:cNvSpPr>
            <a:spLocks noGrp="1" noChangeArrowheads="1"/>
          </p:cNvSpPr>
          <p:nvPr>
            <p:ph type="sldNum" sz="quarter" idx="5"/>
          </p:nvPr>
        </p:nvSpPr>
        <p:spPr>
          <a:noFill/>
        </p:spPr>
        <p:txBody>
          <a:bodyPr/>
          <a:lstStyle/>
          <a:p>
            <a:fld id="{3763E2B8-345F-41F5-9F62-8B4C0B9D4A3C}" type="slidenum">
              <a:rPr lang="en-US"/>
              <a:pPr/>
              <a:t>9</a:t>
            </a:fld>
            <a:endParaRPr lang="en-US"/>
          </a:p>
        </p:txBody>
      </p:sp>
      <p:sp>
        <p:nvSpPr>
          <p:cNvPr id="297987" name="Rectangle 2"/>
          <p:cNvSpPr>
            <a:spLocks noGrp="1" noRot="1" noChangeAspect="1" noChangeArrowheads="1" noTextEdit="1"/>
          </p:cNvSpPr>
          <p:nvPr>
            <p:ph type="sldImg"/>
          </p:nvPr>
        </p:nvSpPr>
        <p:spPr>
          <a:xfrm>
            <a:off x="1143000" y="685800"/>
            <a:ext cx="4572000" cy="3429000"/>
          </a:xfrm>
          <a:ln/>
        </p:spPr>
      </p:sp>
      <p:sp>
        <p:nvSpPr>
          <p:cNvPr id="297988"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AD3ED728-F2C5-4781-8188-324E6D22D089}" type="slidenum">
              <a:rPr lang="en-US" smtClean="0">
                <a:solidFill>
                  <a:srgbClr val="000000"/>
                </a:solidFill>
                <a:latin typeface="Calibri"/>
              </a:rPr>
              <a:pPr/>
              <a:t>10</a:t>
            </a:fld>
            <a:endParaRPr lang="en-US" smtClean="0">
              <a:solidFill>
                <a:srgbClr val="000000"/>
              </a:solidFill>
              <a:latin typeface="Calibri"/>
            </a:endParaRPr>
          </a:p>
        </p:txBody>
      </p:sp>
      <p:sp>
        <p:nvSpPr>
          <p:cNvPr id="98307" name="Rectangle 2"/>
          <p:cNvSpPr>
            <a:spLocks noGrp="1" noRot="1" noChangeAspect="1" noChangeArrowheads="1" noTextEdit="1"/>
          </p:cNvSpPr>
          <p:nvPr>
            <p:ph type="sldImg"/>
          </p:nvPr>
        </p:nvSpPr>
        <p:spPr>
          <a:xfrm>
            <a:off x="1143000" y="685800"/>
            <a:ext cx="4572000" cy="3429000"/>
          </a:xfrm>
          <a:ln/>
        </p:spPr>
      </p:sp>
      <p:sp>
        <p:nvSpPr>
          <p:cNvPr id="98308" name="Rectangle 3"/>
          <p:cNvSpPr>
            <a:spLocks noGrp="1" noChangeArrowheads="1"/>
          </p:cNvSpPr>
          <p:nvPr>
            <p:ph type="body" idx="1"/>
          </p:nvPr>
        </p:nvSpPr>
        <p:spPr>
          <a:noFill/>
          <a:ln/>
        </p:spPr>
        <p:txBody>
          <a:bodyPr wrap="square"/>
          <a:lstStyle/>
          <a:p>
            <a:pPr eaLnBrk="1" hangingPunct="1">
              <a:spcBef>
                <a:spcPct val="0"/>
              </a:spcBef>
            </a:pPr>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lIns="91376" tIns="45688" rIns="91376" bIns="45688" anchor="ctr"/>
          <a:lstStyle>
            <a:extLst/>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376" tIns="45688" rIns="91376" bIns="45688" anchor="t" compatLnSpc="1"/>
          <a:lstStyle>
            <a:extLst/>
          </a:lstStyle>
          <a:p>
            <a:endParaRPr kumimoji="0" lang="en-US"/>
          </a:p>
        </p:txBody>
      </p:sp>
      <p:sp>
        <p:nvSpPr>
          <p:cNvPr id="12" name="Title 11"/>
          <p:cNvSpPr>
            <a:spLocks noGrp="1"/>
          </p:cNvSpPr>
          <p:nvPr>
            <p:ph type="ctrTitle"/>
          </p:nvPr>
        </p:nvSpPr>
        <p:spPr>
          <a:xfrm>
            <a:off x="3366868" y="533400"/>
            <a:ext cx="5105400" cy="2868168"/>
          </a:xfrm>
        </p:spPr>
        <p:txBody>
          <a:bodyPr lIns="45688" tIns="0" rIns="45688">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5"/>
            <a:ext cx="5114778" cy="1101248"/>
          </a:xfrm>
        </p:spPr>
        <p:txBody>
          <a:bodyPr lIns="45688" tIns="0" rIns="45688" bIns="0"/>
          <a:lstStyle>
            <a:lvl1pPr marL="0" indent="0" algn="r">
              <a:buNone/>
              <a:defRPr sz="2200">
                <a:solidFill>
                  <a:srgbClr val="FFFFFF"/>
                </a:solidFill>
                <a:effectLst/>
              </a:defRPr>
            </a:lvl1pPr>
            <a:lvl2pPr marL="456880" indent="0" algn="ctr">
              <a:buNone/>
            </a:lvl2pPr>
            <a:lvl3pPr marL="913758" indent="0" algn="ctr">
              <a:buNone/>
            </a:lvl3pPr>
            <a:lvl4pPr marL="1370639" indent="0" algn="ctr">
              <a:buNone/>
            </a:lvl4pPr>
            <a:lvl5pPr marL="1827517" indent="0" algn="ctr">
              <a:buNone/>
            </a:lvl5pPr>
            <a:lvl6pPr marL="2284398" indent="0" algn="ctr">
              <a:buNone/>
            </a:lvl6pPr>
            <a:lvl7pPr marL="2741275" indent="0" algn="ctr">
              <a:buNone/>
            </a:lvl7pPr>
            <a:lvl8pPr marL="3198156" indent="0" algn="ctr">
              <a:buNone/>
            </a:lvl8pPr>
            <a:lvl9pPr marL="3655033"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59CC5D5E-F730-4E72-844C-E150E4EF4584}" type="datetimeFigureOut">
              <a:rPr lang="en-US" smtClean="0"/>
              <a:pPr/>
              <a:t>1/2/14</a:t>
            </a:fld>
            <a:endParaRPr lang="en-US"/>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n-US"/>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6A0C2AB5-FF68-48AF-B687-119A0A47367C}"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9CC5D5E-F730-4E72-844C-E150E4EF4584}" type="datetimeFigureOut">
              <a:rPr lang="en-US" smtClean="0"/>
              <a:pPr/>
              <a:t>1/2/14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A0C2AB5-FF68-48AF-B687-119A0A47367C}"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89" y="274544"/>
            <a:ext cx="8229023" cy="1143000"/>
          </a:xfrm>
          <a:prstGeom prst="rect">
            <a:avLst/>
          </a:prstGeom>
        </p:spPr>
        <p:txBody>
          <a:bodyPr lIns="82058" tIns="41029" rIns="82058" bIns="41029"/>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489" y="1535206"/>
            <a:ext cx="4039465" cy="640136"/>
          </a:xfrm>
          <a:prstGeom prst="rect">
            <a:avLst/>
          </a:prstGeom>
        </p:spPr>
        <p:txBody>
          <a:bodyPr lIns="82058" tIns="41029" rIns="82058" bIns="41029"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489" y="2175343"/>
            <a:ext cx="4039465" cy="3951474"/>
          </a:xfrm>
          <a:prstGeom prst="rect">
            <a:avLst/>
          </a:prstGeom>
        </p:spPr>
        <p:txBody>
          <a:bodyPr lIns="82058" tIns="41029" rIns="82058" bIns="41029"/>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603" y="1535206"/>
            <a:ext cx="4040909" cy="640136"/>
          </a:xfrm>
          <a:prstGeom prst="rect">
            <a:avLst/>
          </a:prstGeom>
        </p:spPr>
        <p:txBody>
          <a:bodyPr lIns="82058" tIns="41029" rIns="82058" bIns="41029"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603" y="2175343"/>
            <a:ext cx="4040909" cy="3951474"/>
          </a:xfrm>
          <a:prstGeom prst="rect">
            <a:avLst/>
          </a:prstGeom>
        </p:spPr>
        <p:txBody>
          <a:bodyPr lIns="82058" tIns="41029" rIns="82058" bIns="41029"/>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41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489" y="274544"/>
            <a:ext cx="8229023" cy="1143000"/>
          </a:xfrm>
          <a:prstGeom prst="rect">
            <a:avLst/>
          </a:prstGeom>
        </p:spPr>
        <p:txBody>
          <a:bodyPr lIns="82058" tIns="41029" rIns="82058" bIns="41029"/>
          <a:lstStyle/>
          <a:p>
            <a:r>
              <a:rPr lang="en-US" smtClean="0"/>
              <a:t>Click to edit Master title style</a:t>
            </a:r>
            <a:endParaRPr lang="en-US"/>
          </a:p>
        </p:txBody>
      </p:sp>
    </p:spTree>
    <p:extLst>
      <p:ext uri="{BB962C8B-B14F-4D97-AF65-F5344CB8AC3E}">
        <p14:creationId xmlns:p14="http://schemas.microsoft.com/office/powerpoint/2010/main" val="38306157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bwMode="auto">
          <a:xfrm>
            <a:off x="0" y="0"/>
            <a:ext cx="3948545" cy="1210235"/>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lIns="82058" tIns="41029" rIns="82058" bIns="41029"/>
          <a:lstStyle/>
          <a:p>
            <a:pPr defTabSz="410291" eaLnBrk="0" fontAlgn="base" hangingPunct="0">
              <a:lnSpc>
                <a:spcPct val="93000"/>
              </a:lnSpc>
              <a:spcBef>
                <a:spcPct val="0"/>
              </a:spcBef>
              <a:spcAft>
                <a:spcPct val="0"/>
              </a:spcAft>
              <a:buClr>
                <a:srgbClr val="000000"/>
              </a:buClr>
              <a:buSzPct val="100000"/>
              <a:buFont typeface="Times New Roman" pitchFamily="-128" charset="0"/>
              <a:buNone/>
              <a:defRPr/>
            </a:pPr>
            <a:endParaRPr lang="en-US" sz="2200">
              <a:solidFill>
                <a:srgbClr val="FFFFFF"/>
              </a:solidFill>
              <a:latin typeface="Times New Roman" pitchFamily="-128" charset="0"/>
              <a:ea typeface="MS Gothic" charset="-128"/>
              <a:cs typeface="Arial" charset="0"/>
            </a:endParaRPr>
          </a:p>
        </p:txBody>
      </p:sp>
      <p:sp>
        <p:nvSpPr>
          <p:cNvPr id="3" name="TextBox 2"/>
          <p:cNvSpPr txBox="1"/>
          <p:nvPr userDrawn="1"/>
        </p:nvSpPr>
        <p:spPr>
          <a:xfrm>
            <a:off x="207819" y="201706"/>
            <a:ext cx="2850899" cy="401665"/>
          </a:xfrm>
          <a:prstGeom prst="rect">
            <a:avLst/>
          </a:prstGeom>
          <a:noFill/>
        </p:spPr>
        <p:txBody>
          <a:bodyPr wrap="none" lIns="82058" tIns="41029" rIns="82058" bIns="41029">
            <a:spAutoFit/>
          </a:bodyPr>
          <a:lstStyle/>
          <a:p>
            <a:pPr defTabSz="410291" eaLnBrk="0" fontAlgn="base" hangingPunct="0">
              <a:lnSpc>
                <a:spcPct val="93000"/>
              </a:lnSpc>
              <a:spcBef>
                <a:spcPct val="0"/>
              </a:spcBef>
              <a:spcAft>
                <a:spcPct val="0"/>
              </a:spcAft>
              <a:buClr>
                <a:srgbClr val="000000"/>
              </a:buClr>
              <a:buSzPct val="100000"/>
              <a:buFont typeface="Times New Roman" pitchFamily="-128" charset="0"/>
              <a:buNone/>
              <a:defRPr/>
            </a:pPr>
            <a:r>
              <a:rPr lang="en-US" sz="2200" b="1" dirty="0">
                <a:solidFill>
                  <a:srgbClr val="FFFF00"/>
                </a:solidFill>
                <a:latin typeface="Arial" pitchFamily="34" charset="0"/>
                <a:ea typeface="MS Gothic" charset="-128"/>
                <a:cs typeface="Arial" pitchFamily="34" charset="0"/>
              </a:rPr>
              <a:t>TÂN ƯỚC KẾT HỢP</a:t>
            </a:r>
          </a:p>
        </p:txBody>
      </p:sp>
      <p:sp>
        <p:nvSpPr>
          <p:cNvPr id="4" name="Rectangle 1"/>
          <p:cNvSpPr>
            <a:spLocks noChangeArrowheads="1"/>
          </p:cNvSpPr>
          <p:nvPr userDrawn="1"/>
        </p:nvSpPr>
        <p:spPr bwMode="auto">
          <a:xfrm>
            <a:off x="0" y="0"/>
            <a:ext cx="9144000"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2058" tIns="41029" rIns="82058" bIns="41029" anchor="ctr"/>
          <a:lstStyle/>
          <a:p>
            <a:pPr defTabSz="410291" eaLnBrk="0" fontAlgn="base" hangingPunct="0">
              <a:lnSpc>
                <a:spcPct val="93000"/>
              </a:lnSpc>
              <a:spcBef>
                <a:spcPct val="0"/>
              </a:spcBef>
              <a:spcAft>
                <a:spcPct val="0"/>
              </a:spcAft>
              <a:buClr>
                <a:srgbClr val="000000"/>
              </a:buClr>
              <a:buSzPct val="100000"/>
              <a:buFont typeface="Times New Roman" pitchFamily="18" charset="0"/>
              <a:buNone/>
              <a:defRPr/>
            </a:pPr>
            <a:endParaRPr lang="en-US" sz="2200">
              <a:solidFill>
                <a:srgbClr val="FFFFFF"/>
              </a:solidFill>
              <a:latin typeface="Times New Roman" pitchFamily="18" charset="0"/>
              <a:ea typeface="MS Gothic" pitchFamily="49" charset="-128"/>
              <a:cs typeface="Arial" charset="0"/>
            </a:endParaRPr>
          </a:p>
        </p:txBody>
      </p:sp>
      <p:sp>
        <p:nvSpPr>
          <p:cNvPr id="5" name="Text Box 6"/>
          <p:cNvSpPr txBox="1">
            <a:spLocks noChangeArrowheads="1"/>
          </p:cNvSpPr>
          <p:nvPr userDrawn="1"/>
        </p:nvSpPr>
        <p:spPr bwMode="auto">
          <a:xfrm>
            <a:off x="768238" y="6556534"/>
            <a:ext cx="820240" cy="207927"/>
          </a:xfrm>
          <a:prstGeom prst="rect">
            <a:avLst/>
          </a:prstGeom>
          <a:noFill/>
          <a:ln w="9525">
            <a:noFill/>
            <a:round/>
            <a:headEnd/>
            <a:tailEnd/>
          </a:ln>
        </p:spPr>
        <p:txBody>
          <a:bodyPr wrap="none" lIns="80766" tIns="41998" rIns="80766" bIns="41998"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291" fontAlgn="base">
              <a:spcBef>
                <a:spcPts val="505"/>
              </a:spcBef>
              <a:spcAft>
                <a:spcPct val="0"/>
              </a:spcAft>
              <a:buClr>
                <a:srgbClr val="FFFFFF"/>
              </a:buClr>
              <a:buSzPct val="100000"/>
              <a:buFont typeface="Arial" charset="0"/>
              <a:buNone/>
            </a:pPr>
            <a:r>
              <a:rPr lang="en-GB" sz="800" b="1" smtClean="0">
                <a:solidFill>
                  <a:srgbClr val="FFFFFF"/>
                </a:solidFill>
                <a:latin typeface="Arial" charset="0"/>
              </a:rPr>
              <a:t>©2006 TBBMI</a:t>
            </a:r>
          </a:p>
        </p:txBody>
      </p:sp>
      <p:sp>
        <p:nvSpPr>
          <p:cNvPr id="6" name="Rectangle 16"/>
          <p:cNvSpPr>
            <a:spLocks noChangeArrowheads="1"/>
          </p:cNvSpPr>
          <p:nvPr userDrawn="1"/>
        </p:nvSpPr>
        <p:spPr bwMode="auto">
          <a:xfrm>
            <a:off x="7982746" y="6504016"/>
            <a:ext cx="595019" cy="223316"/>
          </a:xfrm>
          <a:prstGeom prst="rect">
            <a:avLst/>
          </a:prstGeom>
          <a:noFill/>
          <a:ln w="9525">
            <a:noFill/>
            <a:round/>
            <a:headEnd/>
            <a:tailEnd/>
          </a:ln>
        </p:spPr>
        <p:txBody>
          <a:bodyPr wrap="none" lIns="80766" tIns="41998" rIns="80766" bIns="41998" anchor="ctr">
            <a:spAutoFit/>
          </a:bodyPr>
          <a:lstStyle/>
          <a:p>
            <a:pPr algn="ctr" defTabSz="410291" eaLnBrk="0" fontAlgn="base" hangingPunct="0">
              <a:spcBef>
                <a:spcPct val="0"/>
              </a:spcBef>
              <a:spcAft>
                <a:spcPct val="0"/>
              </a:spcAft>
              <a:buClr>
                <a:srgbClr val="FFFFFF"/>
              </a:buClr>
              <a:buSzPct val="100000"/>
              <a:buFont typeface="Comic Sans MS" pitchFamily="66" charset="0"/>
              <a:buNone/>
              <a:tabLst>
                <a:tab pos="0" algn="l"/>
                <a:tab pos="820583" algn="l"/>
                <a:tab pos="1641165" algn="l"/>
                <a:tab pos="2461748" algn="l"/>
                <a:tab pos="3282330" algn="l"/>
                <a:tab pos="4102913" algn="l"/>
                <a:tab pos="4923495" algn="l"/>
                <a:tab pos="5744078" algn="l"/>
                <a:tab pos="6564660" algn="l"/>
                <a:tab pos="7385243" algn="l"/>
                <a:tab pos="8205826" algn="l"/>
                <a:tab pos="9026408" algn="l"/>
              </a:tabLst>
              <a:defRPr/>
            </a:pPr>
            <a:r>
              <a:rPr lang="en-GB" sz="900" b="1" dirty="0">
                <a:solidFill>
                  <a:srgbClr val="FFFFFF"/>
                </a:solidFill>
                <a:latin typeface="Comic Sans MS" pitchFamily="66" charset="0"/>
                <a:ea typeface="MS Gothic" pitchFamily="49" charset="-128"/>
                <a:cs typeface="Arial" charset="0"/>
              </a:rPr>
              <a:t>9.6.08.</a:t>
            </a:r>
          </a:p>
        </p:txBody>
      </p:sp>
      <p:sp>
        <p:nvSpPr>
          <p:cNvPr id="7" name="TextBox 6"/>
          <p:cNvSpPr txBox="1"/>
          <p:nvPr userDrawn="1"/>
        </p:nvSpPr>
        <p:spPr>
          <a:xfrm>
            <a:off x="277091" y="201706"/>
            <a:ext cx="2310737" cy="372682"/>
          </a:xfrm>
          <a:prstGeom prst="rect">
            <a:avLst/>
          </a:prstGeom>
          <a:noFill/>
        </p:spPr>
        <p:txBody>
          <a:bodyPr wrap="none" lIns="82058" tIns="41029" rIns="82058" bIns="41029">
            <a:spAutoFit/>
          </a:bodyPr>
          <a:lstStyle/>
          <a:p>
            <a:pPr defTabSz="410291" eaLnBrk="0" fontAlgn="base" hangingPunct="0">
              <a:lnSpc>
                <a:spcPct val="93000"/>
              </a:lnSpc>
              <a:spcBef>
                <a:spcPct val="0"/>
              </a:spcBef>
              <a:spcAft>
                <a:spcPct val="0"/>
              </a:spcAft>
              <a:buClr>
                <a:srgbClr val="000000"/>
              </a:buClr>
              <a:buSzPct val="100000"/>
              <a:buFont typeface="Times New Roman" pitchFamily="18" charset="0"/>
              <a:buNone/>
              <a:defRPr/>
            </a:pPr>
            <a:r>
              <a:rPr lang="en-US" sz="2000" b="1" dirty="0" err="1">
                <a:solidFill>
                  <a:srgbClr val="FFFF00"/>
                </a:solidFill>
                <a:latin typeface="Arial" pitchFamily="34" charset="0"/>
                <a:ea typeface="MS Gothic" pitchFamily="49" charset="-128"/>
                <a:cs typeface="Arial" pitchFamily="34" charset="0"/>
              </a:rPr>
              <a:t>Tân</a:t>
            </a:r>
            <a:r>
              <a:rPr lang="en-US" sz="2000" b="1" dirty="0">
                <a:solidFill>
                  <a:srgbClr val="FFFF00"/>
                </a:solidFill>
                <a:latin typeface="Arial" pitchFamily="34" charset="0"/>
                <a:ea typeface="MS Gothic" pitchFamily="49" charset="-128"/>
                <a:cs typeface="Arial" pitchFamily="34" charset="0"/>
              </a:rPr>
              <a:t> </a:t>
            </a:r>
            <a:r>
              <a:rPr lang="en-US" sz="2000" b="1" dirty="0" err="1">
                <a:solidFill>
                  <a:srgbClr val="FFFF00"/>
                </a:solidFill>
                <a:latin typeface="Arial" pitchFamily="34" charset="0"/>
                <a:ea typeface="MS Gothic" pitchFamily="49" charset="-128"/>
                <a:cs typeface="Arial" pitchFamily="34" charset="0"/>
              </a:rPr>
              <a:t>Ước</a:t>
            </a:r>
            <a:r>
              <a:rPr lang="en-US" sz="2000" b="1" dirty="0">
                <a:solidFill>
                  <a:srgbClr val="FFFF00"/>
                </a:solidFill>
                <a:latin typeface="Arial" pitchFamily="34" charset="0"/>
                <a:ea typeface="MS Gothic" pitchFamily="49" charset="-128"/>
                <a:cs typeface="Arial" pitchFamily="34" charset="0"/>
              </a:rPr>
              <a:t> </a:t>
            </a:r>
            <a:r>
              <a:rPr lang="en-US" sz="2000" b="1" dirty="0" err="1">
                <a:solidFill>
                  <a:srgbClr val="FFFF00"/>
                </a:solidFill>
                <a:latin typeface="Arial" pitchFamily="34" charset="0"/>
                <a:ea typeface="MS Gothic" pitchFamily="49" charset="-128"/>
                <a:cs typeface="Arial" pitchFamily="34" charset="0"/>
              </a:rPr>
              <a:t>Kết</a:t>
            </a:r>
            <a:r>
              <a:rPr lang="en-US" sz="2000" b="1" dirty="0">
                <a:solidFill>
                  <a:srgbClr val="FFFF00"/>
                </a:solidFill>
                <a:latin typeface="Arial" pitchFamily="34" charset="0"/>
                <a:ea typeface="MS Gothic" pitchFamily="49" charset="-128"/>
                <a:cs typeface="Arial" pitchFamily="34" charset="0"/>
              </a:rPr>
              <a:t> </a:t>
            </a:r>
            <a:r>
              <a:rPr lang="en-US" sz="2000" b="1" dirty="0" err="1">
                <a:solidFill>
                  <a:srgbClr val="FFFF00"/>
                </a:solidFill>
                <a:latin typeface="Arial" pitchFamily="34" charset="0"/>
                <a:ea typeface="MS Gothic" pitchFamily="49" charset="-128"/>
                <a:cs typeface="Arial" pitchFamily="34" charset="0"/>
              </a:rPr>
              <a:t>Hợp</a:t>
            </a:r>
            <a:endParaRPr lang="en-US" sz="2000" b="1" dirty="0">
              <a:solidFill>
                <a:srgbClr val="FFFF00"/>
              </a:solidFill>
              <a:latin typeface="Arial" pitchFamily="34" charset="0"/>
              <a:ea typeface="MS Gothic" pitchFamily="49" charset="-128"/>
              <a:cs typeface="Arial" pitchFamily="34" charset="0"/>
            </a:endParaRPr>
          </a:p>
        </p:txBody>
      </p:sp>
    </p:spTree>
    <p:extLst>
      <p:ext uri="{BB962C8B-B14F-4D97-AF65-F5344CB8AC3E}">
        <p14:creationId xmlns:p14="http://schemas.microsoft.com/office/powerpoint/2010/main" val="2740702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userDrawn="1"/>
        </p:nvSpPr>
        <p:spPr bwMode="auto">
          <a:xfrm>
            <a:off x="0" y="0"/>
            <a:ext cx="3948545" cy="1210235"/>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lIns="82058" tIns="41029" rIns="82058" bIns="41029"/>
          <a:lstStyle/>
          <a:p>
            <a:pPr defTabSz="410291" eaLnBrk="0" fontAlgn="base" hangingPunct="0">
              <a:lnSpc>
                <a:spcPct val="93000"/>
              </a:lnSpc>
              <a:spcBef>
                <a:spcPct val="0"/>
              </a:spcBef>
              <a:spcAft>
                <a:spcPct val="0"/>
              </a:spcAft>
              <a:buClr>
                <a:srgbClr val="000000"/>
              </a:buClr>
              <a:buSzPct val="100000"/>
              <a:buFont typeface="Times New Roman" pitchFamily="-128" charset="0"/>
              <a:buNone/>
              <a:defRPr/>
            </a:pPr>
            <a:endParaRPr lang="en-US" sz="2200">
              <a:solidFill>
                <a:srgbClr val="FFFFFF"/>
              </a:solidFill>
              <a:latin typeface="Times New Roman" pitchFamily="-128" charset="0"/>
              <a:ea typeface="MS Gothic" charset="-128"/>
              <a:cs typeface="Arial" charset="0"/>
            </a:endParaRPr>
          </a:p>
        </p:txBody>
      </p:sp>
      <p:sp>
        <p:nvSpPr>
          <p:cNvPr id="6" name="TextBox 5"/>
          <p:cNvSpPr txBox="1"/>
          <p:nvPr userDrawn="1"/>
        </p:nvSpPr>
        <p:spPr>
          <a:xfrm>
            <a:off x="207819" y="201706"/>
            <a:ext cx="2850899" cy="401665"/>
          </a:xfrm>
          <a:prstGeom prst="rect">
            <a:avLst/>
          </a:prstGeom>
          <a:noFill/>
        </p:spPr>
        <p:txBody>
          <a:bodyPr wrap="none" lIns="82058" tIns="41029" rIns="82058" bIns="41029">
            <a:spAutoFit/>
          </a:bodyPr>
          <a:lstStyle/>
          <a:p>
            <a:pPr defTabSz="410291" eaLnBrk="0" fontAlgn="base" hangingPunct="0">
              <a:lnSpc>
                <a:spcPct val="93000"/>
              </a:lnSpc>
              <a:spcBef>
                <a:spcPct val="0"/>
              </a:spcBef>
              <a:spcAft>
                <a:spcPct val="0"/>
              </a:spcAft>
              <a:buClr>
                <a:srgbClr val="000000"/>
              </a:buClr>
              <a:buSzPct val="100000"/>
              <a:buFont typeface="Times New Roman" pitchFamily="-128" charset="0"/>
              <a:buNone/>
              <a:defRPr/>
            </a:pPr>
            <a:r>
              <a:rPr lang="en-US" sz="2200" b="1" dirty="0">
                <a:solidFill>
                  <a:srgbClr val="FFFF00"/>
                </a:solidFill>
                <a:latin typeface="Arial" pitchFamily="34" charset="0"/>
                <a:ea typeface="MS Gothic" charset="-128"/>
                <a:cs typeface="Arial" pitchFamily="34" charset="0"/>
              </a:rPr>
              <a:t>TÂN ƯỚC KẾT HỢP</a:t>
            </a:r>
          </a:p>
        </p:txBody>
      </p:sp>
      <p:sp>
        <p:nvSpPr>
          <p:cNvPr id="7" name="Rectangle 1"/>
          <p:cNvSpPr>
            <a:spLocks noChangeArrowheads="1"/>
          </p:cNvSpPr>
          <p:nvPr userDrawn="1"/>
        </p:nvSpPr>
        <p:spPr bwMode="auto">
          <a:xfrm>
            <a:off x="0" y="0"/>
            <a:ext cx="9144000"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2058" tIns="41029" rIns="82058" bIns="41029" anchor="ctr"/>
          <a:lstStyle/>
          <a:p>
            <a:pPr defTabSz="410291" eaLnBrk="0" fontAlgn="base" hangingPunct="0">
              <a:lnSpc>
                <a:spcPct val="93000"/>
              </a:lnSpc>
              <a:spcBef>
                <a:spcPct val="0"/>
              </a:spcBef>
              <a:spcAft>
                <a:spcPct val="0"/>
              </a:spcAft>
              <a:buClr>
                <a:srgbClr val="000000"/>
              </a:buClr>
              <a:buSzPct val="100000"/>
              <a:buFont typeface="Times New Roman" pitchFamily="18" charset="0"/>
              <a:buNone/>
              <a:defRPr/>
            </a:pPr>
            <a:endParaRPr lang="en-US" sz="2200">
              <a:solidFill>
                <a:srgbClr val="FFFFFF"/>
              </a:solidFill>
              <a:latin typeface="Times New Roman" pitchFamily="18" charset="0"/>
              <a:ea typeface="MS Gothic" pitchFamily="49" charset="-128"/>
              <a:cs typeface="Arial" charset="0"/>
            </a:endParaRPr>
          </a:p>
        </p:txBody>
      </p:sp>
      <p:sp>
        <p:nvSpPr>
          <p:cNvPr id="8" name="Text Box 6"/>
          <p:cNvSpPr txBox="1">
            <a:spLocks noChangeArrowheads="1"/>
          </p:cNvSpPr>
          <p:nvPr userDrawn="1"/>
        </p:nvSpPr>
        <p:spPr bwMode="auto">
          <a:xfrm>
            <a:off x="768238" y="6556534"/>
            <a:ext cx="820240" cy="207927"/>
          </a:xfrm>
          <a:prstGeom prst="rect">
            <a:avLst/>
          </a:prstGeom>
          <a:noFill/>
          <a:ln w="9525">
            <a:noFill/>
            <a:round/>
            <a:headEnd/>
            <a:tailEnd/>
          </a:ln>
        </p:spPr>
        <p:txBody>
          <a:bodyPr wrap="none" lIns="80766" tIns="41998" rIns="80766" bIns="41998"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291" fontAlgn="base">
              <a:spcBef>
                <a:spcPts val="505"/>
              </a:spcBef>
              <a:spcAft>
                <a:spcPct val="0"/>
              </a:spcAft>
              <a:buClr>
                <a:srgbClr val="FFFFFF"/>
              </a:buClr>
              <a:buSzPct val="100000"/>
              <a:buFont typeface="Arial" charset="0"/>
              <a:buNone/>
            </a:pPr>
            <a:r>
              <a:rPr lang="en-GB" sz="800" b="1" smtClean="0">
                <a:solidFill>
                  <a:srgbClr val="FFFFFF"/>
                </a:solidFill>
                <a:latin typeface="Arial" charset="0"/>
              </a:rPr>
              <a:t>©2006 TBBMI</a:t>
            </a:r>
          </a:p>
        </p:txBody>
      </p:sp>
      <p:sp>
        <p:nvSpPr>
          <p:cNvPr id="9" name="Rectangle 16"/>
          <p:cNvSpPr>
            <a:spLocks noChangeArrowheads="1"/>
          </p:cNvSpPr>
          <p:nvPr userDrawn="1"/>
        </p:nvSpPr>
        <p:spPr bwMode="auto">
          <a:xfrm>
            <a:off x="7982746" y="6474601"/>
            <a:ext cx="595019" cy="223316"/>
          </a:xfrm>
          <a:prstGeom prst="rect">
            <a:avLst/>
          </a:prstGeom>
          <a:noFill/>
          <a:ln w="9525">
            <a:noFill/>
            <a:round/>
            <a:headEnd/>
            <a:tailEnd/>
          </a:ln>
        </p:spPr>
        <p:txBody>
          <a:bodyPr wrap="none" lIns="80766" tIns="41998" rIns="80766" bIns="41998" anchor="ctr">
            <a:spAutoFit/>
          </a:bodyPr>
          <a:lstStyle/>
          <a:p>
            <a:pPr algn="ctr" defTabSz="410291" eaLnBrk="0" fontAlgn="base" hangingPunct="0">
              <a:spcBef>
                <a:spcPct val="0"/>
              </a:spcBef>
              <a:spcAft>
                <a:spcPct val="0"/>
              </a:spcAft>
              <a:buClr>
                <a:srgbClr val="FFFFFF"/>
              </a:buClr>
              <a:buSzPct val="100000"/>
              <a:buFont typeface="Comic Sans MS" pitchFamily="66" charset="0"/>
              <a:buNone/>
              <a:tabLst>
                <a:tab pos="0" algn="l"/>
                <a:tab pos="820583" algn="l"/>
                <a:tab pos="1641165" algn="l"/>
                <a:tab pos="2461748" algn="l"/>
                <a:tab pos="3282330" algn="l"/>
                <a:tab pos="4102913" algn="l"/>
                <a:tab pos="4923495" algn="l"/>
                <a:tab pos="5744078" algn="l"/>
                <a:tab pos="6564660" algn="l"/>
                <a:tab pos="7385243" algn="l"/>
                <a:tab pos="8205826" algn="l"/>
                <a:tab pos="9026408" algn="l"/>
              </a:tabLst>
              <a:defRPr/>
            </a:pPr>
            <a:r>
              <a:rPr lang="en-GB" sz="900" b="1" dirty="0">
                <a:solidFill>
                  <a:srgbClr val="FFFFFF"/>
                </a:solidFill>
                <a:latin typeface="Comic Sans MS" pitchFamily="66" charset="0"/>
                <a:ea typeface="MS Gothic" pitchFamily="49" charset="-128"/>
                <a:cs typeface="Arial" charset="0"/>
              </a:rPr>
              <a:t>9.6.08.</a:t>
            </a:r>
          </a:p>
        </p:txBody>
      </p:sp>
      <p:sp>
        <p:nvSpPr>
          <p:cNvPr id="2" name="Title 1"/>
          <p:cNvSpPr>
            <a:spLocks noGrp="1"/>
          </p:cNvSpPr>
          <p:nvPr>
            <p:ph type="title"/>
          </p:nvPr>
        </p:nvSpPr>
        <p:spPr>
          <a:xfrm>
            <a:off x="457489" y="273144"/>
            <a:ext cx="3007591" cy="1162610"/>
          </a:xfrm>
          <a:prstGeom prst="rect">
            <a:avLst/>
          </a:prstGeom>
        </p:spPr>
        <p:txBody>
          <a:bodyPr lIns="82058" tIns="41029" rIns="82058" bIns="41029" anchor="b"/>
          <a:lstStyle>
            <a:lvl1pPr algn="l">
              <a:defRPr sz="1800" b="1"/>
            </a:lvl1pPr>
          </a:lstStyle>
          <a:p>
            <a:r>
              <a:rPr lang="en-US" dirty="0" smtClean="0"/>
              <a:t>Click to edit Master title style</a:t>
            </a:r>
            <a:endParaRPr lang="en-US" dirty="0"/>
          </a:p>
        </p:txBody>
      </p:sp>
      <p:sp>
        <p:nvSpPr>
          <p:cNvPr id="3" name="Content Placeholder 2"/>
          <p:cNvSpPr>
            <a:spLocks noGrp="1"/>
          </p:cNvSpPr>
          <p:nvPr>
            <p:ph idx="1"/>
          </p:nvPr>
        </p:nvSpPr>
        <p:spPr>
          <a:xfrm>
            <a:off x="3574762" y="273144"/>
            <a:ext cx="5111750" cy="5853672"/>
          </a:xfrm>
          <a:prstGeom prst="rect">
            <a:avLst/>
          </a:prstGeom>
        </p:spPr>
        <p:txBody>
          <a:bodyPr lIns="82058" tIns="41029" rIns="82058" bIns="41029"/>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489" y="1435755"/>
            <a:ext cx="3007591" cy="4691062"/>
          </a:xfrm>
          <a:prstGeom prst="rect">
            <a:avLst/>
          </a:prstGeom>
        </p:spPr>
        <p:txBody>
          <a:bodyPr lIns="82058" tIns="41029" rIns="82058" bIns="41029"/>
          <a:lstStyle>
            <a:lvl1pPr marL="0" indent="0">
              <a:buNone/>
              <a:defRPr sz="1300"/>
            </a:lvl1pPr>
            <a:lvl2pPr marL="410291" indent="0">
              <a:buNone/>
              <a:defRPr sz="1100"/>
            </a:lvl2pPr>
            <a:lvl3pPr marL="820583" indent="0">
              <a:buNone/>
              <a:defRPr sz="900"/>
            </a:lvl3pPr>
            <a:lvl4pPr marL="1230874" indent="0">
              <a:buNone/>
              <a:defRPr sz="800"/>
            </a:lvl4pPr>
            <a:lvl5pPr marL="1641165" indent="0">
              <a:buNone/>
              <a:defRPr sz="800"/>
            </a:lvl5pPr>
            <a:lvl6pPr marL="2051456" indent="0">
              <a:buNone/>
              <a:defRPr sz="800"/>
            </a:lvl6pPr>
            <a:lvl7pPr marL="2461748" indent="0">
              <a:buNone/>
              <a:defRPr sz="800"/>
            </a:lvl7pPr>
            <a:lvl8pPr marL="2872039" indent="0">
              <a:buNone/>
              <a:defRPr sz="800"/>
            </a:lvl8pPr>
            <a:lvl9pPr marL="3282330" indent="0">
              <a:buNone/>
              <a:defRPr sz="800"/>
            </a:lvl9pPr>
          </a:lstStyle>
          <a:p>
            <a:pPr lvl="0"/>
            <a:r>
              <a:rPr lang="en-US" smtClean="0"/>
              <a:t>Click to edit Master text styles</a:t>
            </a:r>
          </a:p>
        </p:txBody>
      </p:sp>
    </p:spTree>
    <p:extLst>
      <p:ext uri="{BB962C8B-B14F-4D97-AF65-F5344CB8AC3E}">
        <p14:creationId xmlns:p14="http://schemas.microsoft.com/office/powerpoint/2010/main" val="31382780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bwMode="auto">
          <a:xfrm>
            <a:off x="0" y="0"/>
            <a:ext cx="3948545" cy="1210235"/>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lIns="82058" tIns="41029" rIns="82058" bIns="41029"/>
          <a:lstStyle/>
          <a:p>
            <a:pPr defTabSz="410291" eaLnBrk="0" fontAlgn="base" hangingPunct="0">
              <a:lnSpc>
                <a:spcPct val="93000"/>
              </a:lnSpc>
              <a:spcBef>
                <a:spcPct val="0"/>
              </a:spcBef>
              <a:spcAft>
                <a:spcPct val="0"/>
              </a:spcAft>
              <a:buClr>
                <a:srgbClr val="000000"/>
              </a:buClr>
              <a:buSzPct val="100000"/>
              <a:buFont typeface="Times New Roman" pitchFamily="-128" charset="0"/>
              <a:buNone/>
              <a:defRPr/>
            </a:pPr>
            <a:endParaRPr lang="en-US" sz="2200">
              <a:solidFill>
                <a:srgbClr val="FFFFFF"/>
              </a:solidFill>
              <a:latin typeface="Times New Roman" pitchFamily="-128" charset="0"/>
              <a:ea typeface="MS Gothic" charset="-128"/>
              <a:cs typeface="Arial" charset="0"/>
            </a:endParaRPr>
          </a:p>
        </p:txBody>
      </p:sp>
      <p:sp>
        <p:nvSpPr>
          <p:cNvPr id="6" name="TextBox 5"/>
          <p:cNvSpPr txBox="1"/>
          <p:nvPr userDrawn="1"/>
        </p:nvSpPr>
        <p:spPr>
          <a:xfrm>
            <a:off x="207819" y="201706"/>
            <a:ext cx="2850899" cy="401665"/>
          </a:xfrm>
          <a:prstGeom prst="rect">
            <a:avLst/>
          </a:prstGeom>
          <a:noFill/>
        </p:spPr>
        <p:txBody>
          <a:bodyPr wrap="none" lIns="82058" tIns="41029" rIns="82058" bIns="41029">
            <a:spAutoFit/>
          </a:bodyPr>
          <a:lstStyle/>
          <a:p>
            <a:pPr defTabSz="410291" eaLnBrk="0" fontAlgn="base" hangingPunct="0">
              <a:lnSpc>
                <a:spcPct val="93000"/>
              </a:lnSpc>
              <a:spcBef>
                <a:spcPct val="0"/>
              </a:spcBef>
              <a:spcAft>
                <a:spcPct val="0"/>
              </a:spcAft>
              <a:buClr>
                <a:srgbClr val="000000"/>
              </a:buClr>
              <a:buSzPct val="100000"/>
              <a:buFont typeface="Times New Roman" pitchFamily="-128" charset="0"/>
              <a:buNone/>
              <a:defRPr/>
            </a:pPr>
            <a:r>
              <a:rPr lang="en-US" sz="2200" b="1" dirty="0">
                <a:solidFill>
                  <a:srgbClr val="FFFF00"/>
                </a:solidFill>
                <a:latin typeface="Arial" pitchFamily="34" charset="0"/>
                <a:ea typeface="MS Gothic" charset="-128"/>
                <a:cs typeface="Arial" pitchFamily="34" charset="0"/>
              </a:rPr>
              <a:t>TÂN ƯỚC KẾT HỢP</a:t>
            </a:r>
          </a:p>
        </p:txBody>
      </p:sp>
      <p:sp>
        <p:nvSpPr>
          <p:cNvPr id="7" name="Rectangle 1"/>
          <p:cNvSpPr>
            <a:spLocks noChangeArrowheads="1"/>
          </p:cNvSpPr>
          <p:nvPr userDrawn="1"/>
        </p:nvSpPr>
        <p:spPr bwMode="auto">
          <a:xfrm>
            <a:off x="0" y="0"/>
            <a:ext cx="9144000"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2058" tIns="41029" rIns="82058" bIns="41029" anchor="ctr"/>
          <a:lstStyle/>
          <a:p>
            <a:pPr defTabSz="410291" eaLnBrk="0" fontAlgn="base" hangingPunct="0">
              <a:lnSpc>
                <a:spcPct val="93000"/>
              </a:lnSpc>
              <a:spcBef>
                <a:spcPct val="0"/>
              </a:spcBef>
              <a:spcAft>
                <a:spcPct val="0"/>
              </a:spcAft>
              <a:buClr>
                <a:srgbClr val="000000"/>
              </a:buClr>
              <a:buSzPct val="100000"/>
              <a:buFont typeface="Times New Roman" pitchFamily="18" charset="0"/>
              <a:buNone/>
              <a:defRPr/>
            </a:pPr>
            <a:endParaRPr lang="en-US" sz="2200">
              <a:solidFill>
                <a:srgbClr val="FFFFFF"/>
              </a:solidFill>
              <a:latin typeface="Times New Roman" pitchFamily="18" charset="0"/>
              <a:ea typeface="MS Gothic" pitchFamily="49" charset="-128"/>
              <a:cs typeface="Arial" charset="0"/>
            </a:endParaRPr>
          </a:p>
        </p:txBody>
      </p:sp>
      <p:sp>
        <p:nvSpPr>
          <p:cNvPr id="8" name="Text Box 6"/>
          <p:cNvSpPr txBox="1">
            <a:spLocks noChangeArrowheads="1"/>
          </p:cNvSpPr>
          <p:nvPr userDrawn="1"/>
        </p:nvSpPr>
        <p:spPr bwMode="auto">
          <a:xfrm>
            <a:off x="768238" y="6556534"/>
            <a:ext cx="820240" cy="207927"/>
          </a:xfrm>
          <a:prstGeom prst="rect">
            <a:avLst/>
          </a:prstGeom>
          <a:noFill/>
          <a:ln w="9525">
            <a:noFill/>
            <a:round/>
            <a:headEnd/>
            <a:tailEnd/>
          </a:ln>
        </p:spPr>
        <p:txBody>
          <a:bodyPr wrap="none" lIns="80766" tIns="41998" rIns="80766" bIns="41998"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291" fontAlgn="base">
              <a:spcBef>
                <a:spcPts val="505"/>
              </a:spcBef>
              <a:spcAft>
                <a:spcPct val="0"/>
              </a:spcAft>
              <a:buClr>
                <a:srgbClr val="FFFFFF"/>
              </a:buClr>
              <a:buSzPct val="100000"/>
              <a:buFont typeface="Arial" charset="0"/>
              <a:buNone/>
            </a:pPr>
            <a:r>
              <a:rPr lang="en-GB" sz="800" b="1" smtClean="0">
                <a:solidFill>
                  <a:srgbClr val="FFFFFF"/>
                </a:solidFill>
                <a:latin typeface="Arial" charset="0"/>
              </a:rPr>
              <a:t>©2006 TBBMI</a:t>
            </a:r>
          </a:p>
        </p:txBody>
      </p:sp>
      <p:sp>
        <p:nvSpPr>
          <p:cNvPr id="9" name="Rectangle 16"/>
          <p:cNvSpPr>
            <a:spLocks noChangeArrowheads="1"/>
          </p:cNvSpPr>
          <p:nvPr userDrawn="1"/>
        </p:nvSpPr>
        <p:spPr bwMode="auto">
          <a:xfrm>
            <a:off x="7982746" y="6474601"/>
            <a:ext cx="595019" cy="223316"/>
          </a:xfrm>
          <a:prstGeom prst="rect">
            <a:avLst/>
          </a:prstGeom>
          <a:noFill/>
          <a:ln w="9525">
            <a:noFill/>
            <a:round/>
            <a:headEnd/>
            <a:tailEnd/>
          </a:ln>
        </p:spPr>
        <p:txBody>
          <a:bodyPr wrap="none" lIns="80766" tIns="41998" rIns="80766" bIns="41998" anchor="ctr">
            <a:spAutoFit/>
          </a:bodyPr>
          <a:lstStyle/>
          <a:p>
            <a:pPr algn="ctr" defTabSz="410291" eaLnBrk="0" fontAlgn="base" hangingPunct="0">
              <a:spcBef>
                <a:spcPct val="0"/>
              </a:spcBef>
              <a:spcAft>
                <a:spcPct val="0"/>
              </a:spcAft>
              <a:buClr>
                <a:srgbClr val="FFFFFF"/>
              </a:buClr>
              <a:buSzPct val="100000"/>
              <a:buFont typeface="Comic Sans MS" pitchFamily="66" charset="0"/>
              <a:buNone/>
              <a:tabLst>
                <a:tab pos="0" algn="l"/>
                <a:tab pos="820583" algn="l"/>
                <a:tab pos="1641165" algn="l"/>
                <a:tab pos="2461748" algn="l"/>
                <a:tab pos="3282330" algn="l"/>
                <a:tab pos="4102913" algn="l"/>
                <a:tab pos="4923495" algn="l"/>
                <a:tab pos="5744078" algn="l"/>
                <a:tab pos="6564660" algn="l"/>
                <a:tab pos="7385243" algn="l"/>
                <a:tab pos="8205826" algn="l"/>
                <a:tab pos="9026408" algn="l"/>
              </a:tabLst>
              <a:defRPr/>
            </a:pPr>
            <a:r>
              <a:rPr lang="en-GB" sz="900" b="1" dirty="0">
                <a:solidFill>
                  <a:srgbClr val="FFFFFF"/>
                </a:solidFill>
                <a:latin typeface="Comic Sans MS" pitchFamily="66" charset="0"/>
                <a:ea typeface="MS Gothic" pitchFamily="49" charset="-128"/>
                <a:cs typeface="Arial" charset="0"/>
              </a:rPr>
              <a:t>9.6.08.</a:t>
            </a:r>
          </a:p>
        </p:txBody>
      </p:sp>
      <p:sp>
        <p:nvSpPr>
          <p:cNvPr id="2" name="Title 1"/>
          <p:cNvSpPr>
            <a:spLocks noGrp="1"/>
          </p:cNvSpPr>
          <p:nvPr>
            <p:ph type="title"/>
          </p:nvPr>
        </p:nvSpPr>
        <p:spPr>
          <a:xfrm>
            <a:off x="1792432" y="4800321"/>
            <a:ext cx="5486977" cy="567297"/>
          </a:xfrm>
          <a:prstGeom prst="rect">
            <a:avLst/>
          </a:prstGeom>
        </p:spPr>
        <p:txBody>
          <a:bodyPr lIns="82058" tIns="41029" rIns="82058" bIns="41029"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432" y="612122"/>
            <a:ext cx="5486977" cy="4115360"/>
          </a:xfrm>
          <a:prstGeom prst="rect">
            <a:avLst/>
          </a:prstGeom>
        </p:spPr>
        <p:txBody>
          <a:bodyPr lIns="82058" tIns="41029" rIns="82058" bIns="41029"/>
          <a:lstStyle>
            <a:lvl1pPr marL="0" indent="0">
              <a:buNone/>
              <a:defRPr sz="2900"/>
            </a:lvl1pPr>
            <a:lvl2pPr marL="410291" indent="0">
              <a:buNone/>
              <a:defRPr sz="2500"/>
            </a:lvl2pPr>
            <a:lvl3pPr marL="820583" indent="0">
              <a:buNone/>
              <a:defRPr sz="2200"/>
            </a:lvl3pPr>
            <a:lvl4pPr marL="1230874" indent="0">
              <a:buNone/>
              <a:defRPr sz="1800"/>
            </a:lvl4pPr>
            <a:lvl5pPr marL="1641165" indent="0">
              <a:buNone/>
              <a:defRPr sz="1800"/>
            </a:lvl5pPr>
            <a:lvl6pPr marL="2051456" indent="0">
              <a:buNone/>
              <a:defRPr sz="1800"/>
            </a:lvl6pPr>
            <a:lvl7pPr marL="2461748" indent="0">
              <a:buNone/>
              <a:defRPr sz="1800"/>
            </a:lvl7pPr>
            <a:lvl8pPr marL="2872039" indent="0">
              <a:buNone/>
              <a:defRPr sz="1800"/>
            </a:lvl8pPr>
            <a:lvl9pPr marL="3282330" indent="0">
              <a:buNone/>
              <a:defRPr sz="1800"/>
            </a:lvl9pPr>
          </a:lstStyle>
          <a:p>
            <a:pPr lvl="0"/>
            <a:endParaRPr lang="en-US" noProof="0" smtClean="0"/>
          </a:p>
        </p:txBody>
      </p:sp>
      <p:sp>
        <p:nvSpPr>
          <p:cNvPr id="4" name="Text Placeholder 3"/>
          <p:cNvSpPr>
            <a:spLocks noGrp="1"/>
          </p:cNvSpPr>
          <p:nvPr>
            <p:ph type="body" sz="half" idx="2"/>
          </p:nvPr>
        </p:nvSpPr>
        <p:spPr>
          <a:xfrm>
            <a:off x="1792432" y="5367618"/>
            <a:ext cx="5486977" cy="804022"/>
          </a:xfrm>
          <a:prstGeom prst="rect">
            <a:avLst/>
          </a:prstGeom>
        </p:spPr>
        <p:txBody>
          <a:bodyPr lIns="82058" tIns="41029" rIns="82058" bIns="41029"/>
          <a:lstStyle>
            <a:lvl1pPr marL="0" indent="0">
              <a:buNone/>
              <a:defRPr sz="1300"/>
            </a:lvl1pPr>
            <a:lvl2pPr marL="410291" indent="0">
              <a:buNone/>
              <a:defRPr sz="1100"/>
            </a:lvl2pPr>
            <a:lvl3pPr marL="820583" indent="0">
              <a:buNone/>
              <a:defRPr sz="900"/>
            </a:lvl3pPr>
            <a:lvl4pPr marL="1230874" indent="0">
              <a:buNone/>
              <a:defRPr sz="800"/>
            </a:lvl4pPr>
            <a:lvl5pPr marL="1641165" indent="0">
              <a:buNone/>
              <a:defRPr sz="800"/>
            </a:lvl5pPr>
            <a:lvl6pPr marL="2051456" indent="0">
              <a:buNone/>
              <a:defRPr sz="800"/>
            </a:lvl6pPr>
            <a:lvl7pPr marL="2461748" indent="0">
              <a:buNone/>
              <a:defRPr sz="800"/>
            </a:lvl7pPr>
            <a:lvl8pPr marL="2872039" indent="0">
              <a:buNone/>
              <a:defRPr sz="800"/>
            </a:lvl8pPr>
            <a:lvl9pPr marL="3282330" indent="0">
              <a:buNone/>
              <a:defRPr sz="800"/>
            </a:lvl9pPr>
          </a:lstStyle>
          <a:p>
            <a:pPr lvl="0"/>
            <a:r>
              <a:rPr lang="en-US" smtClean="0"/>
              <a:t>Click to edit Master text styles</a:t>
            </a:r>
          </a:p>
        </p:txBody>
      </p:sp>
    </p:spTree>
    <p:extLst>
      <p:ext uri="{BB962C8B-B14F-4D97-AF65-F5344CB8AC3E}">
        <p14:creationId xmlns:p14="http://schemas.microsoft.com/office/powerpoint/2010/main" val="17054453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p:cNvSpPr/>
          <p:nvPr userDrawn="1"/>
        </p:nvSpPr>
        <p:spPr bwMode="auto">
          <a:xfrm>
            <a:off x="0" y="0"/>
            <a:ext cx="3948545" cy="1210235"/>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lIns="82058" tIns="41029" rIns="82058" bIns="41029"/>
          <a:lstStyle/>
          <a:p>
            <a:pPr defTabSz="410291" eaLnBrk="0" fontAlgn="base" hangingPunct="0">
              <a:lnSpc>
                <a:spcPct val="93000"/>
              </a:lnSpc>
              <a:spcBef>
                <a:spcPct val="0"/>
              </a:spcBef>
              <a:spcAft>
                <a:spcPct val="0"/>
              </a:spcAft>
              <a:buClr>
                <a:srgbClr val="000000"/>
              </a:buClr>
              <a:buSzPct val="100000"/>
              <a:buFont typeface="Times New Roman" pitchFamily="-128" charset="0"/>
              <a:buNone/>
              <a:defRPr/>
            </a:pPr>
            <a:endParaRPr lang="en-US" sz="2200">
              <a:solidFill>
                <a:srgbClr val="FFFFFF"/>
              </a:solidFill>
              <a:latin typeface="Times New Roman" pitchFamily="-128" charset="0"/>
              <a:ea typeface="MS Gothic" charset="-128"/>
              <a:cs typeface="Arial" charset="0"/>
            </a:endParaRPr>
          </a:p>
        </p:txBody>
      </p:sp>
      <p:sp>
        <p:nvSpPr>
          <p:cNvPr id="5" name="TextBox 4"/>
          <p:cNvSpPr txBox="1"/>
          <p:nvPr userDrawn="1"/>
        </p:nvSpPr>
        <p:spPr>
          <a:xfrm>
            <a:off x="207819" y="201706"/>
            <a:ext cx="2850899" cy="401665"/>
          </a:xfrm>
          <a:prstGeom prst="rect">
            <a:avLst/>
          </a:prstGeom>
          <a:noFill/>
        </p:spPr>
        <p:txBody>
          <a:bodyPr wrap="none" lIns="82058" tIns="41029" rIns="82058" bIns="41029">
            <a:spAutoFit/>
          </a:bodyPr>
          <a:lstStyle/>
          <a:p>
            <a:pPr defTabSz="410291" eaLnBrk="0" fontAlgn="base" hangingPunct="0">
              <a:lnSpc>
                <a:spcPct val="93000"/>
              </a:lnSpc>
              <a:spcBef>
                <a:spcPct val="0"/>
              </a:spcBef>
              <a:spcAft>
                <a:spcPct val="0"/>
              </a:spcAft>
              <a:buClr>
                <a:srgbClr val="000000"/>
              </a:buClr>
              <a:buSzPct val="100000"/>
              <a:buFont typeface="Times New Roman" pitchFamily="-128" charset="0"/>
              <a:buNone/>
              <a:defRPr/>
            </a:pPr>
            <a:r>
              <a:rPr lang="en-US" sz="2200" b="1" dirty="0">
                <a:solidFill>
                  <a:srgbClr val="FFFF00"/>
                </a:solidFill>
                <a:latin typeface="Arial" pitchFamily="34" charset="0"/>
                <a:ea typeface="MS Gothic" charset="-128"/>
                <a:cs typeface="Arial" pitchFamily="34" charset="0"/>
              </a:rPr>
              <a:t>TÂN ƯỚC KẾT HỢP</a:t>
            </a:r>
          </a:p>
        </p:txBody>
      </p:sp>
      <p:sp>
        <p:nvSpPr>
          <p:cNvPr id="6" name="Rectangle 1"/>
          <p:cNvSpPr>
            <a:spLocks noChangeArrowheads="1"/>
          </p:cNvSpPr>
          <p:nvPr userDrawn="1"/>
        </p:nvSpPr>
        <p:spPr bwMode="auto">
          <a:xfrm>
            <a:off x="0" y="0"/>
            <a:ext cx="9144000"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2058" tIns="41029" rIns="82058" bIns="41029" anchor="ctr"/>
          <a:lstStyle/>
          <a:p>
            <a:pPr defTabSz="410291" eaLnBrk="0" fontAlgn="base" hangingPunct="0">
              <a:lnSpc>
                <a:spcPct val="93000"/>
              </a:lnSpc>
              <a:spcBef>
                <a:spcPct val="0"/>
              </a:spcBef>
              <a:spcAft>
                <a:spcPct val="0"/>
              </a:spcAft>
              <a:buClr>
                <a:srgbClr val="000000"/>
              </a:buClr>
              <a:buSzPct val="100000"/>
              <a:buFont typeface="Times New Roman" pitchFamily="18" charset="0"/>
              <a:buNone/>
              <a:defRPr/>
            </a:pPr>
            <a:endParaRPr lang="en-US" sz="2200">
              <a:solidFill>
                <a:srgbClr val="FFFFFF"/>
              </a:solidFill>
              <a:latin typeface="Times New Roman" pitchFamily="18" charset="0"/>
              <a:ea typeface="MS Gothic" pitchFamily="49" charset="-128"/>
              <a:cs typeface="Arial" charset="0"/>
            </a:endParaRPr>
          </a:p>
        </p:txBody>
      </p:sp>
      <p:sp>
        <p:nvSpPr>
          <p:cNvPr id="7" name="Text Box 6"/>
          <p:cNvSpPr txBox="1">
            <a:spLocks noChangeArrowheads="1"/>
          </p:cNvSpPr>
          <p:nvPr userDrawn="1"/>
        </p:nvSpPr>
        <p:spPr bwMode="auto">
          <a:xfrm>
            <a:off x="768238" y="6556534"/>
            <a:ext cx="820240" cy="207927"/>
          </a:xfrm>
          <a:prstGeom prst="rect">
            <a:avLst/>
          </a:prstGeom>
          <a:noFill/>
          <a:ln w="9525">
            <a:noFill/>
            <a:round/>
            <a:headEnd/>
            <a:tailEnd/>
          </a:ln>
        </p:spPr>
        <p:txBody>
          <a:bodyPr wrap="none" lIns="80766" tIns="41998" rIns="80766" bIns="41998"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291" fontAlgn="base">
              <a:spcBef>
                <a:spcPts val="505"/>
              </a:spcBef>
              <a:spcAft>
                <a:spcPct val="0"/>
              </a:spcAft>
              <a:buClr>
                <a:srgbClr val="FFFFFF"/>
              </a:buClr>
              <a:buSzPct val="100000"/>
              <a:buFont typeface="Arial" charset="0"/>
              <a:buNone/>
            </a:pPr>
            <a:r>
              <a:rPr lang="en-GB" sz="800" b="1" smtClean="0">
                <a:solidFill>
                  <a:srgbClr val="FFFFFF"/>
                </a:solidFill>
                <a:latin typeface="Arial" charset="0"/>
              </a:rPr>
              <a:t>©2006 TBBMI</a:t>
            </a:r>
          </a:p>
        </p:txBody>
      </p:sp>
      <p:sp>
        <p:nvSpPr>
          <p:cNvPr id="8" name="Rectangle 16"/>
          <p:cNvSpPr>
            <a:spLocks noChangeArrowheads="1"/>
          </p:cNvSpPr>
          <p:nvPr userDrawn="1"/>
        </p:nvSpPr>
        <p:spPr bwMode="auto">
          <a:xfrm>
            <a:off x="7982746" y="6474601"/>
            <a:ext cx="595019" cy="223316"/>
          </a:xfrm>
          <a:prstGeom prst="rect">
            <a:avLst/>
          </a:prstGeom>
          <a:noFill/>
          <a:ln w="9525">
            <a:noFill/>
            <a:round/>
            <a:headEnd/>
            <a:tailEnd/>
          </a:ln>
        </p:spPr>
        <p:txBody>
          <a:bodyPr wrap="none" lIns="80766" tIns="41998" rIns="80766" bIns="41998" anchor="ctr">
            <a:spAutoFit/>
          </a:bodyPr>
          <a:lstStyle/>
          <a:p>
            <a:pPr algn="ctr" defTabSz="410291" eaLnBrk="0" fontAlgn="base" hangingPunct="0">
              <a:spcBef>
                <a:spcPct val="0"/>
              </a:spcBef>
              <a:spcAft>
                <a:spcPct val="0"/>
              </a:spcAft>
              <a:buClr>
                <a:srgbClr val="FFFFFF"/>
              </a:buClr>
              <a:buSzPct val="100000"/>
              <a:buFont typeface="Comic Sans MS" pitchFamily="66" charset="0"/>
              <a:buNone/>
              <a:tabLst>
                <a:tab pos="0" algn="l"/>
                <a:tab pos="820583" algn="l"/>
                <a:tab pos="1641165" algn="l"/>
                <a:tab pos="2461748" algn="l"/>
                <a:tab pos="3282330" algn="l"/>
                <a:tab pos="4102913" algn="l"/>
                <a:tab pos="4923495" algn="l"/>
                <a:tab pos="5744078" algn="l"/>
                <a:tab pos="6564660" algn="l"/>
                <a:tab pos="7385243" algn="l"/>
                <a:tab pos="8205826" algn="l"/>
                <a:tab pos="9026408" algn="l"/>
              </a:tabLst>
              <a:defRPr/>
            </a:pPr>
            <a:r>
              <a:rPr lang="en-GB" sz="900" b="1" dirty="0">
                <a:solidFill>
                  <a:srgbClr val="FFFFFF"/>
                </a:solidFill>
                <a:latin typeface="Comic Sans MS" pitchFamily="66" charset="0"/>
                <a:ea typeface="MS Gothic" pitchFamily="49" charset="-128"/>
                <a:cs typeface="Arial" charset="0"/>
              </a:rPr>
              <a:t>9.6.08.</a:t>
            </a:r>
          </a:p>
        </p:txBody>
      </p:sp>
      <p:sp>
        <p:nvSpPr>
          <p:cNvPr id="2" name="Title 1"/>
          <p:cNvSpPr>
            <a:spLocks noGrp="1"/>
          </p:cNvSpPr>
          <p:nvPr>
            <p:ph type="title"/>
          </p:nvPr>
        </p:nvSpPr>
        <p:spPr>
          <a:xfrm>
            <a:off x="457489" y="274544"/>
            <a:ext cx="8229023" cy="1143000"/>
          </a:xfrm>
          <a:prstGeom prst="rect">
            <a:avLst/>
          </a:prstGeom>
        </p:spPr>
        <p:txBody>
          <a:bodyPr lIns="82058" tIns="41029" rIns="82058" bIns="41029"/>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489" y="1599640"/>
            <a:ext cx="8229023" cy="4527176"/>
          </a:xfrm>
          <a:prstGeom prst="rect">
            <a:avLst/>
          </a:prstGeom>
        </p:spPr>
        <p:txBody>
          <a:bodyPr vert="eaVert" lIns="82058" tIns="41029" rIns="82058" bIns="4102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04768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userDrawn="1"/>
        </p:nvSpPr>
        <p:spPr bwMode="auto">
          <a:xfrm>
            <a:off x="0" y="0"/>
            <a:ext cx="3948545" cy="1210235"/>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lIns="82058" tIns="41029" rIns="82058" bIns="41029"/>
          <a:lstStyle/>
          <a:p>
            <a:pPr defTabSz="410291" eaLnBrk="0" fontAlgn="base" hangingPunct="0">
              <a:lnSpc>
                <a:spcPct val="93000"/>
              </a:lnSpc>
              <a:spcBef>
                <a:spcPct val="0"/>
              </a:spcBef>
              <a:spcAft>
                <a:spcPct val="0"/>
              </a:spcAft>
              <a:buClr>
                <a:srgbClr val="000000"/>
              </a:buClr>
              <a:buSzPct val="100000"/>
              <a:buFont typeface="Times New Roman" pitchFamily="-128" charset="0"/>
              <a:buNone/>
              <a:defRPr/>
            </a:pPr>
            <a:endParaRPr lang="en-US" sz="2200">
              <a:solidFill>
                <a:srgbClr val="FFFFFF"/>
              </a:solidFill>
              <a:latin typeface="Times New Roman" pitchFamily="-128" charset="0"/>
              <a:ea typeface="MS Gothic" charset="-128"/>
              <a:cs typeface="Arial" charset="0"/>
            </a:endParaRPr>
          </a:p>
        </p:txBody>
      </p:sp>
      <p:sp>
        <p:nvSpPr>
          <p:cNvPr id="5" name="TextBox 4"/>
          <p:cNvSpPr txBox="1"/>
          <p:nvPr userDrawn="1"/>
        </p:nvSpPr>
        <p:spPr>
          <a:xfrm>
            <a:off x="207819" y="201706"/>
            <a:ext cx="2850899" cy="401665"/>
          </a:xfrm>
          <a:prstGeom prst="rect">
            <a:avLst/>
          </a:prstGeom>
          <a:noFill/>
        </p:spPr>
        <p:txBody>
          <a:bodyPr wrap="none" lIns="82058" tIns="41029" rIns="82058" bIns="41029">
            <a:spAutoFit/>
          </a:bodyPr>
          <a:lstStyle/>
          <a:p>
            <a:pPr defTabSz="410291" eaLnBrk="0" fontAlgn="base" hangingPunct="0">
              <a:lnSpc>
                <a:spcPct val="93000"/>
              </a:lnSpc>
              <a:spcBef>
                <a:spcPct val="0"/>
              </a:spcBef>
              <a:spcAft>
                <a:spcPct val="0"/>
              </a:spcAft>
              <a:buClr>
                <a:srgbClr val="000000"/>
              </a:buClr>
              <a:buSzPct val="100000"/>
              <a:buFont typeface="Times New Roman" pitchFamily="-128" charset="0"/>
              <a:buNone/>
              <a:defRPr/>
            </a:pPr>
            <a:r>
              <a:rPr lang="en-US" sz="2200" b="1" dirty="0">
                <a:solidFill>
                  <a:srgbClr val="FFFF00"/>
                </a:solidFill>
                <a:latin typeface="Arial" pitchFamily="34" charset="0"/>
                <a:ea typeface="MS Gothic" charset="-128"/>
                <a:cs typeface="Arial" pitchFamily="34" charset="0"/>
              </a:rPr>
              <a:t>TÂN ƯỚC KẾT HỢP</a:t>
            </a:r>
          </a:p>
        </p:txBody>
      </p:sp>
      <p:sp>
        <p:nvSpPr>
          <p:cNvPr id="6" name="Rectangle 1"/>
          <p:cNvSpPr>
            <a:spLocks noChangeArrowheads="1"/>
          </p:cNvSpPr>
          <p:nvPr userDrawn="1"/>
        </p:nvSpPr>
        <p:spPr bwMode="auto">
          <a:xfrm>
            <a:off x="0" y="0"/>
            <a:ext cx="9144000"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2058" tIns="41029" rIns="82058" bIns="41029" anchor="ctr"/>
          <a:lstStyle/>
          <a:p>
            <a:pPr defTabSz="410291" eaLnBrk="0" fontAlgn="base" hangingPunct="0">
              <a:lnSpc>
                <a:spcPct val="93000"/>
              </a:lnSpc>
              <a:spcBef>
                <a:spcPct val="0"/>
              </a:spcBef>
              <a:spcAft>
                <a:spcPct val="0"/>
              </a:spcAft>
              <a:buClr>
                <a:srgbClr val="000000"/>
              </a:buClr>
              <a:buSzPct val="100000"/>
              <a:buFont typeface="Times New Roman" pitchFamily="18" charset="0"/>
              <a:buNone/>
              <a:defRPr/>
            </a:pPr>
            <a:endParaRPr lang="en-US" sz="2200">
              <a:solidFill>
                <a:srgbClr val="FFFFFF"/>
              </a:solidFill>
              <a:latin typeface="Times New Roman" pitchFamily="18" charset="0"/>
              <a:ea typeface="MS Gothic" pitchFamily="49" charset="-128"/>
              <a:cs typeface="Arial" charset="0"/>
            </a:endParaRPr>
          </a:p>
        </p:txBody>
      </p:sp>
      <p:sp>
        <p:nvSpPr>
          <p:cNvPr id="7" name="Text Box 6"/>
          <p:cNvSpPr txBox="1">
            <a:spLocks noChangeArrowheads="1"/>
          </p:cNvSpPr>
          <p:nvPr userDrawn="1"/>
        </p:nvSpPr>
        <p:spPr bwMode="auto">
          <a:xfrm>
            <a:off x="768238" y="6556534"/>
            <a:ext cx="820240" cy="207927"/>
          </a:xfrm>
          <a:prstGeom prst="rect">
            <a:avLst/>
          </a:prstGeom>
          <a:noFill/>
          <a:ln w="9525">
            <a:noFill/>
            <a:round/>
            <a:headEnd/>
            <a:tailEnd/>
          </a:ln>
        </p:spPr>
        <p:txBody>
          <a:bodyPr wrap="none" lIns="80766" tIns="41998" rIns="80766" bIns="41998"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291" fontAlgn="base">
              <a:spcBef>
                <a:spcPts val="505"/>
              </a:spcBef>
              <a:spcAft>
                <a:spcPct val="0"/>
              </a:spcAft>
              <a:buClr>
                <a:srgbClr val="FFFFFF"/>
              </a:buClr>
              <a:buSzPct val="100000"/>
              <a:buFont typeface="Arial" charset="0"/>
              <a:buNone/>
            </a:pPr>
            <a:r>
              <a:rPr lang="en-GB" sz="800" b="1" smtClean="0">
                <a:solidFill>
                  <a:srgbClr val="FFFFFF"/>
                </a:solidFill>
                <a:latin typeface="Arial" charset="0"/>
              </a:rPr>
              <a:t>©2006 TBBMI</a:t>
            </a:r>
          </a:p>
        </p:txBody>
      </p:sp>
      <p:sp>
        <p:nvSpPr>
          <p:cNvPr id="8" name="Rectangle 16"/>
          <p:cNvSpPr>
            <a:spLocks noChangeArrowheads="1"/>
          </p:cNvSpPr>
          <p:nvPr userDrawn="1"/>
        </p:nvSpPr>
        <p:spPr bwMode="auto">
          <a:xfrm>
            <a:off x="7982746" y="6474601"/>
            <a:ext cx="595019" cy="223316"/>
          </a:xfrm>
          <a:prstGeom prst="rect">
            <a:avLst/>
          </a:prstGeom>
          <a:noFill/>
          <a:ln w="9525">
            <a:noFill/>
            <a:round/>
            <a:headEnd/>
            <a:tailEnd/>
          </a:ln>
        </p:spPr>
        <p:txBody>
          <a:bodyPr wrap="none" lIns="80766" tIns="41998" rIns="80766" bIns="41998" anchor="ctr">
            <a:spAutoFit/>
          </a:bodyPr>
          <a:lstStyle/>
          <a:p>
            <a:pPr algn="ctr" defTabSz="410291" eaLnBrk="0" fontAlgn="base" hangingPunct="0">
              <a:spcBef>
                <a:spcPct val="0"/>
              </a:spcBef>
              <a:spcAft>
                <a:spcPct val="0"/>
              </a:spcAft>
              <a:buClr>
                <a:srgbClr val="FFFFFF"/>
              </a:buClr>
              <a:buSzPct val="100000"/>
              <a:buFont typeface="Comic Sans MS" pitchFamily="66" charset="0"/>
              <a:buNone/>
              <a:tabLst>
                <a:tab pos="0" algn="l"/>
                <a:tab pos="820583" algn="l"/>
                <a:tab pos="1641165" algn="l"/>
                <a:tab pos="2461748" algn="l"/>
                <a:tab pos="3282330" algn="l"/>
                <a:tab pos="4102913" algn="l"/>
                <a:tab pos="4923495" algn="l"/>
                <a:tab pos="5744078" algn="l"/>
                <a:tab pos="6564660" algn="l"/>
                <a:tab pos="7385243" algn="l"/>
                <a:tab pos="8205826" algn="l"/>
                <a:tab pos="9026408" algn="l"/>
              </a:tabLst>
              <a:defRPr/>
            </a:pPr>
            <a:r>
              <a:rPr lang="en-GB" sz="900" b="1" dirty="0">
                <a:solidFill>
                  <a:srgbClr val="FFFFFF"/>
                </a:solidFill>
                <a:latin typeface="Comic Sans MS" pitchFamily="66" charset="0"/>
                <a:ea typeface="MS Gothic" pitchFamily="49" charset="-128"/>
                <a:cs typeface="Arial" charset="0"/>
              </a:rPr>
              <a:t>9.6.08.</a:t>
            </a:r>
          </a:p>
        </p:txBody>
      </p:sp>
      <p:sp>
        <p:nvSpPr>
          <p:cNvPr id="2" name="Vertical Title 1"/>
          <p:cNvSpPr>
            <a:spLocks noGrp="1"/>
          </p:cNvSpPr>
          <p:nvPr>
            <p:ph type="title" orient="vert"/>
          </p:nvPr>
        </p:nvSpPr>
        <p:spPr>
          <a:xfrm>
            <a:off x="6629977" y="274545"/>
            <a:ext cx="2056535" cy="5852272"/>
          </a:xfrm>
          <a:prstGeom prst="rect">
            <a:avLst/>
          </a:prstGeom>
        </p:spPr>
        <p:txBody>
          <a:bodyPr vert="eaVert" lIns="82058" tIns="41029" rIns="82058" bIns="41029"/>
          <a:lstStyle/>
          <a:p>
            <a:r>
              <a:rPr lang="en-US" smtClean="0"/>
              <a:t>Click to edit Master title style</a:t>
            </a:r>
            <a:endParaRPr lang="en-US"/>
          </a:p>
        </p:txBody>
      </p:sp>
      <p:sp>
        <p:nvSpPr>
          <p:cNvPr id="3" name="Vertical Text Placeholder 2"/>
          <p:cNvSpPr>
            <a:spLocks noGrp="1"/>
          </p:cNvSpPr>
          <p:nvPr>
            <p:ph type="body" orient="vert" idx="1"/>
          </p:nvPr>
        </p:nvSpPr>
        <p:spPr>
          <a:xfrm>
            <a:off x="457489" y="274545"/>
            <a:ext cx="6033943" cy="5852272"/>
          </a:xfrm>
          <a:prstGeom prst="rect">
            <a:avLst/>
          </a:prstGeom>
        </p:spPr>
        <p:txBody>
          <a:bodyPr vert="eaVert" lIns="82058" tIns="41029" rIns="82058" bIns="4102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78011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37685577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lIns="91407" tIns="45704" rIns="91407" bIns="45704"/>
          <a:lstStyle/>
          <a:p>
            <a:r>
              <a:rPr lang="en-US" smtClean="0"/>
              <a:t>Click to edit Master title style</a:t>
            </a:r>
            <a:endParaRPr lang="en-US"/>
          </a:p>
        </p:txBody>
      </p:sp>
      <p:sp>
        <p:nvSpPr>
          <p:cNvPr id="3" name="Content Placeholder 2"/>
          <p:cNvSpPr>
            <a:spLocks noGrp="1"/>
          </p:cNvSpPr>
          <p:nvPr>
            <p:ph idx="1"/>
          </p:nvPr>
        </p:nvSpPr>
        <p:spPr>
          <a:xfrm>
            <a:off x="1295400" y="1676403"/>
            <a:ext cx="7467600" cy="4449763"/>
          </a:xfrm>
          <a:prstGeom prst="rect">
            <a:avLst/>
          </a:prstGeom>
        </p:spPr>
        <p:txBody>
          <a:bodyPr lIns="91407" tIns="45704" rIns="91407" bIns="457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407" tIns="45704" rIns="91407" bIns="45704" numCol="1" anchor="t" anchorCtr="0" compatLnSpc="1">
            <a:prstTxWarp prst="textNoShape">
              <a:avLst/>
            </a:prstTxWarp>
          </a:bodyPr>
          <a:lstStyle>
            <a:lvl1pPr>
              <a:defRPr>
                <a:solidFill>
                  <a:srgbClr val="000000"/>
                </a:solidFill>
                <a:latin typeface="Times New Roman" pitchFamily="18" charset="0"/>
                <a:ea typeface="MS Gothic" pitchFamily="49" charset="-128"/>
                <a:cs typeface="+mn-cs"/>
              </a:defRPr>
            </a:lvl1pPr>
          </a:lstStyle>
          <a:p>
            <a:fld id="{59CC5D5E-F730-4E72-844C-E150E4EF4584}" type="datetimeFigureOut">
              <a:rPr lang="en-US" smtClean="0"/>
              <a:pPr/>
              <a:t>1/2/14</a:t>
            </a:fld>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407" tIns="45704" rIns="91407" bIns="45704" numCol="1" anchor="t" anchorCtr="0" compatLnSpc="1">
            <a:prstTxWarp prst="textNoShape">
              <a:avLst/>
            </a:prstTxWarp>
          </a:bodyPr>
          <a:lstStyle>
            <a:lvl1pPr>
              <a:defRPr>
                <a:solidFill>
                  <a:srgbClr val="000000"/>
                </a:solidFill>
                <a:latin typeface="Times New Roman" pitchFamily="18" charset="0"/>
                <a:ea typeface="MS Gothic" pitchFamily="49" charset="-128"/>
                <a:cs typeface="+mn-cs"/>
              </a:defRPr>
            </a:lvl1pPr>
          </a:lstStyle>
          <a:p>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07" tIns="45704" rIns="91407" bIns="45704" numCol="1" anchor="t" anchorCtr="0" compatLnSpc="1">
            <a:prstTxWarp prst="textNoShape">
              <a:avLst/>
            </a:prstTxWarp>
          </a:bodyPr>
          <a:lstStyle>
            <a:lvl1pPr>
              <a:defRPr>
                <a:solidFill>
                  <a:srgbClr val="000000"/>
                </a:solidFill>
                <a:ea typeface="MS Gothic" charset="0"/>
                <a:cs typeface="MS Gothic" charset="0"/>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13193743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76208C0C-5BDD-FE44-95D5-360B26B3C7F8}" type="slidenum">
              <a:rPr lang="en-US"/>
              <a:pPr>
                <a:defRPr/>
              </a:pPr>
              <a:t>‹#›</a:t>
            </a:fld>
            <a:endParaRPr lang="en-US"/>
          </a:p>
        </p:txBody>
      </p:sp>
    </p:spTree>
    <p:extLst>
      <p:ext uri="{BB962C8B-B14F-4D97-AF65-F5344CB8AC3E}">
        <p14:creationId xmlns:p14="http://schemas.microsoft.com/office/powerpoint/2010/main" val="561626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5"/>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fld id="{59CC5D5E-F730-4E72-844C-E150E4EF4584}" type="datetimeFigureOut">
              <a:rPr lang="en-US" smtClean="0"/>
              <a:pPr/>
              <a:t>1/2/14</a:t>
            </a:fld>
            <a:endParaRPr lang="en-US"/>
          </a:p>
        </p:txBody>
      </p:sp>
      <p:sp>
        <p:nvSpPr>
          <p:cNvPr id="5" name="Footer Placeholder 4"/>
          <p:cNvSpPr>
            <a:spLocks noGrp="1"/>
          </p:cNvSpPr>
          <p:nvPr>
            <p:ph type="ftr" sz="quarter" idx="11"/>
          </p:nvPr>
        </p:nvSpPr>
        <p:spPr>
          <a:xfrm>
            <a:off x="457200" y="6556248"/>
            <a:ext cx="3657600" cy="228600"/>
          </a:xfrm>
        </p:spPr>
        <p:txBody>
          <a:bodyPr/>
          <a:lstStyle>
            <a:extLst/>
          </a:lstStyle>
          <a:p>
            <a:endParaRPr lang="en-US"/>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6A0C2AB5-FF68-48AF-B687-119A0A47367C}"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1D52A902-88BE-1C45-BB94-4C3BBAF3B473}" type="slidenum">
              <a:rPr lang="en-US"/>
              <a:pPr>
                <a:defRPr/>
              </a:pPr>
              <a:t>‹#›</a:t>
            </a:fld>
            <a:endParaRPr lang="en-US"/>
          </a:p>
        </p:txBody>
      </p:sp>
    </p:spTree>
    <p:extLst>
      <p:ext uri="{BB962C8B-B14F-4D97-AF65-F5344CB8AC3E}">
        <p14:creationId xmlns:p14="http://schemas.microsoft.com/office/powerpoint/2010/main" val="2983866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60BA2BB-A0DF-3748-9A47-EEC3494AF797}" type="slidenum">
              <a:rPr lang="en-US"/>
              <a:pPr>
                <a:defRPr/>
              </a:pPr>
              <a:t>‹#›</a:t>
            </a:fld>
            <a:endParaRPr lang="en-US"/>
          </a:p>
        </p:txBody>
      </p:sp>
    </p:spTree>
    <p:extLst>
      <p:ext uri="{BB962C8B-B14F-4D97-AF65-F5344CB8AC3E}">
        <p14:creationId xmlns:p14="http://schemas.microsoft.com/office/powerpoint/2010/main" val="38467860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488778C-07AA-024B-B9D9-49B4FC6DCB57}" type="slidenum">
              <a:rPr lang="en-US"/>
              <a:pPr>
                <a:defRPr/>
              </a:pPr>
              <a:t>‹#›</a:t>
            </a:fld>
            <a:endParaRPr lang="en-US"/>
          </a:p>
        </p:txBody>
      </p:sp>
    </p:spTree>
    <p:extLst>
      <p:ext uri="{BB962C8B-B14F-4D97-AF65-F5344CB8AC3E}">
        <p14:creationId xmlns:p14="http://schemas.microsoft.com/office/powerpoint/2010/main" val="38027855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8"/>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defTabSz="914400" fontAlgn="base">
                <a:spcBef>
                  <a:spcPct val="0"/>
                </a:spcBef>
                <a:spcAft>
                  <a:spcPct val="0"/>
                </a:spcAft>
                <a:defRPr/>
              </a:pPr>
              <a:endParaRPr lang="en-US" sz="2400">
                <a:solidFill>
                  <a:srgbClr val="FFFFFF"/>
                </a:solidFill>
                <a:latin typeface="Times New Roman" pitchFamily="-107" charset="0"/>
                <a:ea typeface="ＭＳ Ｐゴシック" charset="0"/>
                <a:cs typeface="ＭＳ Ｐゴシック" charset="0"/>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42" tIns="46022" rIns="92042"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1458DE4B-022B-F74A-97AE-0376D8713919}" type="slidenum">
              <a:rPr lang="en-US"/>
              <a:pPr>
                <a:defRPr/>
              </a:pPr>
              <a:t>‹#›</a:t>
            </a:fld>
            <a:endParaRPr lang="en-US"/>
          </a:p>
        </p:txBody>
      </p:sp>
    </p:spTree>
    <p:extLst>
      <p:ext uri="{BB962C8B-B14F-4D97-AF65-F5344CB8AC3E}">
        <p14:creationId xmlns:p14="http://schemas.microsoft.com/office/powerpoint/2010/main" val="15372384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atin typeface="Times New Roman"/>
              <a:ea typeface="Times New Roman"/>
              <a:cs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latin typeface="Times New Roman"/>
              <a:ea typeface="Times New Roman"/>
              <a:cs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BA3AE49C-A425-DF4C-BFE5-8B8C0E1FAF0C}" type="slidenum">
              <a:rPr lang="en-GB"/>
              <a:pPr>
                <a:defRPr/>
              </a:pPr>
              <a:t>‹#›</a:t>
            </a:fld>
            <a:endParaRPr lang="en-GB"/>
          </a:p>
        </p:txBody>
      </p:sp>
    </p:spTree>
    <p:extLst>
      <p:ext uri="{BB962C8B-B14F-4D97-AF65-F5344CB8AC3E}">
        <p14:creationId xmlns:p14="http://schemas.microsoft.com/office/powerpoint/2010/main" val="39695513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fld id="{59CC5D5E-F730-4E72-844C-E150E4EF4584}" type="datetimeFigureOut">
              <a:rPr lang="en-US" smtClean="0"/>
              <a:pPr/>
              <a:t>1/2/14</a:t>
            </a:fld>
            <a:endParaRPr lang="en-US"/>
          </a:p>
        </p:txBody>
      </p:sp>
      <p:sp>
        <p:nvSpPr>
          <p:cNvPr id="8" name="Rectangle 8"/>
          <p:cNvSpPr>
            <a:spLocks noGrp="1" noChangeArrowheads="1"/>
          </p:cNvSpPr>
          <p:nvPr>
            <p:ph type="ftr" sz="quarter" idx="11"/>
          </p:nvPr>
        </p:nvSpPr>
        <p:spPr/>
        <p:txBody>
          <a:bodyPr/>
          <a:lstStyle>
            <a:lvl1pPr>
              <a:defRPr/>
            </a:lvl1pPr>
          </a:lstStyle>
          <a:p>
            <a:endParaRPr lang="en-US"/>
          </a:p>
        </p:txBody>
      </p:sp>
      <p:sp>
        <p:nvSpPr>
          <p:cNvPr id="9" name="Rectangle 9"/>
          <p:cNvSpPr>
            <a:spLocks noGrp="1" noChangeArrowheads="1"/>
          </p:cNvSpPr>
          <p:nvPr>
            <p:ph type="sldNum" sz="quarter" idx="12"/>
          </p:nvPr>
        </p:nvSpPr>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20604627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5" name="Rectangle 7"/>
          <p:cNvSpPr>
            <a:spLocks noGrp="1" noChangeArrowheads="1"/>
          </p:cNvSpPr>
          <p:nvPr>
            <p:ph type="ftr" sz="quarter" idx="11"/>
          </p:nvPr>
        </p:nvSpPr>
        <p:spPr>
          <a:ln/>
        </p:spPr>
        <p:txBody>
          <a:bodyPr/>
          <a:lstStyle>
            <a:lvl1pPr>
              <a:defRPr/>
            </a:lvl1pPr>
          </a:lstStyle>
          <a:p>
            <a:endParaRPr lang="en-US"/>
          </a:p>
        </p:txBody>
      </p:sp>
      <p:sp>
        <p:nvSpPr>
          <p:cNvPr id="6"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383183604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5" name="Rectangle 7"/>
          <p:cNvSpPr>
            <a:spLocks noGrp="1" noChangeArrowheads="1"/>
          </p:cNvSpPr>
          <p:nvPr>
            <p:ph type="ftr" sz="quarter" idx="11"/>
          </p:nvPr>
        </p:nvSpPr>
        <p:spPr>
          <a:ln/>
        </p:spPr>
        <p:txBody>
          <a:bodyPr/>
          <a:lstStyle>
            <a:lvl1pPr>
              <a:defRPr/>
            </a:lvl1pPr>
          </a:lstStyle>
          <a:p>
            <a:endParaRPr lang="en-US"/>
          </a:p>
        </p:txBody>
      </p:sp>
      <p:sp>
        <p:nvSpPr>
          <p:cNvPr id="6"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16751745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6" name="Rectangle 7"/>
          <p:cNvSpPr>
            <a:spLocks noGrp="1" noChangeArrowheads="1"/>
          </p:cNvSpPr>
          <p:nvPr>
            <p:ph type="ftr" sz="quarter" idx="11"/>
          </p:nvPr>
        </p:nvSpPr>
        <p:spPr>
          <a:ln/>
        </p:spPr>
        <p:txBody>
          <a:bodyPr/>
          <a:lstStyle>
            <a:lvl1pPr>
              <a:defRPr/>
            </a:lvl1pPr>
          </a:lstStyle>
          <a:p>
            <a:endParaRPr lang="en-US"/>
          </a:p>
        </p:txBody>
      </p:sp>
      <p:sp>
        <p:nvSpPr>
          <p:cNvPr id="7"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3306753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8" name="Rectangle 7"/>
          <p:cNvSpPr>
            <a:spLocks noGrp="1" noChangeArrowheads="1"/>
          </p:cNvSpPr>
          <p:nvPr>
            <p:ph type="ftr" sz="quarter" idx="11"/>
          </p:nvPr>
        </p:nvSpPr>
        <p:spPr>
          <a:ln/>
        </p:spPr>
        <p:txBody>
          <a:bodyPr/>
          <a:lstStyle>
            <a:lvl1pPr>
              <a:defRPr/>
            </a:lvl1pPr>
          </a:lstStyle>
          <a:p>
            <a:endParaRPr lang="en-US"/>
          </a:p>
        </p:txBody>
      </p:sp>
      <p:sp>
        <p:nvSpPr>
          <p:cNvPr id="9"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637838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6BFDAA6-8EE5-4225-A5F3-22C5C93EFA60}"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4" name="Rectangle 7"/>
          <p:cNvSpPr>
            <a:spLocks noGrp="1" noChangeArrowheads="1"/>
          </p:cNvSpPr>
          <p:nvPr>
            <p:ph type="ftr" sz="quarter" idx="11"/>
          </p:nvPr>
        </p:nvSpPr>
        <p:spPr>
          <a:ln/>
        </p:spPr>
        <p:txBody>
          <a:bodyPr/>
          <a:lstStyle>
            <a:lvl1pPr>
              <a:defRPr/>
            </a:lvl1pPr>
          </a:lstStyle>
          <a:p>
            <a:endParaRPr lang="en-US"/>
          </a:p>
        </p:txBody>
      </p:sp>
      <p:sp>
        <p:nvSpPr>
          <p:cNvPr id="5"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17126297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3" name="Rectangle 7"/>
          <p:cNvSpPr>
            <a:spLocks noGrp="1" noChangeArrowheads="1"/>
          </p:cNvSpPr>
          <p:nvPr>
            <p:ph type="ftr" sz="quarter" idx="11"/>
          </p:nvPr>
        </p:nvSpPr>
        <p:spPr>
          <a:ln/>
        </p:spPr>
        <p:txBody>
          <a:bodyPr/>
          <a:lstStyle>
            <a:lvl1pPr>
              <a:defRPr/>
            </a:lvl1pPr>
          </a:lstStyle>
          <a:p>
            <a:endParaRPr lang="en-US"/>
          </a:p>
        </p:txBody>
      </p:sp>
      <p:sp>
        <p:nvSpPr>
          <p:cNvPr id="4"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4631628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6" name="Rectangle 7"/>
          <p:cNvSpPr>
            <a:spLocks noGrp="1" noChangeArrowheads="1"/>
          </p:cNvSpPr>
          <p:nvPr>
            <p:ph type="ftr" sz="quarter" idx="11"/>
          </p:nvPr>
        </p:nvSpPr>
        <p:spPr>
          <a:ln/>
        </p:spPr>
        <p:txBody>
          <a:bodyPr/>
          <a:lstStyle>
            <a:lvl1pPr>
              <a:defRPr/>
            </a:lvl1pPr>
          </a:lstStyle>
          <a:p>
            <a:endParaRPr lang="en-US"/>
          </a:p>
        </p:txBody>
      </p:sp>
      <p:sp>
        <p:nvSpPr>
          <p:cNvPr id="7"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81044531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6" name="Rectangle 7"/>
          <p:cNvSpPr>
            <a:spLocks noGrp="1" noChangeArrowheads="1"/>
          </p:cNvSpPr>
          <p:nvPr>
            <p:ph type="ftr" sz="quarter" idx="11"/>
          </p:nvPr>
        </p:nvSpPr>
        <p:spPr>
          <a:ln/>
        </p:spPr>
        <p:txBody>
          <a:bodyPr/>
          <a:lstStyle>
            <a:lvl1pPr>
              <a:defRPr/>
            </a:lvl1pPr>
          </a:lstStyle>
          <a:p>
            <a:endParaRPr lang="en-US"/>
          </a:p>
        </p:txBody>
      </p:sp>
      <p:sp>
        <p:nvSpPr>
          <p:cNvPr id="7"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25563821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5" name="Rectangle 7"/>
          <p:cNvSpPr>
            <a:spLocks noGrp="1" noChangeArrowheads="1"/>
          </p:cNvSpPr>
          <p:nvPr>
            <p:ph type="ftr" sz="quarter" idx="11"/>
          </p:nvPr>
        </p:nvSpPr>
        <p:spPr>
          <a:ln/>
        </p:spPr>
        <p:txBody>
          <a:bodyPr/>
          <a:lstStyle>
            <a:lvl1pPr>
              <a:defRPr/>
            </a:lvl1pPr>
          </a:lstStyle>
          <a:p>
            <a:endParaRPr lang="en-US"/>
          </a:p>
        </p:txBody>
      </p:sp>
      <p:sp>
        <p:nvSpPr>
          <p:cNvPr id="6"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335293342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5" name="Rectangle 7"/>
          <p:cNvSpPr>
            <a:spLocks noGrp="1" noChangeArrowheads="1"/>
          </p:cNvSpPr>
          <p:nvPr>
            <p:ph type="ftr" sz="quarter" idx="11"/>
          </p:nvPr>
        </p:nvSpPr>
        <p:spPr>
          <a:ln/>
        </p:spPr>
        <p:txBody>
          <a:bodyPr/>
          <a:lstStyle>
            <a:lvl1pPr>
              <a:defRPr/>
            </a:lvl1pPr>
          </a:lstStyle>
          <a:p>
            <a:endParaRPr lang="en-US"/>
          </a:p>
        </p:txBody>
      </p:sp>
      <p:sp>
        <p:nvSpPr>
          <p:cNvPr id="6"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3027420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7" name="Rectangle 7"/>
          <p:cNvSpPr>
            <a:spLocks noGrp="1" noChangeArrowheads="1"/>
          </p:cNvSpPr>
          <p:nvPr>
            <p:ph type="ftr" sz="quarter" idx="11"/>
          </p:nvPr>
        </p:nvSpPr>
        <p:spPr>
          <a:ln/>
        </p:spPr>
        <p:txBody>
          <a:bodyPr/>
          <a:lstStyle>
            <a:lvl1pPr>
              <a:defRPr/>
            </a:lvl1pPr>
          </a:lstStyle>
          <a:p>
            <a:endParaRPr lang="en-US"/>
          </a:p>
        </p:txBody>
      </p:sp>
      <p:sp>
        <p:nvSpPr>
          <p:cNvPr id="8"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57527906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fld id="{59CC5D5E-F730-4E72-844C-E150E4EF4584}" type="datetimeFigureOut">
              <a:rPr lang="en-US" smtClean="0"/>
              <a:pPr/>
              <a:t>1/2/14</a:t>
            </a:fld>
            <a:endParaRPr lang="en-US"/>
          </a:p>
        </p:txBody>
      </p:sp>
      <p:sp>
        <p:nvSpPr>
          <p:cNvPr id="8" name="Rectangle 8"/>
          <p:cNvSpPr>
            <a:spLocks noGrp="1" noChangeArrowheads="1"/>
          </p:cNvSpPr>
          <p:nvPr>
            <p:ph type="ftr" sz="quarter" idx="11"/>
          </p:nvPr>
        </p:nvSpPr>
        <p:spPr/>
        <p:txBody>
          <a:bodyPr/>
          <a:lstStyle>
            <a:lvl1pPr>
              <a:defRPr/>
            </a:lvl1pPr>
          </a:lstStyle>
          <a:p>
            <a:endParaRPr lang="en-US"/>
          </a:p>
        </p:txBody>
      </p:sp>
      <p:sp>
        <p:nvSpPr>
          <p:cNvPr id="9" name="Rectangle 9"/>
          <p:cNvSpPr>
            <a:spLocks noGrp="1" noChangeArrowheads="1"/>
          </p:cNvSpPr>
          <p:nvPr>
            <p:ph type="sldNum" sz="quarter" idx="12"/>
          </p:nvPr>
        </p:nvSpPr>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206046274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5" name="Rectangle 7"/>
          <p:cNvSpPr>
            <a:spLocks noGrp="1" noChangeArrowheads="1"/>
          </p:cNvSpPr>
          <p:nvPr>
            <p:ph type="ftr" sz="quarter" idx="11"/>
          </p:nvPr>
        </p:nvSpPr>
        <p:spPr>
          <a:ln/>
        </p:spPr>
        <p:txBody>
          <a:bodyPr/>
          <a:lstStyle>
            <a:lvl1pPr>
              <a:defRPr/>
            </a:lvl1pPr>
          </a:lstStyle>
          <a:p>
            <a:endParaRPr lang="en-US"/>
          </a:p>
        </p:txBody>
      </p:sp>
      <p:sp>
        <p:nvSpPr>
          <p:cNvPr id="6"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383183604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5" name="Rectangle 7"/>
          <p:cNvSpPr>
            <a:spLocks noGrp="1" noChangeArrowheads="1"/>
          </p:cNvSpPr>
          <p:nvPr>
            <p:ph type="ftr" sz="quarter" idx="11"/>
          </p:nvPr>
        </p:nvSpPr>
        <p:spPr>
          <a:ln/>
        </p:spPr>
        <p:txBody>
          <a:bodyPr/>
          <a:lstStyle>
            <a:lvl1pPr>
              <a:defRPr/>
            </a:lvl1pPr>
          </a:lstStyle>
          <a:p>
            <a:endParaRPr lang="en-US"/>
          </a:p>
        </p:txBody>
      </p:sp>
      <p:sp>
        <p:nvSpPr>
          <p:cNvPr id="6"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1675174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p>
            <a:pPr>
              <a:defRPr/>
            </a:pPr>
            <a:fld id="{E83C0D49-7459-E249-A4CC-1AA7C24A5DD1}"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0201993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6" name="Rectangle 7"/>
          <p:cNvSpPr>
            <a:spLocks noGrp="1" noChangeArrowheads="1"/>
          </p:cNvSpPr>
          <p:nvPr>
            <p:ph type="ftr" sz="quarter" idx="11"/>
          </p:nvPr>
        </p:nvSpPr>
        <p:spPr>
          <a:ln/>
        </p:spPr>
        <p:txBody>
          <a:bodyPr/>
          <a:lstStyle>
            <a:lvl1pPr>
              <a:defRPr/>
            </a:lvl1pPr>
          </a:lstStyle>
          <a:p>
            <a:endParaRPr lang="en-US"/>
          </a:p>
        </p:txBody>
      </p:sp>
      <p:sp>
        <p:nvSpPr>
          <p:cNvPr id="7"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33067533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8" name="Rectangle 7"/>
          <p:cNvSpPr>
            <a:spLocks noGrp="1" noChangeArrowheads="1"/>
          </p:cNvSpPr>
          <p:nvPr>
            <p:ph type="ftr" sz="quarter" idx="11"/>
          </p:nvPr>
        </p:nvSpPr>
        <p:spPr>
          <a:ln/>
        </p:spPr>
        <p:txBody>
          <a:bodyPr/>
          <a:lstStyle>
            <a:lvl1pPr>
              <a:defRPr/>
            </a:lvl1pPr>
          </a:lstStyle>
          <a:p>
            <a:endParaRPr lang="en-US"/>
          </a:p>
        </p:txBody>
      </p:sp>
      <p:sp>
        <p:nvSpPr>
          <p:cNvPr id="9"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63783863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4" name="Rectangle 7"/>
          <p:cNvSpPr>
            <a:spLocks noGrp="1" noChangeArrowheads="1"/>
          </p:cNvSpPr>
          <p:nvPr>
            <p:ph type="ftr" sz="quarter" idx="11"/>
          </p:nvPr>
        </p:nvSpPr>
        <p:spPr>
          <a:ln/>
        </p:spPr>
        <p:txBody>
          <a:bodyPr/>
          <a:lstStyle>
            <a:lvl1pPr>
              <a:defRPr/>
            </a:lvl1pPr>
          </a:lstStyle>
          <a:p>
            <a:endParaRPr lang="en-US"/>
          </a:p>
        </p:txBody>
      </p:sp>
      <p:sp>
        <p:nvSpPr>
          <p:cNvPr id="5"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17126297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3" name="Rectangle 7"/>
          <p:cNvSpPr>
            <a:spLocks noGrp="1" noChangeArrowheads="1"/>
          </p:cNvSpPr>
          <p:nvPr>
            <p:ph type="ftr" sz="quarter" idx="11"/>
          </p:nvPr>
        </p:nvSpPr>
        <p:spPr>
          <a:ln/>
        </p:spPr>
        <p:txBody>
          <a:bodyPr/>
          <a:lstStyle>
            <a:lvl1pPr>
              <a:defRPr/>
            </a:lvl1pPr>
          </a:lstStyle>
          <a:p>
            <a:endParaRPr lang="en-US"/>
          </a:p>
        </p:txBody>
      </p:sp>
      <p:sp>
        <p:nvSpPr>
          <p:cNvPr id="4"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46316280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6" name="Rectangle 7"/>
          <p:cNvSpPr>
            <a:spLocks noGrp="1" noChangeArrowheads="1"/>
          </p:cNvSpPr>
          <p:nvPr>
            <p:ph type="ftr" sz="quarter" idx="11"/>
          </p:nvPr>
        </p:nvSpPr>
        <p:spPr>
          <a:ln/>
        </p:spPr>
        <p:txBody>
          <a:bodyPr/>
          <a:lstStyle>
            <a:lvl1pPr>
              <a:defRPr/>
            </a:lvl1pPr>
          </a:lstStyle>
          <a:p>
            <a:endParaRPr lang="en-US"/>
          </a:p>
        </p:txBody>
      </p:sp>
      <p:sp>
        <p:nvSpPr>
          <p:cNvPr id="7"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81044531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6" name="Rectangle 7"/>
          <p:cNvSpPr>
            <a:spLocks noGrp="1" noChangeArrowheads="1"/>
          </p:cNvSpPr>
          <p:nvPr>
            <p:ph type="ftr" sz="quarter" idx="11"/>
          </p:nvPr>
        </p:nvSpPr>
        <p:spPr>
          <a:ln/>
        </p:spPr>
        <p:txBody>
          <a:bodyPr/>
          <a:lstStyle>
            <a:lvl1pPr>
              <a:defRPr/>
            </a:lvl1pPr>
          </a:lstStyle>
          <a:p>
            <a:endParaRPr lang="en-US"/>
          </a:p>
        </p:txBody>
      </p:sp>
      <p:sp>
        <p:nvSpPr>
          <p:cNvPr id="7"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25563821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5" name="Rectangle 7"/>
          <p:cNvSpPr>
            <a:spLocks noGrp="1" noChangeArrowheads="1"/>
          </p:cNvSpPr>
          <p:nvPr>
            <p:ph type="ftr" sz="quarter" idx="11"/>
          </p:nvPr>
        </p:nvSpPr>
        <p:spPr>
          <a:ln/>
        </p:spPr>
        <p:txBody>
          <a:bodyPr/>
          <a:lstStyle>
            <a:lvl1pPr>
              <a:defRPr/>
            </a:lvl1pPr>
          </a:lstStyle>
          <a:p>
            <a:endParaRPr lang="en-US"/>
          </a:p>
        </p:txBody>
      </p:sp>
      <p:sp>
        <p:nvSpPr>
          <p:cNvPr id="6"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335293342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5" name="Rectangle 7"/>
          <p:cNvSpPr>
            <a:spLocks noGrp="1" noChangeArrowheads="1"/>
          </p:cNvSpPr>
          <p:nvPr>
            <p:ph type="ftr" sz="quarter" idx="11"/>
          </p:nvPr>
        </p:nvSpPr>
        <p:spPr>
          <a:ln/>
        </p:spPr>
        <p:txBody>
          <a:bodyPr/>
          <a:lstStyle>
            <a:lvl1pPr>
              <a:defRPr/>
            </a:lvl1pPr>
          </a:lstStyle>
          <a:p>
            <a:endParaRPr lang="en-US"/>
          </a:p>
        </p:txBody>
      </p:sp>
      <p:sp>
        <p:nvSpPr>
          <p:cNvPr id="6"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30274205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7" name="Rectangle 7"/>
          <p:cNvSpPr>
            <a:spLocks noGrp="1" noChangeArrowheads="1"/>
          </p:cNvSpPr>
          <p:nvPr>
            <p:ph type="ftr" sz="quarter" idx="11"/>
          </p:nvPr>
        </p:nvSpPr>
        <p:spPr>
          <a:ln/>
        </p:spPr>
        <p:txBody>
          <a:bodyPr/>
          <a:lstStyle>
            <a:lvl1pPr>
              <a:defRPr/>
            </a:lvl1pPr>
          </a:lstStyle>
          <a:p>
            <a:endParaRPr lang="en-US"/>
          </a:p>
        </p:txBody>
      </p:sp>
      <p:sp>
        <p:nvSpPr>
          <p:cNvPr id="8"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57527906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fld id="{59CC5D5E-F730-4E72-844C-E150E4EF4584}" type="datetimeFigureOut">
              <a:rPr lang="en-US" smtClean="0"/>
              <a:pPr/>
              <a:t>1/2/14</a:t>
            </a:fld>
            <a:endParaRPr lang="en-US"/>
          </a:p>
        </p:txBody>
      </p:sp>
      <p:sp>
        <p:nvSpPr>
          <p:cNvPr id="3" name="Footer Placeholder 2"/>
          <p:cNvSpPr>
            <a:spLocks noGrp="1"/>
          </p:cNvSpPr>
          <p:nvPr>
            <p:ph type="ftr" sz="quarter" idx="11"/>
          </p:nvPr>
        </p:nvSpPr>
        <p:spPr/>
        <p:txBody>
          <a:bodyPr/>
          <a:lstStyle>
            <a:lvl1pPr>
              <a:defRPr>
                <a:latin typeface="Times New Roman" charset="0"/>
              </a:defRPr>
            </a:lvl1pPr>
          </a:lstStyle>
          <a:p>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453989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p>
            <a:pPr>
              <a:defRPr/>
            </a:pPr>
            <a:fld id="{6B551B11-2143-B94D-BFF9-4F129B407138}"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593337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68"/>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5" name="Rectangle 1069"/>
          <p:cNvSpPr>
            <a:spLocks noGrp="1" noChangeArrowheads="1"/>
          </p:cNvSpPr>
          <p:nvPr>
            <p:ph type="ftr" sz="quarter" idx="11"/>
          </p:nvPr>
        </p:nvSpPr>
        <p:spPr>
          <a:ln/>
        </p:spPr>
        <p:txBody>
          <a:bodyPr/>
          <a:lstStyle>
            <a:lvl1pPr>
              <a:defRPr/>
            </a:lvl1pPr>
          </a:lstStyle>
          <a:p>
            <a:endParaRPr lang="en-US"/>
          </a:p>
        </p:txBody>
      </p:sp>
      <p:sp>
        <p:nvSpPr>
          <p:cNvPr id="6" name="Rectangle 1070"/>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256942425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68"/>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5" name="Rectangle 1069"/>
          <p:cNvSpPr>
            <a:spLocks noGrp="1" noChangeArrowheads="1"/>
          </p:cNvSpPr>
          <p:nvPr>
            <p:ph type="ftr" sz="quarter" idx="11"/>
          </p:nvPr>
        </p:nvSpPr>
        <p:spPr>
          <a:ln/>
        </p:spPr>
        <p:txBody>
          <a:bodyPr/>
          <a:lstStyle>
            <a:lvl1pPr>
              <a:defRPr/>
            </a:lvl1pPr>
          </a:lstStyle>
          <a:p>
            <a:endParaRPr lang="en-US"/>
          </a:p>
        </p:txBody>
      </p:sp>
      <p:sp>
        <p:nvSpPr>
          <p:cNvPr id="6" name="Rectangle 1070"/>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21978257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68"/>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6" name="Rectangle 1069"/>
          <p:cNvSpPr>
            <a:spLocks noGrp="1" noChangeArrowheads="1"/>
          </p:cNvSpPr>
          <p:nvPr>
            <p:ph type="ftr" sz="quarter" idx="11"/>
          </p:nvPr>
        </p:nvSpPr>
        <p:spPr>
          <a:ln/>
        </p:spPr>
        <p:txBody>
          <a:bodyPr/>
          <a:lstStyle>
            <a:lvl1pPr>
              <a:defRPr/>
            </a:lvl1pPr>
          </a:lstStyle>
          <a:p>
            <a:endParaRPr lang="en-US"/>
          </a:p>
        </p:txBody>
      </p:sp>
      <p:sp>
        <p:nvSpPr>
          <p:cNvPr id="7" name="Rectangle 1070"/>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221783487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68"/>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8" name="Rectangle 1069"/>
          <p:cNvSpPr>
            <a:spLocks noGrp="1" noChangeArrowheads="1"/>
          </p:cNvSpPr>
          <p:nvPr>
            <p:ph type="ftr" sz="quarter" idx="11"/>
          </p:nvPr>
        </p:nvSpPr>
        <p:spPr>
          <a:ln/>
        </p:spPr>
        <p:txBody>
          <a:bodyPr/>
          <a:lstStyle>
            <a:lvl1pPr>
              <a:defRPr/>
            </a:lvl1pPr>
          </a:lstStyle>
          <a:p>
            <a:endParaRPr lang="en-US"/>
          </a:p>
        </p:txBody>
      </p:sp>
      <p:sp>
        <p:nvSpPr>
          <p:cNvPr id="9" name="Rectangle 1070"/>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16981268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68"/>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4" name="Rectangle 1069"/>
          <p:cNvSpPr>
            <a:spLocks noGrp="1" noChangeArrowheads="1"/>
          </p:cNvSpPr>
          <p:nvPr>
            <p:ph type="ftr" sz="quarter" idx="11"/>
          </p:nvPr>
        </p:nvSpPr>
        <p:spPr>
          <a:ln/>
        </p:spPr>
        <p:txBody>
          <a:bodyPr/>
          <a:lstStyle>
            <a:lvl1pPr>
              <a:defRPr/>
            </a:lvl1pPr>
          </a:lstStyle>
          <a:p>
            <a:endParaRPr lang="en-US"/>
          </a:p>
        </p:txBody>
      </p:sp>
      <p:sp>
        <p:nvSpPr>
          <p:cNvPr id="5" name="Rectangle 1070"/>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416313339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3" name="Rectangle 1069"/>
          <p:cNvSpPr>
            <a:spLocks noGrp="1" noChangeArrowheads="1"/>
          </p:cNvSpPr>
          <p:nvPr>
            <p:ph type="ftr" sz="quarter" idx="11"/>
          </p:nvPr>
        </p:nvSpPr>
        <p:spPr>
          <a:ln/>
        </p:spPr>
        <p:txBody>
          <a:bodyPr/>
          <a:lstStyle>
            <a:lvl1pPr>
              <a:defRPr/>
            </a:lvl1pPr>
          </a:lstStyle>
          <a:p>
            <a:endParaRPr lang="en-US"/>
          </a:p>
        </p:txBody>
      </p:sp>
      <p:sp>
        <p:nvSpPr>
          <p:cNvPr id="4" name="Rectangle 1070"/>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18653641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68"/>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6" name="Rectangle 1069"/>
          <p:cNvSpPr>
            <a:spLocks noGrp="1" noChangeArrowheads="1"/>
          </p:cNvSpPr>
          <p:nvPr>
            <p:ph type="ftr" sz="quarter" idx="11"/>
          </p:nvPr>
        </p:nvSpPr>
        <p:spPr>
          <a:ln/>
        </p:spPr>
        <p:txBody>
          <a:bodyPr/>
          <a:lstStyle>
            <a:lvl1pPr>
              <a:defRPr/>
            </a:lvl1pPr>
          </a:lstStyle>
          <a:p>
            <a:endParaRPr lang="en-US"/>
          </a:p>
        </p:txBody>
      </p:sp>
      <p:sp>
        <p:nvSpPr>
          <p:cNvPr id="7" name="Rectangle 1070"/>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1529050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68"/>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6" name="Rectangle 1069"/>
          <p:cNvSpPr>
            <a:spLocks noGrp="1" noChangeArrowheads="1"/>
          </p:cNvSpPr>
          <p:nvPr>
            <p:ph type="ftr" sz="quarter" idx="11"/>
          </p:nvPr>
        </p:nvSpPr>
        <p:spPr>
          <a:ln/>
        </p:spPr>
        <p:txBody>
          <a:bodyPr/>
          <a:lstStyle>
            <a:lvl1pPr>
              <a:defRPr/>
            </a:lvl1pPr>
          </a:lstStyle>
          <a:p>
            <a:endParaRPr lang="en-US"/>
          </a:p>
        </p:txBody>
      </p:sp>
      <p:sp>
        <p:nvSpPr>
          <p:cNvPr id="7" name="Rectangle 1070"/>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13070665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68"/>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5" name="Rectangle 1069"/>
          <p:cNvSpPr>
            <a:spLocks noGrp="1" noChangeArrowheads="1"/>
          </p:cNvSpPr>
          <p:nvPr>
            <p:ph type="ftr" sz="quarter" idx="11"/>
          </p:nvPr>
        </p:nvSpPr>
        <p:spPr>
          <a:ln/>
        </p:spPr>
        <p:txBody>
          <a:bodyPr/>
          <a:lstStyle>
            <a:lvl1pPr>
              <a:defRPr/>
            </a:lvl1pPr>
          </a:lstStyle>
          <a:p>
            <a:endParaRPr lang="en-US"/>
          </a:p>
        </p:txBody>
      </p:sp>
      <p:sp>
        <p:nvSpPr>
          <p:cNvPr id="6" name="Rectangle 1070"/>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16672039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68"/>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5" name="Rectangle 1069"/>
          <p:cNvSpPr>
            <a:spLocks noGrp="1" noChangeArrowheads="1"/>
          </p:cNvSpPr>
          <p:nvPr>
            <p:ph type="ftr" sz="quarter" idx="11"/>
          </p:nvPr>
        </p:nvSpPr>
        <p:spPr>
          <a:ln/>
        </p:spPr>
        <p:txBody>
          <a:bodyPr/>
          <a:lstStyle>
            <a:lvl1pPr>
              <a:defRPr/>
            </a:lvl1pPr>
          </a:lstStyle>
          <a:p>
            <a:endParaRPr lang="en-US"/>
          </a:p>
        </p:txBody>
      </p:sp>
      <p:sp>
        <p:nvSpPr>
          <p:cNvPr id="6" name="Rectangle 1070"/>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2997031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p>
            <a:pPr>
              <a:defRPr/>
            </a:pPr>
            <a:fld id="{99D81B20-7D88-E94A-A897-C12FD41B370C}"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895260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fld id="{59CC5D5E-F730-4E72-844C-E150E4EF4584}" type="datetimeFigureOut">
              <a:rPr lang="en-US" smtClean="0"/>
              <a:pPr/>
              <a:t>1/2/14</a:t>
            </a:fld>
            <a:endParaRPr lang="en-US"/>
          </a:p>
        </p:txBody>
      </p:sp>
      <p:sp>
        <p:nvSpPr>
          <p:cNvPr id="8" name="Rectangle 8"/>
          <p:cNvSpPr>
            <a:spLocks noGrp="1" noChangeArrowheads="1"/>
          </p:cNvSpPr>
          <p:nvPr>
            <p:ph type="ftr" sz="quarter" idx="11"/>
          </p:nvPr>
        </p:nvSpPr>
        <p:spPr/>
        <p:txBody>
          <a:bodyPr/>
          <a:lstStyle>
            <a:lvl1pPr>
              <a:defRPr/>
            </a:lvl1pPr>
          </a:lstStyle>
          <a:p>
            <a:endParaRPr lang="en-US"/>
          </a:p>
        </p:txBody>
      </p:sp>
      <p:sp>
        <p:nvSpPr>
          <p:cNvPr id="9" name="Rectangle 9"/>
          <p:cNvSpPr>
            <a:spLocks noGrp="1" noChangeArrowheads="1"/>
          </p:cNvSpPr>
          <p:nvPr>
            <p:ph type="sldNum" sz="quarter" idx="12"/>
          </p:nvPr>
        </p:nvSpPr>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206046274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5" name="Rectangle 7"/>
          <p:cNvSpPr>
            <a:spLocks noGrp="1" noChangeArrowheads="1"/>
          </p:cNvSpPr>
          <p:nvPr>
            <p:ph type="ftr" sz="quarter" idx="11"/>
          </p:nvPr>
        </p:nvSpPr>
        <p:spPr>
          <a:ln/>
        </p:spPr>
        <p:txBody>
          <a:bodyPr/>
          <a:lstStyle>
            <a:lvl1pPr>
              <a:defRPr/>
            </a:lvl1pPr>
          </a:lstStyle>
          <a:p>
            <a:endParaRPr lang="en-US"/>
          </a:p>
        </p:txBody>
      </p:sp>
      <p:sp>
        <p:nvSpPr>
          <p:cNvPr id="6"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383183604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5" name="Rectangle 7"/>
          <p:cNvSpPr>
            <a:spLocks noGrp="1" noChangeArrowheads="1"/>
          </p:cNvSpPr>
          <p:nvPr>
            <p:ph type="ftr" sz="quarter" idx="11"/>
          </p:nvPr>
        </p:nvSpPr>
        <p:spPr>
          <a:ln/>
        </p:spPr>
        <p:txBody>
          <a:bodyPr/>
          <a:lstStyle>
            <a:lvl1pPr>
              <a:defRPr/>
            </a:lvl1pPr>
          </a:lstStyle>
          <a:p>
            <a:endParaRPr lang="en-US"/>
          </a:p>
        </p:txBody>
      </p:sp>
      <p:sp>
        <p:nvSpPr>
          <p:cNvPr id="6"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167517458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6" name="Rectangle 7"/>
          <p:cNvSpPr>
            <a:spLocks noGrp="1" noChangeArrowheads="1"/>
          </p:cNvSpPr>
          <p:nvPr>
            <p:ph type="ftr" sz="quarter" idx="11"/>
          </p:nvPr>
        </p:nvSpPr>
        <p:spPr>
          <a:ln/>
        </p:spPr>
        <p:txBody>
          <a:bodyPr/>
          <a:lstStyle>
            <a:lvl1pPr>
              <a:defRPr/>
            </a:lvl1pPr>
          </a:lstStyle>
          <a:p>
            <a:endParaRPr lang="en-US"/>
          </a:p>
        </p:txBody>
      </p:sp>
      <p:sp>
        <p:nvSpPr>
          <p:cNvPr id="7"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33067533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8" name="Rectangle 7"/>
          <p:cNvSpPr>
            <a:spLocks noGrp="1" noChangeArrowheads="1"/>
          </p:cNvSpPr>
          <p:nvPr>
            <p:ph type="ftr" sz="quarter" idx="11"/>
          </p:nvPr>
        </p:nvSpPr>
        <p:spPr>
          <a:ln/>
        </p:spPr>
        <p:txBody>
          <a:bodyPr/>
          <a:lstStyle>
            <a:lvl1pPr>
              <a:defRPr/>
            </a:lvl1pPr>
          </a:lstStyle>
          <a:p>
            <a:endParaRPr lang="en-US"/>
          </a:p>
        </p:txBody>
      </p:sp>
      <p:sp>
        <p:nvSpPr>
          <p:cNvPr id="9"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63783863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4" name="Rectangle 7"/>
          <p:cNvSpPr>
            <a:spLocks noGrp="1" noChangeArrowheads="1"/>
          </p:cNvSpPr>
          <p:nvPr>
            <p:ph type="ftr" sz="quarter" idx="11"/>
          </p:nvPr>
        </p:nvSpPr>
        <p:spPr>
          <a:ln/>
        </p:spPr>
        <p:txBody>
          <a:bodyPr/>
          <a:lstStyle>
            <a:lvl1pPr>
              <a:defRPr/>
            </a:lvl1pPr>
          </a:lstStyle>
          <a:p>
            <a:endParaRPr lang="en-US"/>
          </a:p>
        </p:txBody>
      </p:sp>
      <p:sp>
        <p:nvSpPr>
          <p:cNvPr id="5"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171262975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3" name="Rectangle 7"/>
          <p:cNvSpPr>
            <a:spLocks noGrp="1" noChangeArrowheads="1"/>
          </p:cNvSpPr>
          <p:nvPr>
            <p:ph type="ftr" sz="quarter" idx="11"/>
          </p:nvPr>
        </p:nvSpPr>
        <p:spPr>
          <a:ln/>
        </p:spPr>
        <p:txBody>
          <a:bodyPr/>
          <a:lstStyle>
            <a:lvl1pPr>
              <a:defRPr/>
            </a:lvl1pPr>
          </a:lstStyle>
          <a:p>
            <a:endParaRPr lang="en-US"/>
          </a:p>
        </p:txBody>
      </p:sp>
      <p:sp>
        <p:nvSpPr>
          <p:cNvPr id="4"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46316280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6" name="Rectangle 7"/>
          <p:cNvSpPr>
            <a:spLocks noGrp="1" noChangeArrowheads="1"/>
          </p:cNvSpPr>
          <p:nvPr>
            <p:ph type="ftr" sz="quarter" idx="11"/>
          </p:nvPr>
        </p:nvSpPr>
        <p:spPr>
          <a:ln/>
        </p:spPr>
        <p:txBody>
          <a:bodyPr/>
          <a:lstStyle>
            <a:lvl1pPr>
              <a:defRPr/>
            </a:lvl1pPr>
          </a:lstStyle>
          <a:p>
            <a:endParaRPr lang="en-US"/>
          </a:p>
        </p:txBody>
      </p:sp>
      <p:sp>
        <p:nvSpPr>
          <p:cNvPr id="7"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81044531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6" name="Rectangle 7"/>
          <p:cNvSpPr>
            <a:spLocks noGrp="1" noChangeArrowheads="1"/>
          </p:cNvSpPr>
          <p:nvPr>
            <p:ph type="ftr" sz="quarter" idx="11"/>
          </p:nvPr>
        </p:nvSpPr>
        <p:spPr>
          <a:ln/>
        </p:spPr>
        <p:txBody>
          <a:bodyPr/>
          <a:lstStyle>
            <a:lvl1pPr>
              <a:defRPr/>
            </a:lvl1pPr>
          </a:lstStyle>
          <a:p>
            <a:endParaRPr lang="en-US"/>
          </a:p>
        </p:txBody>
      </p:sp>
      <p:sp>
        <p:nvSpPr>
          <p:cNvPr id="7"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25563821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5" name="Rectangle 7"/>
          <p:cNvSpPr>
            <a:spLocks noGrp="1" noChangeArrowheads="1"/>
          </p:cNvSpPr>
          <p:nvPr>
            <p:ph type="ftr" sz="quarter" idx="11"/>
          </p:nvPr>
        </p:nvSpPr>
        <p:spPr>
          <a:ln/>
        </p:spPr>
        <p:txBody>
          <a:bodyPr/>
          <a:lstStyle>
            <a:lvl1pPr>
              <a:defRPr/>
            </a:lvl1pPr>
          </a:lstStyle>
          <a:p>
            <a:endParaRPr lang="en-US"/>
          </a:p>
        </p:txBody>
      </p:sp>
      <p:sp>
        <p:nvSpPr>
          <p:cNvPr id="6"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33529334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srgbClr val="FFFFFF"/>
              </a:solidFill>
            </a:endParaRPr>
          </a:p>
        </p:txBody>
      </p:sp>
      <p:sp>
        <p:nvSpPr>
          <p:cNvPr id="6" name="Footer Placeholder 5"/>
          <p:cNvSpPr>
            <a:spLocks noGrp="1"/>
          </p:cNvSpPr>
          <p:nvPr>
            <p:ph type="ftr" sz="quarter" idx="11"/>
          </p:nvPr>
        </p:nvSpPr>
        <p:spPr/>
        <p:txBody>
          <a:bodyPr/>
          <a:lstStyle/>
          <a:p>
            <a:pPr>
              <a:defRPr/>
            </a:pPr>
            <a:endParaRPr lang="en-US">
              <a:solidFill>
                <a:srgbClr val="FFFFFF"/>
              </a:solidFill>
            </a:endParaRPr>
          </a:p>
        </p:txBody>
      </p:sp>
      <p:sp>
        <p:nvSpPr>
          <p:cNvPr id="7" name="Slide Number Placeholder 6"/>
          <p:cNvSpPr>
            <a:spLocks noGrp="1"/>
          </p:cNvSpPr>
          <p:nvPr>
            <p:ph type="sldNum" sz="quarter" idx="12"/>
          </p:nvPr>
        </p:nvSpPr>
        <p:spPr/>
        <p:txBody>
          <a:bodyPr/>
          <a:lstStyle/>
          <a:p>
            <a:pPr>
              <a:defRPr/>
            </a:pPr>
            <a:fld id="{A1722CF5-82B2-6C46-B20F-686E834F6F56}"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430161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5" name="Rectangle 7"/>
          <p:cNvSpPr>
            <a:spLocks noGrp="1" noChangeArrowheads="1"/>
          </p:cNvSpPr>
          <p:nvPr>
            <p:ph type="ftr" sz="quarter" idx="11"/>
          </p:nvPr>
        </p:nvSpPr>
        <p:spPr>
          <a:ln/>
        </p:spPr>
        <p:txBody>
          <a:bodyPr/>
          <a:lstStyle>
            <a:lvl1pPr>
              <a:defRPr/>
            </a:lvl1pPr>
          </a:lstStyle>
          <a:p>
            <a:endParaRPr lang="en-US"/>
          </a:p>
        </p:txBody>
      </p:sp>
      <p:sp>
        <p:nvSpPr>
          <p:cNvPr id="6"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3027420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7" name="Rectangle 7"/>
          <p:cNvSpPr>
            <a:spLocks noGrp="1" noChangeArrowheads="1"/>
          </p:cNvSpPr>
          <p:nvPr>
            <p:ph type="ftr" sz="quarter" idx="11"/>
          </p:nvPr>
        </p:nvSpPr>
        <p:spPr>
          <a:ln/>
        </p:spPr>
        <p:txBody>
          <a:bodyPr/>
          <a:lstStyle>
            <a:lvl1pPr>
              <a:defRPr/>
            </a:lvl1pPr>
          </a:lstStyle>
          <a:p>
            <a:endParaRPr lang="en-US"/>
          </a:p>
        </p:txBody>
      </p:sp>
      <p:sp>
        <p:nvSpPr>
          <p:cNvPr id="8"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57527906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fld id="{59CC5D5E-F730-4E72-844C-E150E4EF4584}" type="datetimeFigureOut">
              <a:rPr lang="en-US" smtClean="0"/>
              <a:pPr/>
              <a:t>1/2/14</a:t>
            </a:fld>
            <a:endParaRPr lang="en-US"/>
          </a:p>
        </p:txBody>
      </p:sp>
      <p:sp>
        <p:nvSpPr>
          <p:cNvPr id="8" name="Rectangle 8"/>
          <p:cNvSpPr>
            <a:spLocks noGrp="1" noChangeArrowheads="1"/>
          </p:cNvSpPr>
          <p:nvPr>
            <p:ph type="ftr" sz="quarter" idx="11"/>
          </p:nvPr>
        </p:nvSpPr>
        <p:spPr/>
        <p:txBody>
          <a:bodyPr/>
          <a:lstStyle>
            <a:lvl1pPr>
              <a:defRPr/>
            </a:lvl1pPr>
          </a:lstStyle>
          <a:p>
            <a:endParaRPr lang="en-US"/>
          </a:p>
        </p:txBody>
      </p:sp>
      <p:sp>
        <p:nvSpPr>
          <p:cNvPr id="9" name="Rectangle 9"/>
          <p:cNvSpPr>
            <a:spLocks noGrp="1" noChangeArrowheads="1"/>
          </p:cNvSpPr>
          <p:nvPr>
            <p:ph type="sldNum" sz="quarter" idx="12"/>
          </p:nvPr>
        </p:nvSpPr>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206046274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5" name="Rectangle 7"/>
          <p:cNvSpPr>
            <a:spLocks noGrp="1" noChangeArrowheads="1"/>
          </p:cNvSpPr>
          <p:nvPr>
            <p:ph type="ftr" sz="quarter" idx="11"/>
          </p:nvPr>
        </p:nvSpPr>
        <p:spPr>
          <a:ln/>
        </p:spPr>
        <p:txBody>
          <a:bodyPr/>
          <a:lstStyle>
            <a:lvl1pPr>
              <a:defRPr/>
            </a:lvl1pPr>
          </a:lstStyle>
          <a:p>
            <a:endParaRPr lang="en-US"/>
          </a:p>
        </p:txBody>
      </p:sp>
      <p:sp>
        <p:nvSpPr>
          <p:cNvPr id="6"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383183604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5" name="Rectangle 7"/>
          <p:cNvSpPr>
            <a:spLocks noGrp="1" noChangeArrowheads="1"/>
          </p:cNvSpPr>
          <p:nvPr>
            <p:ph type="ftr" sz="quarter" idx="11"/>
          </p:nvPr>
        </p:nvSpPr>
        <p:spPr>
          <a:ln/>
        </p:spPr>
        <p:txBody>
          <a:bodyPr/>
          <a:lstStyle>
            <a:lvl1pPr>
              <a:defRPr/>
            </a:lvl1pPr>
          </a:lstStyle>
          <a:p>
            <a:endParaRPr lang="en-US"/>
          </a:p>
        </p:txBody>
      </p:sp>
      <p:sp>
        <p:nvSpPr>
          <p:cNvPr id="6"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167517458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6" name="Rectangle 7"/>
          <p:cNvSpPr>
            <a:spLocks noGrp="1" noChangeArrowheads="1"/>
          </p:cNvSpPr>
          <p:nvPr>
            <p:ph type="ftr" sz="quarter" idx="11"/>
          </p:nvPr>
        </p:nvSpPr>
        <p:spPr>
          <a:ln/>
        </p:spPr>
        <p:txBody>
          <a:bodyPr/>
          <a:lstStyle>
            <a:lvl1pPr>
              <a:defRPr/>
            </a:lvl1pPr>
          </a:lstStyle>
          <a:p>
            <a:endParaRPr lang="en-US"/>
          </a:p>
        </p:txBody>
      </p:sp>
      <p:sp>
        <p:nvSpPr>
          <p:cNvPr id="7"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33067533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8" name="Rectangle 7"/>
          <p:cNvSpPr>
            <a:spLocks noGrp="1" noChangeArrowheads="1"/>
          </p:cNvSpPr>
          <p:nvPr>
            <p:ph type="ftr" sz="quarter" idx="11"/>
          </p:nvPr>
        </p:nvSpPr>
        <p:spPr>
          <a:ln/>
        </p:spPr>
        <p:txBody>
          <a:bodyPr/>
          <a:lstStyle>
            <a:lvl1pPr>
              <a:defRPr/>
            </a:lvl1pPr>
          </a:lstStyle>
          <a:p>
            <a:endParaRPr lang="en-US"/>
          </a:p>
        </p:txBody>
      </p:sp>
      <p:sp>
        <p:nvSpPr>
          <p:cNvPr id="9"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63783863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4" name="Rectangle 7"/>
          <p:cNvSpPr>
            <a:spLocks noGrp="1" noChangeArrowheads="1"/>
          </p:cNvSpPr>
          <p:nvPr>
            <p:ph type="ftr" sz="quarter" idx="11"/>
          </p:nvPr>
        </p:nvSpPr>
        <p:spPr>
          <a:ln/>
        </p:spPr>
        <p:txBody>
          <a:bodyPr/>
          <a:lstStyle>
            <a:lvl1pPr>
              <a:defRPr/>
            </a:lvl1pPr>
          </a:lstStyle>
          <a:p>
            <a:endParaRPr lang="en-US"/>
          </a:p>
        </p:txBody>
      </p:sp>
      <p:sp>
        <p:nvSpPr>
          <p:cNvPr id="5"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171262975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3" name="Rectangle 7"/>
          <p:cNvSpPr>
            <a:spLocks noGrp="1" noChangeArrowheads="1"/>
          </p:cNvSpPr>
          <p:nvPr>
            <p:ph type="ftr" sz="quarter" idx="11"/>
          </p:nvPr>
        </p:nvSpPr>
        <p:spPr>
          <a:ln/>
        </p:spPr>
        <p:txBody>
          <a:bodyPr/>
          <a:lstStyle>
            <a:lvl1pPr>
              <a:defRPr/>
            </a:lvl1pPr>
          </a:lstStyle>
          <a:p>
            <a:endParaRPr lang="en-US"/>
          </a:p>
        </p:txBody>
      </p:sp>
      <p:sp>
        <p:nvSpPr>
          <p:cNvPr id="4"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46316280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6" name="Rectangle 7"/>
          <p:cNvSpPr>
            <a:spLocks noGrp="1" noChangeArrowheads="1"/>
          </p:cNvSpPr>
          <p:nvPr>
            <p:ph type="ftr" sz="quarter" idx="11"/>
          </p:nvPr>
        </p:nvSpPr>
        <p:spPr>
          <a:ln/>
        </p:spPr>
        <p:txBody>
          <a:bodyPr/>
          <a:lstStyle>
            <a:lvl1pPr>
              <a:defRPr/>
            </a:lvl1pPr>
          </a:lstStyle>
          <a:p>
            <a:endParaRPr lang="en-US"/>
          </a:p>
        </p:txBody>
      </p:sp>
      <p:sp>
        <p:nvSpPr>
          <p:cNvPr id="7"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810445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srgbClr val="FFFFFF"/>
              </a:solidFill>
            </a:endParaRPr>
          </a:p>
        </p:txBody>
      </p:sp>
      <p:sp>
        <p:nvSpPr>
          <p:cNvPr id="8" name="Footer Placeholder 7"/>
          <p:cNvSpPr>
            <a:spLocks noGrp="1"/>
          </p:cNvSpPr>
          <p:nvPr>
            <p:ph type="ftr" sz="quarter" idx="11"/>
          </p:nvPr>
        </p:nvSpPr>
        <p:spPr/>
        <p:txBody>
          <a:bodyPr/>
          <a:lstStyle/>
          <a:p>
            <a:pPr>
              <a:defRPr/>
            </a:pPr>
            <a:endParaRPr lang="en-US">
              <a:solidFill>
                <a:srgbClr val="FFFFFF"/>
              </a:solidFill>
            </a:endParaRPr>
          </a:p>
        </p:txBody>
      </p:sp>
      <p:sp>
        <p:nvSpPr>
          <p:cNvPr id="9" name="Slide Number Placeholder 8"/>
          <p:cNvSpPr>
            <a:spLocks noGrp="1"/>
          </p:cNvSpPr>
          <p:nvPr>
            <p:ph type="sldNum" sz="quarter" idx="12"/>
          </p:nvPr>
        </p:nvSpPr>
        <p:spPr/>
        <p:txBody>
          <a:bodyPr/>
          <a:lstStyle/>
          <a:p>
            <a:pPr>
              <a:defRPr/>
            </a:pPr>
            <a:fld id="{3283E6A3-DBA9-BC42-8080-EEB940F0201C}"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794092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6" name="Rectangle 7"/>
          <p:cNvSpPr>
            <a:spLocks noGrp="1" noChangeArrowheads="1"/>
          </p:cNvSpPr>
          <p:nvPr>
            <p:ph type="ftr" sz="quarter" idx="11"/>
          </p:nvPr>
        </p:nvSpPr>
        <p:spPr>
          <a:ln/>
        </p:spPr>
        <p:txBody>
          <a:bodyPr/>
          <a:lstStyle>
            <a:lvl1pPr>
              <a:defRPr/>
            </a:lvl1pPr>
          </a:lstStyle>
          <a:p>
            <a:endParaRPr lang="en-US"/>
          </a:p>
        </p:txBody>
      </p:sp>
      <p:sp>
        <p:nvSpPr>
          <p:cNvPr id="7"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25563821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5" name="Rectangle 7"/>
          <p:cNvSpPr>
            <a:spLocks noGrp="1" noChangeArrowheads="1"/>
          </p:cNvSpPr>
          <p:nvPr>
            <p:ph type="ftr" sz="quarter" idx="11"/>
          </p:nvPr>
        </p:nvSpPr>
        <p:spPr>
          <a:ln/>
        </p:spPr>
        <p:txBody>
          <a:bodyPr/>
          <a:lstStyle>
            <a:lvl1pPr>
              <a:defRPr/>
            </a:lvl1pPr>
          </a:lstStyle>
          <a:p>
            <a:endParaRPr lang="en-US"/>
          </a:p>
        </p:txBody>
      </p:sp>
      <p:sp>
        <p:nvSpPr>
          <p:cNvPr id="6"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33529334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5" name="Rectangle 7"/>
          <p:cNvSpPr>
            <a:spLocks noGrp="1" noChangeArrowheads="1"/>
          </p:cNvSpPr>
          <p:nvPr>
            <p:ph type="ftr" sz="quarter" idx="11"/>
          </p:nvPr>
        </p:nvSpPr>
        <p:spPr>
          <a:ln/>
        </p:spPr>
        <p:txBody>
          <a:bodyPr/>
          <a:lstStyle>
            <a:lvl1pPr>
              <a:defRPr/>
            </a:lvl1pPr>
          </a:lstStyle>
          <a:p>
            <a:endParaRPr lang="en-US"/>
          </a:p>
        </p:txBody>
      </p:sp>
      <p:sp>
        <p:nvSpPr>
          <p:cNvPr id="6"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30274205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7" name="Rectangle 7"/>
          <p:cNvSpPr>
            <a:spLocks noGrp="1" noChangeArrowheads="1"/>
          </p:cNvSpPr>
          <p:nvPr>
            <p:ph type="ftr" sz="quarter" idx="11"/>
          </p:nvPr>
        </p:nvSpPr>
        <p:spPr>
          <a:ln/>
        </p:spPr>
        <p:txBody>
          <a:bodyPr/>
          <a:lstStyle>
            <a:lvl1pPr>
              <a:defRPr/>
            </a:lvl1pPr>
          </a:lstStyle>
          <a:p>
            <a:endParaRPr lang="en-US"/>
          </a:p>
        </p:txBody>
      </p:sp>
      <p:sp>
        <p:nvSpPr>
          <p:cNvPr id="8"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57527906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fld id="{59CC5D5E-F730-4E72-844C-E150E4EF4584}" type="datetimeFigureOut">
              <a:rPr lang="en-US" smtClean="0"/>
              <a:pPr/>
              <a:t>1/2/14</a:t>
            </a:fld>
            <a:endParaRPr lang="en-US"/>
          </a:p>
        </p:txBody>
      </p:sp>
      <p:sp>
        <p:nvSpPr>
          <p:cNvPr id="8" name="Rectangle 8"/>
          <p:cNvSpPr>
            <a:spLocks noGrp="1" noChangeArrowheads="1"/>
          </p:cNvSpPr>
          <p:nvPr>
            <p:ph type="ftr" sz="quarter" idx="11"/>
          </p:nvPr>
        </p:nvSpPr>
        <p:spPr/>
        <p:txBody>
          <a:bodyPr/>
          <a:lstStyle>
            <a:lvl1pPr>
              <a:defRPr/>
            </a:lvl1pPr>
          </a:lstStyle>
          <a:p>
            <a:endParaRPr lang="en-US"/>
          </a:p>
        </p:txBody>
      </p:sp>
      <p:sp>
        <p:nvSpPr>
          <p:cNvPr id="9" name="Rectangle 9"/>
          <p:cNvSpPr>
            <a:spLocks noGrp="1" noChangeArrowheads="1"/>
          </p:cNvSpPr>
          <p:nvPr>
            <p:ph type="sldNum" sz="quarter" idx="12"/>
          </p:nvPr>
        </p:nvSpPr>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206046274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5" name="Rectangle 7"/>
          <p:cNvSpPr>
            <a:spLocks noGrp="1" noChangeArrowheads="1"/>
          </p:cNvSpPr>
          <p:nvPr>
            <p:ph type="ftr" sz="quarter" idx="11"/>
          </p:nvPr>
        </p:nvSpPr>
        <p:spPr>
          <a:ln/>
        </p:spPr>
        <p:txBody>
          <a:bodyPr/>
          <a:lstStyle>
            <a:lvl1pPr>
              <a:defRPr/>
            </a:lvl1pPr>
          </a:lstStyle>
          <a:p>
            <a:endParaRPr lang="en-US"/>
          </a:p>
        </p:txBody>
      </p:sp>
      <p:sp>
        <p:nvSpPr>
          <p:cNvPr id="6"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383183604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5" name="Rectangle 7"/>
          <p:cNvSpPr>
            <a:spLocks noGrp="1" noChangeArrowheads="1"/>
          </p:cNvSpPr>
          <p:nvPr>
            <p:ph type="ftr" sz="quarter" idx="11"/>
          </p:nvPr>
        </p:nvSpPr>
        <p:spPr>
          <a:ln/>
        </p:spPr>
        <p:txBody>
          <a:bodyPr/>
          <a:lstStyle>
            <a:lvl1pPr>
              <a:defRPr/>
            </a:lvl1pPr>
          </a:lstStyle>
          <a:p>
            <a:endParaRPr lang="en-US"/>
          </a:p>
        </p:txBody>
      </p:sp>
      <p:sp>
        <p:nvSpPr>
          <p:cNvPr id="6"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167517458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6" name="Rectangle 7"/>
          <p:cNvSpPr>
            <a:spLocks noGrp="1" noChangeArrowheads="1"/>
          </p:cNvSpPr>
          <p:nvPr>
            <p:ph type="ftr" sz="quarter" idx="11"/>
          </p:nvPr>
        </p:nvSpPr>
        <p:spPr>
          <a:ln/>
        </p:spPr>
        <p:txBody>
          <a:bodyPr/>
          <a:lstStyle>
            <a:lvl1pPr>
              <a:defRPr/>
            </a:lvl1pPr>
          </a:lstStyle>
          <a:p>
            <a:endParaRPr lang="en-US"/>
          </a:p>
        </p:txBody>
      </p:sp>
      <p:sp>
        <p:nvSpPr>
          <p:cNvPr id="7"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33067533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8" name="Rectangle 7"/>
          <p:cNvSpPr>
            <a:spLocks noGrp="1" noChangeArrowheads="1"/>
          </p:cNvSpPr>
          <p:nvPr>
            <p:ph type="ftr" sz="quarter" idx="11"/>
          </p:nvPr>
        </p:nvSpPr>
        <p:spPr>
          <a:ln/>
        </p:spPr>
        <p:txBody>
          <a:bodyPr/>
          <a:lstStyle>
            <a:lvl1pPr>
              <a:defRPr/>
            </a:lvl1pPr>
          </a:lstStyle>
          <a:p>
            <a:endParaRPr lang="en-US"/>
          </a:p>
        </p:txBody>
      </p:sp>
      <p:sp>
        <p:nvSpPr>
          <p:cNvPr id="9"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63783863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4" name="Rectangle 7"/>
          <p:cNvSpPr>
            <a:spLocks noGrp="1" noChangeArrowheads="1"/>
          </p:cNvSpPr>
          <p:nvPr>
            <p:ph type="ftr" sz="quarter" idx="11"/>
          </p:nvPr>
        </p:nvSpPr>
        <p:spPr>
          <a:ln/>
        </p:spPr>
        <p:txBody>
          <a:bodyPr/>
          <a:lstStyle>
            <a:lvl1pPr>
              <a:defRPr/>
            </a:lvl1pPr>
          </a:lstStyle>
          <a:p>
            <a:endParaRPr lang="en-US"/>
          </a:p>
        </p:txBody>
      </p:sp>
      <p:sp>
        <p:nvSpPr>
          <p:cNvPr id="5"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17126297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srgbClr val="FFFFFF"/>
              </a:solidFill>
            </a:endParaRPr>
          </a:p>
        </p:txBody>
      </p:sp>
      <p:sp>
        <p:nvSpPr>
          <p:cNvPr id="4" name="Footer Placeholder 3"/>
          <p:cNvSpPr>
            <a:spLocks noGrp="1"/>
          </p:cNvSpPr>
          <p:nvPr>
            <p:ph type="ftr" sz="quarter" idx="11"/>
          </p:nvPr>
        </p:nvSpPr>
        <p:spPr/>
        <p:txBody>
          <a:bodyPr/>
          <a:lstStyle/>
          <a:p>
            <a:pPr>
              <a:defRPr/>
            </a:pPr>
            <a:endParaRPr lang="en-US">
              <a:solidFill>
                <a:srgbClr val="FFFFFF"/>
              </a:solidFill>
            </a:endParaRPr>
          </a:p>
        </p:txBody>
      </p:sp>
      <p:sp>
        <p:nvSpPr>
          <p:cNvPr id="5" name="Slide Number Placeholder 4"/>
          <p:cNvSpPr>
            <a:spLocks noGrp="1"/>
          </p:cNvSpPr>
          <p:nvPr>
            <p:ph type="sldNum" sz="quarter" idx="12"/>
          </p:nvPr>
        </p:nvSpPr>
        <p:spPr/>
        <p:txBody>
          <a:bodyPr/>
          <a:lstStyle/>
          <a:p>
            <a:pPr>
              <a:defRPr/>
            </a:pPr>
            <a:fld id="{1BFECE47-B064-D447-8581-832F99DEF53A}"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5606772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3" name="Rectangle 7"/>
          <p:cNvSpPr>
            <a:spLocks noGrp="1" noChangeArrowheads="1"/>
          </p:cNvSpPr>
          <p:nvPr>
            <p:ph type="ftr" sz="quarter" idx="11"/>
          </p:nvPr>
        </p:nvSpPr>
        <p:spPr>
          <a:ln/>
        </p:spPr>
        <p:txBody>
          <a:bodyPr/>
          <a:lstStyle>
            <a:lvl1pPr>
              <a:defRPr/>
            </a:lvl1pPr>
          </a:lstStyle>
          <a:p>
            <a:endParaRPr lang="en-US"/>
          </a:p>
        </p:txBody>
      </p:sp>
      <p:sp>
        <p:nvSpPr>
          <p:cNvPr id="4"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46316280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6" name="Rectangle 7"/>
          <p:cNvSpPr>
            <a:spLocks noGrp="1" noChangeArrowheads="1"/>
          </p:cNvSpPr>
          <p:nvPr>
            <p:ph type="ftr" sz="quarter" idx="11"/>
          </p:nvPr>
        </p:nvSpPr>
        <p:spPr>
          <a:ln/>
        </p:spPr>
        <p:txBody>
          <a:bodyPr/>
          <a:lstStyle>
            <a:lvl1pPr>
              <a:defRPr/>
            </a:lvl1pPr>
          </a:lstStyle>
          <a:p>
            <a:endParaRPr lang="en-US"/>
          </a:p>
        </p:txBody>
      </p:sp>
      <p:sp>
        <p:nvSpPr>
          <p:cNvPr id="7"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81044531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6" name="Rectangle 7"/>
          <p:cNvSpPr>
            <a:spLocks noGrp="1" noChangeArrowheads="1"/>
          </p:cNvSpPr>
          <p:nvPr>
            <p:ph type="ftr" sz="quarter" idx="11"/>
          </p:nvPr>
        </p:nvSpPr>
        <p:spPr>
          <a:ln/>
        </p:spPr>
        <p:txBody>
          <a:bodyPr/>
          <a:lstStyle>
            <a:lvl1pPr>
              <a:defRPr/>
            </a:lvl1pPr>
          </a:lstStyle>
          <a:p>
            <a:endParaRPr lang="en-US"/>
          </a:p>
        </p:txBody>
      </p:sp>
      <p:sp>
        <p:nvSpPr>
          <p:cNvPr id="7"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25563821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5" name="Rectangle 7"/>
          <p:cNvSpPr>
            <a:spLocks noGrp="1" noChangeArrowheads="1"/>
          </p:cNvSpPr>
          <p:nvPr>
            <p:ph type="ftr" sz="quarter" idx="11"/>
          </p:nvPr>
        </p:nvSpPr>
        <p:spPr>
          <a:ln/>
        </p:spPr>
        <p:txBody>
          <a:bodyPr/>
          <a:lstStyle>
            <a:lvl1pPr>
              <a:defRPr/>
            </a:lvl1pPr>
          </a:lstStyle>
          <a:p>
            <a:endParaRPr lang="en-US"/>
          </a:p>
        </p:txBody>
      </p:sp>
      <p:sp>
        <p:nvSpPr>
          <p:cNvPr id="6"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335293342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5" name="Rectangle 7"/>
          <p:cNvSpPr>
            <a:spLocks noGrp="1" noChangeArrowheads="1"/>
          </p:cNvSpPr>
          <p:nvPr>
            <p:ph type="ftr" sz="quarter" idx="11"/>
          </p:nvPr>
        </p:nvSpPr>
        <p:spPr>
          <a:ln/>
        </p:spPr>
        <p:txBody>
          <a:bodyPr/>
          <a:lstStyle>
            <a:lvl1pPr>
              <a:defRPr/>
            </a:lvl1pPr>
          </a:lstStyle>
          <a:p>
            <a:endParaRPr lang="en-US"/>
          </a:p>
        </p:txBody>
      </p:sp>
      <p:sp>
        <p:nvSpPr>
          <p:cNvPr id="6"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30274205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7" name="Rectangle 7"/>
          <p:cNvSpPr>
            <a:spLocks noGrp="1" noChangeArrowheads="1"/>
          </p:cNvSpPr>
          <p:nvPr>
            <p:ph type="ftr" sz="quarter" idx="11"/>
          </p:nvPr>
        </p:nvSpPr>
        <p:spPr>
          <a:ln/>
        </p:spPr>
        <p:txBody>
          <a:bodyPr/>
          <a:lstStyle>
            <a:lvl1pPr>
              <a:defRPr/>
            </a:lvl1pPr>
          </a:lstStyle>
          <a:p>
            <a:endParaRPr lang="en-US"/>
          </a:p>
        </p:txBody>
      </p:sp>
      <p:sp>
        <p:nvSpPr>
          <p:cNvPr id="8"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57527906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vl1pPr>
          </a:lstStyle>
          <a:p>
            <a:fld id="{59CC5D5E-F730-4E72-844C-E150E4EF4584}" type="datetimeFigureOut">
              <a:rPr lang="en-US" smtClean="0"/>
              <a:pPr/>
              <a:t>1/2/14</a:t>
            </a:fld>
            <a:endParaRPr 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298095863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4" name="Rectangle 7"/>
          <p:cNvSpPr>
            <a:spLocks noGrp="1" noChangeArrowheads="1"/>
          </p:cNvSpPr>
          <p:nvPr>
            <p:ph type="ftr" sz="quarter" idx="11"/>
          </p:nvPr>
        </p:nvSpPr>
        <p:spPr>
          <a:ln/>
        </p:spPr>
        <p:txBody>
          <a:bodyPr/>
          <a:lstStyle>
            <a:lvl1pPr>
              <a:defRPr/>
            </a:lvl1pPr>
          </a:lstStyle>
          <a:p>
            <a:endParaRPr lang="en-US"/>
          </a:p>
        </p:txBody>
      </p:sp>
      <p:sp>
        <p:nvSpPr>
          <p:cNvPr id="5"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390257346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2660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2778900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FFFFFF"/>
              </a:solidFill>
            </a:endParaRPr>
          </a:p>
        </p:txBody>
      </p:sp>
      <p:sp>
        <p:nvSpPr>
          <p:cNvPr id="3" name="Footer Placeholder 2"/>
          <p:cNvSpPr>
            <a:spLocks noGrp="1"/>
          </p:cNvSpPr>
          <p:nvPr>
            <p:ph type="ftr" sz="quarter" idx="11"/>
          </p:nvPr>
        </p:nvSpPr>
        <p:spPr/>
        <p:txBody>
          <a:bodyPr/>
          <a:lstStyle/>
          <a:p>
            <a:pPr>
              <a:defRPr/>
            </a:pPr>
            <a:endParaRPr lang="en-US">
              <a:solidFill>
                <a:srgbClr val="FFFFFF"/>
              </a:solidFill>
            </a:endParaRPr>
          </a:p>
        </p:txBody>
      </p:sp>
      <p:sp>
        <p:nvSpPr>
          <p:cNvPr id="4" name="Slide Number Placeholder 3"/>
          <p:cNvSpPr>
            <a:spLocks noGrp="1"/>
          </p:cNvSpPr>
          <p:nvPr>
            <p:ph type="sldNum" sz="quarter" idx="12"/>
          </p:nvPr>
        </p:nvSpPr>
        <p:spPr/>
        <p:txBody>
          <a:bodyPr/>
          <a:lstStyle/>
          <a:p>
            <a:pPr>
              <a:defRPr/>
            </a:pPr>
            <a:fld id="{6AA34ECC-EA83-EA47-8AEF-64C136EF2B01}"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4912879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329953960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68890275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277890080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329953960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68890275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fld id="{59CC5D5E-F730-4E72-844C-E150E4EF4584}" type="datetimeFigureOut">
              <a:rPr lang="en-US" smtClean="0"/>
              <a:pPr/>
              <a:t>1/2/14</a:t>
            </a:fld>
            <a:endParaRPr lang="en-US"/>
          </a:p>
        </p:txBody>
      </p:sp>
      <p:sp>
        <p:nvSpPr>
          <p:cNvPr id="8" name="Rectangle 8"/>
          <p:cNvSpPr>
            <a:spLocks noGrp="1" noChangeArrowheads="1"/>
          </p:cNvSpPr>
          <p:nvPr>
            <p:ph type="ftr" sz="quarter" idx="11"/>
          </p:nvPr>
        </p:nvSpPr>
        <p:spPr/>
        <p:txBody>
          <a:bodyPr/>
          <a:lstStyle>
            <a:lvl1pPr>
              <a:defRPr/>
            </a:lvl1pPr>
          </a:lstStyle>
          <a:p>
            <a:endParaRPr lang="en-US"/>
          </a:p>
        </p:txBody>
      </p:sp>
      <p:sp>
        <p:nvSpPr>
          <p:cNvPr id="9" name="Rectangle 9"/>
          <p:cNvSpPr>
            <a:spLocks noGrp="1" noChangeArrowheads="1"/>
          </p:cNvSpPr>
          <p:nvPr>
            <p:ph type="sldNum" sz="quarter" idx="12"/>
          </p:nvPr>
        </p:nvSpPr>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206046274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5" name="Rectangle 7"/>
          <p:cNvSpPr>
            <a:spLocks noGrp="1" noChangeArrowheads="1"/>
          </p:cNvSpPr>
          <p:nvPr>
            <p:ph type="ftr" sz="quarter" idx="11"/>
          </p:nvPr>
        </p:nvSpPr>
        <p:spPr>
          <a:ln/>
        </p:spPr>
        <p:txBody>
          <a:bodyPr/>
          <a:lstStyle>
            <a:lvl1pPr>
              <a:defRPr/>
            </a:lvl1pPr>
          </a:lstStyle>
          <a:p>
            <a:endParaRPr lang="en-US"/>
          </a:p>
        </p:txBody>
      </p:sp>
      <p:sp>
        <p:nvSpPr>
          <p:cNvPr id="6"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383183604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5" name="Rectangle 7"/>
          <p:cNvSpPr>
            <a:spLocks noGrp="1" noChangeArrowheads="1"/>
          </p:cNvSpPr>
          <p:nvPr>
            <p:ph type="ftr" sz="quarter" idx="11"/>
          </p:nvPr>
        </p:nvSpPr>
        <p:spPr>
          <a:ln/>
        </p:spPr>
        <p:txBody>
          <a:bodyPr/>
          <a:lstStyle>
            <a:lvl1pPr>
              <a:defRPr/>
            </a:lvl1pPr>
          </a:lstStyle>
          <a:p>
            <a:endParaRPr lang="en-US"/>
          </a:p>
        </p:txBody>
      </p:sp>
      <p:sp>
        <p:nvSpPr>
          <p:cNvPr id="6"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167517458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6" name="Rectangle 7"/>
          <p:cNvSpPr>
            <a:spLocks noGrp="1" noChangeArrowheads="1"/>
          </p:cNvSpPr>
          <p:nvPr>
            <p:ph type="ftr" sz="quarter" idx="11"/>
          </p:nvPr>
        </p:nvSpPr>
        <p:spPr>
          <a:ln/>
        </p:spPr>
        <p:txBody>
          <a:bodyPr/>
          <a:lstStyle>
            <a:lvl1pPr>
              <a:defRPr/>
            </a:lvl1pPr>
          </a:lstStyle>
          <a:p>
            <a:endParaRPr lang="en-US"/>
          </a:p>
        </p:txBody>
      </p:sp>
      <p:sp>
        <p:nvSpPr>
          <p:cNvPr id="7"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33067533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8" name="Rectangle 7"/>
          <p:cNvSpPr>
            <a:spLocks noGrp="1" noChangeArrowheads="1"/>
          </p:cNvSpPr>
          <p:nvPr>
            <p:ph type="ftr" sz="quarter" idx="11"/>
          </p:nvPr>
        </p:nvSpPr>
        <p:spPr>
          <a:ln/>
        </p:spPr>
        <p:txBody>
          <a:bodyPr/>
          <a:lstStyle>
            <a:lvl1pPr>
              <a:defRPr/>
            </a:lvl1pPr>
          </a:lstStyle>
          <a:p>
            <a:endParaRPr lang="en-US"/>
          </a:p>
        </p:txBody>
      </p:sp>
      <p:sp>
        <p:nvSpPr>
          <p:cNvPr id="9"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637838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9CC5D5E-F730-4E72-844C-E150E4EF4584}" type="datetimeFigureOut">
              <a:rPr lang="en-US" smtClean="0"/>
              <a:pPr/>
              <a:t>1/2/14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A0C2AB5-FF68-48AF-B687-119A0A47367C}"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FFFFFF"/>
              </a:solidFill>
            </a:endParaRPr>
          </a:p>
        </p:txBody>
      </p:sp>
      <p:sp>
        <p:nvSpPr>
          <p:cNvPr id="6" name="Footer Placeholder 5"/>
          <p:cNvSpPr>
            <a:spLocks noGrp="1"/>
          </p:cNvSpPr>
          <p:nvPr>
            <p:ph type="ftr" sz="quarter" idx="11"/>
          </p:nvPr>
        </p:nvSpPr>
        <p:spPr/>
        <p:txBody>
          <a:bodyPr/>
          <a:lstStyle/>
          <a:p>
            <a:pPr>
              <a:defRPr/>
            </a:pPr>
            <a:endParaRPr lang="en-US">
              <a:solidFill>
                <a:srgbClr val="FFFFFF"/>
              </a:solidFill>
            </a:endParaRPr>
          </a:p>
        </p:txBody>
      </p:sp>
      <p:sp>
        <p:nvSpPr>
          <p:cNvPr id="7" name="Slide Number Placeholder 6"/>
          <p:cNvSpPr>
            <a:spLocks noGrp="1"/>
          </p:cNvSpPr>
          <p:nvPr>
            <p:ph type="sldNum" sz="quarter" idx="12"/>
          </p:nvPr>
        </p:nvSpPr>
        <p:spPr/>
        <p:txBody>
          <a:bodyPr/>
          <a:lstStyle/>
          <a:p>
            <a:pPr>
              <a:defRPr/>
            </a:pPr>
            <a:fld id="{E40514F6-0FFA-1B4E-A48C-E1646E296664}"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011619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4" name="Rectangle 7"/>
          <p:cNvSpPr>
            <a:spLocks noGrp="1" noChangeArrowheads="1"/>
          </p:cNvSpPr>
          <p:nvPr>
            <p:ph type="ftr" sz="quarter" idx="11"/>
          </p:nvPr>
        </p:nvSpPr>
        <p:spPr>
          <a:ln/>
        </p:spPr>
        <p:txBody>
          <a:bodyPr/>
          <a:lstStyle>
            <a:lvl1pPr>
              <a:defRPr/>
            </a:lvl1pPr>
          </a:lstStyle>
          <a:p>
            <a:endParaRPr lang="en-US"/>
          </a:p>
        </p:txBody>
      </p:sp>
      <p:sp>
        <p:nvSpPr>
          <p:cNvPr id="5"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171262975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3" name="Rectangle 7"/>
          <p:cNvSpPr>
            <a:spLocks noGrp="1" noChangeArrowheads="1"/>
          </p:cNvSpPr>
          <p:nvPr>
            <p:ph type="ftr" sz="quarter" idx="11"/>
          </p:nvPr>
        </p:nvSpPr>
        <p:spPr>
          <a:ln/>
        </p:spPr>
        <p:txBody>
          <a:bodyPr/>
          <a:lstStyle>
            <a:lvl1pPr>
              <a:defRPr/>
            </a:lvl1pPr>
          </a:lstStyle>
          <a:p>
            <a:endParaRPr lang="en-US"/>
          </a:p>
        </p:txBody>
      </p:sp>
      <p:sp>
        <p:nvSpPr>
          <p:cNvPr id="4"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46316280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6" name="Rectangle 7"/>
          <p:cNvSpPr>
            <a:spLocks noGrp="1" noChangeArrowheads="1"/>
          </p:cNvSpPr>
          <p:nvPr>
            <p:ph type="ftr" sz="quarter" idx="11"/>
          </p:nvPr>
        </p:nvSpPr>
        <p:spPr>
          <a:ln/>
        </p:spPr>
        <p:txBody>
          <a:bodyPr/>
          <a:lstStyle>
            <a:lvl1pPr>
              <a:defRPr/>
            </a:lvl1pPr>
          </a:lstStyle>
          <a:p>
            <a:endParaRPr lang="en-US"/>
          </a:p>
        </p:txBody>
      </p:sp>
      <p:sp>
        <p:nvSpPr>
          <p:cNvPr id="7"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81044531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6" name="Rectangle 7"/>
          <p:cNvSpPr>
            <a:spLocks noGrp="1" noChangeArrowheads="1"/>
          </p:cNvSpPr>
          <p:nvPr>
            <p:ph type="ftr" sz="quarter" idx="11"/>
          </p:nvPr>
        </p:nvSpPr>
        <p:spPr>
          <a:ln/>
        </p:spPr>
        <p:txBody>
          <a:bodyPr/>
          <a:lstStyle>
            <a:lvl1pPr>
              <a:defRPr/>
            </a:lvl1pPr>
          </a:lstStyle>
          <a:p>
            <a:endParaRPr lang="en-US"/>
          </a:p>
        </p:txBody>
      </p:sp>
      <p:sp>
        <p:nvSpPr>
          <p:cNvPr id="7"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25563821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5" name="Rectangle 7"/>
          <p:cNvSpPr>
            <a:spLocks noGrp="1" noChangeArrowheads="1"/>
          </p:cNvSpPr>
          <p:nvPr>
            <p:ph type="ftr" sz="quarter" idx="11"/>
          </p:nvPr>
        </p:nvSpPr>
        <p:spPr>
          <a:ln/>
        </p:spPr>
        <p:txBody>
          <a:bodyPr/>
          <a:lstStyle>
            <a:lvl1pPr>
              <a:defRPr/>
            </a:lvl1pPr>
          </a:lstStyle>
          <a:p>
            <a:endParaRPr lang="en-US"/>
          </a:p>
        </p:txBody>
      </p:sp>
      <p:sp>
        <p:nvSpPr>
          <p:cNvPr id="6"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335293342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5" name="Rectangle 7"/>
          <p:cNvSpPr>
            <a:spLocks noGrp="1" noChangeArrowheads="1"/>
          </p:cNvSpPr>
          <p:nvPr>
            <p:ph type="ftr" sz="quarter" idx="11"/>
          </p:nvPr>
        </p:nvSpPr>
        <p:spPr>
          <a:ln/>
        </p:spPr>
        <p:txBody>
          <a:bodyPr/>
          <a:lstStyle>
            <a:lvl1pPr>
              <a:defRPr/>
            </a:lvl1pPr>
          </a:lstStyle>
          <a:p>
            <a:endParaRPr lang="en-US"/>
          </a:p>
        </p:txBody>
      </p:sp>
      <p:sp>
        <p:nvSpPr>
          <p:cNvPr id="6"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30274205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7" name="Rectangle 7"/>
          <p:cNvSpPr>
            <a:spLocks noGrp="1" noChangeArrowheads="1"/>
          </p:cNvSpPr>
          <p:nvPr>
            <p:ph type="ftr" sz="quarter" idx="11"/>
          </p:nvPr>
        </p:nvSpPr>
        <p:spPr>
          <a:ln/>
        </p:spPr>
        <p:txBody>
          <a:bodyPr/>
          <a:lstStyle>
            <a:lvl1pPr>
              <a:defRPr/>
            </a:lvl1pPr>
          </a:lstStyle>
          <a:p>
            <a:endParaRPr lang="en-US"/>
          </a:p>
        </p:txBody>
      </p:sp>
      <p:sp>
        <p:nvSpPr>
          <p:cNvPr id="8"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57527906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6BFDAA6-8EE5-4225-A5F3-22C5C93EFA60}" type="slidenum">
              <a:rPr lang="en-US" smtClean="0"/>
              <a:pPr>
                <a:defRPr/>
              </a:pPr>
              <a:t>‹#›</a:t>
            </a:fld>
            <a:endParaRPr lang="en-US"/>
          </a:p>
        </p:txBody>
      </p:sp>
    </p:spTree>
    <p:extLst>
      <p:ext uri="{BB962C8B-B14F-4D97-AF65-F5344CB8AC3E}">
        <p14:creationId xmlns:p14="http://schemas.microsoft.com/office/powerpoint/2010/main" val="139827409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fld id="{59CC5D5E-F730-4E72-844C-E150E4EF4584}" type="datetimeFigureOut">
              <a:rPr lang="en-US" smtClean="0"/>
              <a:pPr/>
              <a:t>1/2/14</a:t>
            </a:fld>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179221427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fld id="{59CC5D5E-F730-4E72-844C-E150E4EF4584}" type="datetimeFigureOut">
              <a:rPr lang="en-US" smtClean="0"/>
              <a:pPr/>
              <a:t>1/2/14</a:t>
            </a:fld>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1910154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FFFFFF"/>
              </a:solidFill>
            </a:endParaRPr>
          </a:p>
        </p:txBody>
      </p:sp>
      <p:sp>
        <p:nvSpPr>
          <p:cNvPr id="6" name="Footer Placeholder 5"/>
          <p:cNvSpPr>
            <a:spLocks noGrp="1"/>
          </p:cNvSpPr>
          <p:nvPr>
            <p:ph type="ftr" sz="quarter" idx="11"/>
          </p:nvPr>
        </p:nvSpPr>
        <p:spPr/>
        <p:txBody>
          <a:bodyPr/>
          <a:lstStyle/>
          <a:p>
            <a:pPr>
              <a:defRPr/>
            </a:pPr>
            <a:endParaRPr lang="en-US">
              <a:solidFill>
                <a:srgbClr val="FFFFFF"/>
              </a:solidFill>
            </a:endParaRPr>
          </a:p>
        </p:txBody>
      </p:sp>
      <p:sp>
        <p:nvSpPr>
          <p:cNvPr id="7" name="Slide Number Placeholder 6"/>
          <p:cNvSpPr>
            <a:spLocks noGrp="1"/>
          </p:cNvSpPr>
          <p:nvPr>
            <p:ph type="sldNum" sz="quarter" idx="12"/>
          </p:nvPr>
        </p:nvSpPr>
        <p:spPr/>
        <p:txBody>
          <a:bodyPr/>
          <a:lstStyle/>
          <a:p>
            <a:pPr>
              <a:defRPr/>
            </a:pPr>
            <a:fld id="{0CA6B123-63EE-A449-8ED0-91ECDA0BBC4D}"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0657455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59CC5D5E-F730-4E72-844C-E150E4EF4584}" type="datetimeFigureOut">
              <a:rPr lang="en-US" smtClean="0"/>
              <a:pPr/>
              <a:t>1/2/14</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US"/>
          </a:p>
        </p:txBody>
      </p:sp>
      <p:sp>
        <p:nvSpPr>
          <p:cNvPr id="4" name="Slide Number Placeholder 3"/>
          <p:cNvSpPr>
            <a:spLocks noGrp="1"/>
          </p:cNvSpPr>
          <p:nvPr>
            <p:ph type="sldNum" sz="quarter" idx="12"/>
          </p:nvPr>
        </p:nvSpPr>
        <p:spPr/>
        <p:txBody>
          <a:bodyPr/>
          <a:lstStyle>
            <a:extLst/>
          </a:lstStyle>
          <a:p>
            <a:fld id="{6A0C2AB5-FF68-48AF-B687-119A0A47367C}" type="slidenum">
              <a:rPr lang="en-US" smtClean="0"/>
              <a:pPr/>
              <a:t>‹#›</a:t>
            </a:fld>
            <a:endParaRPr lang="en-US"/>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E540037E-ED91-AF4F-BF93-5244C30DBD37}" type="slidenum">
              <a:rPr lang="en-US"/>
              <a:pPr>
                <a:defRPr/>
              </a:pPr>
              <a:t>‹#›</a:t>
            </a:fld>
            <a:endParaRPr lang="en-US"/>
          </a:p>
        </p:txBody>
      </p:sp>
    </p:spTree>
    <p:extLst>
      <p:ext uri="{BB962C8B-B14F-4D97-AF65-F5344CB8AC3E}">
        <p14:creationId xmlns:p14="http://schemas.microsoft.com/office/powerpoint/2010/main" val="15708450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p>
            <a:pPr>
              <a:defRPr/>
            </a:pPr>
            <a:fld id="{B6A75CB4-689B-404A-9C19-1C010F04094D}"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494982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p>
            <a:pPr>
              <a:defRPr/>
            </a:pPr>
            <a:fld id="{FC7BF036-543F-5542-8B52-87FE8F70FFCE}"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279412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fld id="{A9B4D4FC-7BC1-0244-B97A-DFE0A71F2387}" type="slidenum">
              <a:rPr lang="en-US"/>
              <a:pPr/>
              <a:t>‹#›</a:t>
            </a:fld>
            <a:endParaRPr lang="en-US"/>
          </a:p>
        </p:txBody>
      </p:sp>
    </p:spTree>
    <p:extLst>
      <p:ext uri="{BB962C8B-B14F-4D97-AF65-F5344CB8AC3E}">
        <p14:creationId xmlns:p14="http://schemas.microsoft.com/office/powerpoint/2010/main" val="130981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C7744D-E6AA-43EE-8759-6D3DE263F013}" type="datetimeFigureOut">
              <a:rPr lang="en-US" smtClean="0"/>
              <a:pPr/>
              <a:t>1/2/14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E88FEE-21B0-49A3-B2E1-04B5D9CCBA9C}" type="slidenum">
              <a:rPr lang="en-US" smtClean="0"/>
              <a:pPr/>
              <a:t>‹#›</a:t>
            </a:fld>
            <a:endParaRPr lang="en-US"/>
          </a:p>
        </p:txBody>
      </p:sp>
    </p:spTree>
    <p:extLst>
      <p:ext uri="{BB962C8B-B14F-4D97-AF65-F5344CB8AC3E}">
        <p14:creationId xmlns:p14="http://schemas.microsoft.com/office/powerpoint/2010/main" val="33626054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6"/>
            <a:ext cx="4038600" cy="21891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036"/>
          <p:cNvSpPr>
            <a:spLocks noGrp="1" noChangeArrowheads="1"/>
          </p:cNvSpPr>
          <p:nvPr>
            <p:ph type="dt" sz="half" idx="10"/>
          </p:nvPr>
        </p:nvSpPr>
        <p:spPr>
          <a:xfrm>
            <a:off x="457200" y="6248400"/>
            <a:ext cx="2133600" cy="457200"/>
          </a:xfrm>
        </p:spPr>
        <p:txBody>
          <a:bodyPr/>
          <a:lstStyle>
            <a:lvl1pPr>
              <a:defRPr/>
            </a:lvl1pPr>
          </a:lstStyle>
          <a:p>
            <a:pPr>
              <a:defRPr/>
            </a:pPr>
            <a:endParaRPr lang="en-US"/>
          </a:p>
        </p:txBody>
      </p:sp>
      <p:sp>
        <p:nvSpPr>
          <p:cNvPr id="7" name="Rectangle 1037"/>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8" name="Rectangle 1038"/>
          <p:cNvSpPr>
            <a:spLocks noGrp="1" noChangeArrowheads="1"/>
          </p:cNvSpPr>
          <p:nvPr>
            <p:ph type="sldNum" sz="quarter" idx="12"/>
          </p:nvPr>
        </p:nvSpPr>
        <p:spPr>
          <a:xfrm>
            <a:off x="6553200" y="6248400"/>
            <a:ext cx="2133600" cy="457200"/>
          </a:xfrm>
        </p:spPr>
        <p:txBody>
          <a:bodyPr/>
          <a:lstStyle>
            <a:lvl1pPr>
              <a:defRPr/>
            </a:lvl1pPr>
          </a:lstStyle>
          <a:p>
            <a:pPr>
              <a:defRPr/>
            </a:pPr>
            <a:fld id="{AE6B5A09-4350-44A7-912D-9786C920125B}" type="slidenum">
              <a:rPr lang="en-US"/>
              <a:pPr>
                <a:defRPr/>
              </a:pPr>
              <a:t>‹#›</a:t>
            </a:fld>
            <a:endParaRPr lang="en-US"/>
          </a:p>
        </p:txBody>
      </p:sp>
    </p:spTree>
    <p:extLst>
      <p:ext uri="{BB962C8B-B14F-4D97-AF65-F5344CB8AC3E}">
        <p14:creationId xmlns:p14="http://schemas.microsoft.com/office/powerpoint/2010/main" val="250046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C7744D-E6AA-43EE-8759-6D3DE263F013}" type="datetimeFigureOut">
              <a:rPr lang="en-US" smtClean="0"/>
              <a:pPr/>
              <a:t>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E88FEE-21B0-49A3-B2E1-04B5D9CCBA9C}" type="slidenum">
              <a:rPr lang="en-US" smtClean="0"/>
              <a:pPr/>
              <a:t>‹#›</a:t>
            </a:fld>
            <a:endParaRPr lang="en-US"/>
          </a:p>
        </p:txBody>
      </p:sp>
    </p:spTree>
    <p:extLst>
      <p:ext uri="{BB962C8B-B14F-4D97-AF65-F5344CB8AC3E}">
        <p14:creationId xmlns:p14="http://schemas.microsoft.com/office/powerpoint/2010/main" val="34544121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81"/>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10" tIns="46005" rIns="92010" bIns="46005"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E83C0D49-7459-E249-A4CC-1AA7C24A5D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32601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B551B11-2143-B94D-BFF9-4F129B40713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79073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1" y="2821843"/>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1" y="1905006"/>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59CC5D5E-F730-4E72-844C-E150E4EF4584}" type="datetimeFigureOut">
              <a:rPr lang="en-US" smtClean="0"/>
              <a:pPr/>
              <a:t>1/2/14</a:t>
            </a:fld>
            <a:endParaRPr lang="en-US"/>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n-US"/>
          </a:p>
        </p:txBody>
      </p:sp>
      <p:sp>
        <p:nvSpPr>
          <p:cNvPr id="6" name="Slide Number Placeholder 5"/>
          <p:cNvSpPr>
            <a:spLocks noGrp="1"/>
          </p:cNvSpPr>
          <p:nvPr>
            <p:ph type="sldNum" sz="quarter" idx="12"/>
          </p:nvPr>
        </p:nvSpPr>
        <p:spPr>
          <a:xfrm>
            <a:off x="6733952" y="6555112"/>
            <a:ext cx="588336" cy="228600"/>
          </a:xfrm>
        </p:spPr>
        <p:txBody>
          <a:bodyPr/>
          <a:lstStyle>
            <a:extLst/>
          </a:lstStyle>
          <a:p>
            <a:fld id="{6A0C2AB5-FF68-48AF-B687-119A0A47367C}"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9D81B20-7D88-E94A-A897-C12FD41B37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453753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A1722CF5-82B2-6C46-B20F-686E834F6F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726789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3283E6A3-DBA9-BC42-8080-EEB940F020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850919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1BFECE47-B064-D447-8581-832F99DEF5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568349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6AA34ECC-EA83-EA47-8AEF-64C136EF2B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726473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40514F6-0FFA-1B4E-A48C-E1646E2966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099093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CA6B123-63EE-A449-8ED0-91ECDA0BBC4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302089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6A75CB4-689B-404A-9C19-1C010F04094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874513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FC7BF036-543F-5542-8B52-87FE8F70FFC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224748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D591D39A-C22C-CD4A-9918-4D37120BBD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400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6"/>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6"/>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9CC5D5E-F730-4E72-844C-E150E4EF4584}" type="datetimeFigureOut">
              <a:rPr lang="en-US" smtClean="0"/>
              <a:pPr/>
              <a:t>1/2/14</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6A0C2AB5-FF68-48AF-B687-119A0A47367C}"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fld id="{59CC5D5E-F730-4E72-844C-E150E4EF4584}" type="datetimeFigureOut">
              <a:rPr lang="en-US" smtClean="0"/>
              <a:pPr/>
              <a:t>1/2/14</a:t>
            </a:fld>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14074276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fld id="{59CC5D5E-F730-4E72-844C-E150E4EF4584}" type="datetimeFigureOut">
              <a:rPr lang="en-US" smtClean="0"/>
              <a:pPr/>
              <a:t>1/2/14</a:t>
            </a:fld>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32787062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fld id="{59CC5D5E-F730-4E72-844C-E150E4EF4584}" type="datetimeFigureOut">
              <a:rPr lang="en-US" smtClean="0"/>
              <a:pPr/>
              <a:t>1/2/14</a:t>
            </a:fld>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25599190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imes New Roman" charset="0"/>
              </a:defRPr>
            </a:lvl1pPr>
          </a:lstStyle>
          <a:p>
            <a:fld id="{59CC5D5E-F730-4E72-844C-E150E4EF4584}" type="datetimeFigureOut">
              <a:rPr lang="en-US" smtClean="0"/>
              <a:pPr/>
              <a:t>1/2/14</a:t>
            </a:fld>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42367351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New Roman" charset="0"/>
              </a:defRPr>
            </a:lvl1pPr>
          </a:lstStyle>
          <a:p>
            <a:fld id="{59CC5D5E-F730-4E72-844C-E150E4EF4584}" type="datetimeFigureOut">
              <a:rPr lang="en-US" smtClean="0"/>
              <a:pPr/>
              <a:t>1/2/14</a:t>
            </a:fld>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22547857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charset="0"/>
              </a:defRPr>
            </a:lvl1pPr>
          </a:lstStyle>
          <a:p>
            <a:fld id="{59CC5D5E-F730-4E72-844C-E150E4EF4584}" type="datetimeFigureOut">
              <a:rPr lang="en-US" smtClean="0"/>
              <a:pPr/>
              <a:t>1/2/14</a:t>
            </a:fld>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10312485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fld id="{59CC5D5E-F730-4E72-844C-E150E4EF4584}" type="datetimeFigureOut">
              <a:rPr lang="en-US" smtClean="0"/>
              <a:pPr/>
              <a:t>1/2/14</a:t>
            </a:fld>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34634737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fld id="{59CC5D5E-F730-4E72-844C-E150E4EF4584}" type="datetimeFigureOut">
              <a:rPr lang="en-US" smtClean="0"/>
              <a:pPr/>
              <a:t>1/2/14</a:t>
            </a:fld>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4381075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fld id="{59CC5D5E-F730-4E72-844C-E150E4EF4584}" type="datetimeFigureOut">
              <a:rPr lang="en-US" smtClean="0"/>
              <a:pPr/>
              <a:t>1/2/14</a:t>
            </a:fld>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27576715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fld id="{59CC5D5E-F730-4E72-844C-E150E4EF4584}" type="datetimeFigureOut">
              <a:rPr lang="en-US" smtClean="0"/>
              <a:pPr/>
              <a:t>1/2/14</a:t>
            </a:fld>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1970846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9CC5D5E-F730-4E72-844C-E150E4EF4584}" type="datetimeFigureOut">
              <a:rPr lang="en-US" smtClean="0"/>
              <a:pPr/>
              <a:t>1/2/14</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6A0C2AB5-FF68-48AF-B687-119A0A47367C}"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fld id="{59CC5D5E-F730-4E72-844C-E150E4EF4584}" type="datetimeFigureOut">
              <a:rPr lang="en-US" smtClean="0"/>
              <a:pPr/>
              <a:t>1/2/14</a:t>
            </a:fld>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5327921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6"/>
            <a:ext cx="4038600" cy="4525963"/>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a:defRPr>
                <a:latin typeface="Times New Roman" charset="0"/>
              </a:defRPr>
            </a:lvl1pPr>
          </a:lstStyle>
          <a:p>
            <a:fld id="{59CC5D5E-F730-4E72-844C-E150E4EF4584}" type="datetimeFigureOut">
              <a:rPr lang="en-US" smtClean="0"/>
              <a:pPr/>
              <a:t>1/2/14</a:t>
            </a:fld>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34559703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81"/>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10" tIns="46005" rIns="92010" bIns="46005"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fld id="{59CC5D5E-F730-4E72-844C-E150E4EF4584}" type="datetimeFigureOut">
              <a:rPr lang="en-US" smtClean="0"/>
              <a:pPr/>
              <a:t>1/2/14</a:t>
            </a:fld>
            <a:endParaRPr lang="en-US"/>
          </a:p>
        </p:txBody>
      </p:sp>
      <p:sp>
        <p:nvSpPr>
          <p:cNvPr id="8" name="Rectangle 8"/>
          <p:cNvSpPr>
            <a:spLocks noGrp="1" noChangeArrowheads="1"/>
          </p:cNvSpPr>
          <p:nvPr>
            <p:ph type="ftr" sz="quarter" idx="11"/>
          </p:nvPr>
        </p:nvSpPr>
        <p:spPr/>
        <p:txBody>
          <a:bodyPr/>
          <a:lstStyle>
            <a:lvl1pPr>
              <a:defRPr/>
            </a:lvl1pPr>
          </a:lstStyle>
          <a:p>
            <a:endParaRPr lang="en-US"/>
          </a:p>
        </p:txBody>
      </p:sp>
      <p:sp>
        <p:nvSpPr>
          <p:cNvPr id="9" name="Rectangle 9"/>
          <p:cNvSpPr>
            <a:spLocks noGrp="1" noChangeArrowheads="1"/>
          </p:cNvSpPr>
          <p:nvPr>
            <p:ph type="sldNum" sz="quarter" idx="12"/>
          </p:nvPr>
        </p:nvSpPr>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14080446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5" name="Rectangle 7"/>
          <p:cNvSpPr>
            <a:spLocks noGrp="1" noChangeArrowheads="1"/>
          </p:cNvSpPr>
          <p:nvPr>
            <p:ph type="ftr" sz="quarter" idx="11"/>
          </p:nvPr>
        </p:nvSpPr>
        <p:spPr>
          <a:ln/>
        </p:spPr>
        <p:txBody>
          <a:bodyPr/>
          <a:lstStyle>
            <a:lvl1pPr>
              <a:defRPr/>
            </a:lvl1pPr>
          </a:lstStyle>
          <a:p>
            <a:endParaRPr lang="en-US"/>
          </a:p>
        </p:txBody>
      </p:sp>
      <p:sp>
        <p:nvSpPr>
          <p:cNvPr id="6"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23029972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5" name="Rectangle 7"/>
          <p:cNvSpPr>
            <a:spLocks noGrp="1" noChangeArrowheads="1"/>
          </p:cNvSpPr>
          <p:nvPr>
            <p:ph type="ftr" sz="quarter" idx="11"/>
          </p:nvPr>
        </p:nvSpPr>
        <p:spPr>
          <a:ln/>
        </p:spPr>
        <p:txBody>
          <a:bodyPr/>
          <a:lstStyle>
            <a:lvl1pPr>
              <a:defRPr/>
            </a:lvl1pPr>
          </a:lstStyle>
          <a:p>
            <a:endParaRPr lang="en-US"/>
          </a:p>
        </p:txBody>
      </p:sp>
      <p:sp>
        <p:nvSpPr>
          <p:cNvPr id="6"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41874282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6" name="Rectangle 7"/>
          <p:cNvSpPr>
            <a:spLocks noGrp="1" noChangeArrowheads="1"/>
          </p:cNvSpPr>
          <p:nvPr>
            <p:ph type="ftr" sz="quarter" idx="11"/>
          </p:nvPr>
        </p:nvSpPr>
        <p:spPr>
          <a:ln/>
        </p:spPr>
        <p:txBody>
          <a:bodyPr/>
          <a:lstStyle>
            <a:lvl1pPr>
              <a:defRPr/>
            </a:lvl1pPr>
          </a:lstStyle>
          <a:p>
            <a:endParaRPr lang="en-US"/>
          </a:p>
        </p:txBody>
      </p:sp>
      <p:sp>
        <p:nvSpPr>
          <p:cNvPr id="7"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16202834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8" name="Rectangle 7"/>
          <p:cNvSpPr>
            <a:spLocks noGrp="1" noChangeArrowheads="1"/>
          </p:cNvSpPr>
          <p:nvPr>
            <p:ph type="ftr" sz="quarter" idx="11"/>
          </p:nvPr>
        </p:nvSpPr>
        <p:spPr>
          <a:ln/>
        </p:spPr>
        <p:txBody>
          <a:bodyPr/>
          <a:lstStyle>
            <a:lvl1pPr>
              <a:defRPr/>
            </a:lvl1pPr>
          </a:lstStyle>
          <a:p>
            <a:endParaRPr lang="en-US"/>
          </a:p>
        </p:txBody>
      </p:sp>
      <p:sp>
        <p:nvSpPr>
          <p:cNvPr id="9"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7643745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4" name="Rectangle 7"/>
          <p:cNvSpPr>
            <a:spLocks noGrp="1" noChangeArrowheads="1"/>
          </p:cNvSpPr>
          <p:nvPr>
            <p:ph type="ftr" sz="quarter" idx="11"/>
          </p:nvPr>
        </p:nvSpPr>
        <p:spPr>
          <a:ln/>
        </p:spPr>
        <p:txBody>
          <a:bodyPr/>
          <a:lstStyle>
            <a:lvl1pPr>
              <a:defRPr/>
            </a:lvl1pPr>
          </a:lstStyle>
          <a:p>
            <a:endParaRPr lang="en-US"/>
          </a:p>
        </p:txBody>
      </p:sp>
      <p:sp>
        <p:nvSpPr>
          <p:cNvPr id="5"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7283268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3" name="Rectangle 7"/>
          <p:cNvSpPr>
            <a:spLocks noGrp="1" noChangeArrowheads="1"/>
          </p:cNvSpPr>
          <p:nvPr>
            <p:ph type="ftr" sz="quarter" idx="11"/>
          </p:nvPr>
        </p:nvSpPr>
        <p:spPr>
          <a:ln/>
        </p:spPr>
        <p:txBody>
          <a:bodyPr/>
          <a:lstStyle>
            <a:lvl1pPr>
              <a:defRPr/>
            </a:lvl1pPr>
          </a:lstStyle>
          <a:p>
            <a:endParaRPr lang="en-US"/>
          </a:p>
        </p:txBody>
      </p:sp>
      <p:sp>
        <p:nvSpPr>
          <p:cNvPr id="4"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21044541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6" name="Rectangle 7"/>
          <p:cNvSpPr>
            <a:spLocks noGrp="1" noChangeArrowheads="1"/>
          </p:cNvSpPr>
          <p:nvPr>
            <p:ph type="ftr" sz="quarter" idx="11"/>
          </p:nvPr>
        </p:nvSpPr>
        <p:spPr>
          <a:ln/>
        </p:spPr>
        <p:txBody>
          <a:bodyPr/>
          <a:lstStyle>
            <a:lvl1pPr>
              <a:defRPr/>
            </a:lvl1pPr>
          </a:lstStyle>
          <a:p>
            <a:endParaRPr lang="en-US"/>
          </a:p>
        </p:txBody>
      </p:sp>
      <p:sp>
        <p:nvSpPr>
          <p:cNvPr id="7"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462690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1"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59CC5D5E-F730-4E72-844C-E150E4EF4584}" type="datetimeFigureOut">
              <a:rPr lang="en-US" smtClean="0"/>
              <a:pPr/>
              <a:t>1/2/14</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6A0C2AB5-FF68-48AF-B687-119A0A47367C}"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6" name="Rectangle 7"/>
          <p:cNvSpPr>
            <a:spLocks noGrp="1" noChangeArrowheads="1"/>
          </p:cNvSpPr>
          <p:nvPr>
            <p:ph type="ftr" sz="quarter" idx="11"/>
          </p:nvPr>
        </p:nvSpPr>
        <p:spPr>
          <a:ln/>
        </p:spPr>
        <p:txBody>
          <a:bodyPr/>
          <a:lstStyle>
            <a:lvl1pPr>
              <a:defRPr/>
            </a:lvl1pPr>
          </a:lstStyle>
          <a:p>
            <a:endParaRPr lang="en-US"/>
          </a:p>
        </p:txBody>
      </p:sp>
      <p:sp>
        <p:nvSpPr>
          <p:cNvPr id="7"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29605741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5" name="Rectangle 7"/>
          <p:cNvSpPr>
            <a:spLocks noGrp="1" noChangeArrowheads="1"/>
          </p:cNvSpPr>
          <p:nvPr>
            <p:ph type="ftr" sz="quarter" idx="11"/>
          </p:nvPr>
        </p:nvSpPr>
        <p:spPr>
          <a:ln/>
        </p:spPr>
        <p:txBody>
          <a:bodyPr/>
          <a:lstStyle>
            <a:lvl1pPr>
              <a:defRPr/>
            </a:lvl1pPr>
          </a:lstStyle>
          <a:p>
            <a:endParaRPr lang="en-US"/>
          </a:p>
        </p:txBody>
      </p:sp>
      <p:sp>
        <p:nvSpPr>
          <p:cNvPr id="6"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8253371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5" name="Rectangle 7"/>
          <p:cNvSpPr>
            <a:spLocks noGrp="1" noChangeArrowheads="1"/>
          </p:cNvSpPr>
          <p:nvPr>
            <p:ph type="ftr" sz="quarter" idx="11"/>
          </p:nvPr>
        </p:nvSpPr>
        <p:spPr>
          <a:ln/>
        </p:spPr>
        <p:txBody>
          <a:bodyPr/>
          <a:lstStyle>
            <a:lvl1pPr>
              <a:defRPr/>
            </a:lvl1pPr>
          </a:lstStyle>
          <a:p>
            <a:endParaRPr lang="en-US"/>
          </a:p>
        </p:txBody>
      </p:sp>
      <p:sp>
        <p:nvSpPr>
          <p:cNvPr id="6"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34210802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7" name="Rectangle 7"/>
          <p:cNvSpPr>
            <a:spLocks noGrp="1" noChangeArrowheads="1"/>
          </p:cNvSpPr>
          <p:nvPr>
            <p:ph type="ftr" sz="quarter" idx="11"/>
          </p:nvPr>
        </p:nvSpPr>
        <p:spPr>
          <a:ln/>
        </p:spPr>
        <p:txBody>
          <a:bodyPr/>
          <a:lstStyle>
            <a:lvl1pPr>
              <a:defRPr/>
            </a:lvl1pPr>
          </a:lstStyle>
          <a:p>
            <a:endParaRPr lang="en-US"/>
          </a:p>
        </p:txBody>
      </p:sp>
      <p:sp>
        <p:nvSpPr>
          <p:cNvPr id="8" name="Rectangle 8"/>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20465218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5" name="Rectangle 45"/>
          <p:cNvSpPr>
            <a:spLocks noGrp="1" noChangeArrowheads="1"/>
          </p:cNvSpPr>
          <p:nvPr>
            <p:ph type="ftr" sz="quarter" idx="11"/>
          </p:nvPr>
        </p:nvSpPr>
        <p:spPr>
          <a:ln/>
        </p:spPr>
        <p:txBody>
          <a:bodyPr/>
          <a:lstStyle>
            <a:lvl1pPr>
              <a:defRPr/>
            </a:lvl1pPr>
          </a:lstStyle>
          <a:p>
            <a:endParaRPr lang="en-US"/>
          </a:p>
        </p:txBody>
      </p:sp>
      <p:sp>
        <p:nvSpPr>
          <p:cNvPr id="6" name="Rectangle 46"/>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38074094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6"/>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8" name="Freeform 6"/>
            <p:cNvSpPr>
              <a:spLocks/>
            </p:cNvSpPr>
            <p:nvPr/>
          </p:nvSpPr>
          <p:spPr bwMode="hidden">
            <a:xfrm>
              <a:off x="4038" y="3577"/>
              <a:ext cx="1720" cy="65"/>
            </a:xfrm>
            <a:custGeom>
              <a:avLst/>
              <a:gdLst>
                <a:gd name="T0" fmla="*/ 1680 w 1722"/>
                <a:gd name="T1" fmla="*/ 45 h 66"/>
                <a:gd name="T2" fmla="*/ 1680 w 1722"/>
                <a:gd name="T3" fmla="*/ 39 h 66"/>
                <a:gd name="T4" fmla="*/ 0 w 1722"/>
                <a:gd name="T5" fmla="*/ 0 h 66"/>
                <a:gd name="T6" fmla="*/ 0 w 1722"/>
                <a:gd name="T7" fmla="*/ 33 h 66"/>
                <a:gd name="T8" fmla="*/ 1680 w 1722"/>
                <a:gd name="T9" fmla="*/ 45 h 66"/>
                <a:gd name="T10" fmla="*/ 1680 w 1722"/>
                <a:gd name="T11" fmla="*/ 4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10" name="Freeform 8"/>
            <p:cNvSpPr>
              <a:spLocks/>
            </p:cNvSpPr>
            <p:nvPr/>
          </p:nvSpPr>
          <p:spPr bwMode="hidden">
            <a:xfrm>
              <a:off x="4784" y="3702"/>
              <a:ext cx="974" cy="101"/>
            </a:xfrm>
            <a:custGeom>
              <a:avLst/>
              <a:gdLst>
                <a:gd name="T0" fmla="*/ 954 w 975"/>
                <a:gd name="T1" fmla="*/ 48 h 101"/>
                <a:gd name="T2" fmla="*/ 954 w 975"/>
                <a:gd name="T3" fmla="*/ 0 h 101"/>
                <a:gd name="T4" fmla="*/ 0 w 975"/>
                <a:gd name="T5" fmla="*/ 24 h 101"/>
                <a:gd name="T6" fmla="*/ 0 w 975"/>
                <a:gd name="T7" fmla="*/ 101 h 101"/>
                <a:gd name="T8" fmla="*/ 954 w 975"/>
                <a:gd name="T9" fmla="*/ 48 h 101"/>
                <a:gd name="T10" fmla="*/ 95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99 w 2141"/>
                <a:gd name="T1" fmla="*/ 0 h 198"/>
                <a:gd name="T2" fmla="*/ 0 w 2141"/>
                <a:gd name="T3" fmla="*/ 156 h 198"/>
                <a:gd name="T4" fmla="*/ 0 w 2141"/>
                <a:gd name="T5" fmla="*/ 198 h 198"/>
                <a:gd name="T6" fmla="*/ 2099 w 2141"/>
                <a:gd name="T7" fmla="*/ 0 h 198"/>
                <a:gd name="T8" fmla="*/ 209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13" name="Freeform 11"/>
            <p:cNvSpPr>
              <a:spLocks/>
            </p:cNvSpPr>
            <p:nvPr/>
          </p:nvSpPr>
          <p:spPr bwMode="hidden">
            <a:xfrm>
              <a:off x="2097" y="4043"/>
              <a:ext cx="2514" cy="276"/>
            </a:xfrm>
            <a:custGeom>
              <a:avLst/>
              <a:gdLst>
                <a:gd name="T0" fmla="*/ 2119 w 2517"/>
                <a:gd name="T1" fmla="*/ 276 h 276"/>
                <a:gd name="T2" fmla="*/ 2454 w 2517"/>
                <a:gd name="T3" fmla="*/ 204 h 276"/>
                <a:gd name="T4" fmla="*/ 2197 w 2517"/>
                <a:gd name="T5" fmla="*/ 0 h 276"/>
                <a:gd name="T6" fmla="*/ 0 w 2517"/>
                <a:gd name="T7" fmla="*/ 276 h 276"/>
                <a:gd name="T8" fmla="*/ 2119 w 2517"/>
                <a:gd name="T9" fmla="*/ 276 h 276"/>
                <a:gd name="T10" fmla="*/ 211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15" name="Freeform 13"/>
            <p:cNvSpPr>
              <a:spLocks/>
            </p:cNvSpPr>
            <p:nvPr/>
          </p:nvSpPr>
          <p:spPr bwMode="hidden">
            <a:xfrm>
              <a:off x="5030" y="3151"/>
              <a:ext cx="728" cy="240"/>
            </a:xfrm>
            <a:custGeom>
              <a:avLst/>
              <a:gdLst>
                <a:gd name="T0" fmla="*/ 708 w 729"/>
                <a:gd name="T1" fmla="*/ 240 h 240"/>
                <a:gd name="T2" fmla="*/ 0 w 729"/>
                <a:gd name="T3" fmla="*/ 0 h 240"/>
                <a:gd name="T4" fmla="*/ 0 w 729"/>
                <a:gd name="T5" fmla="*/ 6 h 240"/>
                <a:gd name="T6" fmla="*/ 708 w 729"/>
                <a:gd name="T7" fmla="*/ 240 h 240"/>
                <a:gd name="T8" fmla="*/ 70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17" name="Freeform 15"/>
            <p:cNvSpPr>
              <a:spLocks/>
            </p:cNvSpPr>
            <p:nvPr/>
          </p:nvSpPr>
          <p:spPr bwMode="hidden">
            <a:xfrm>
              <a:off x="5030" y="3049"/>
              <a:ext cx="728" cy="318"/>
            </a:xfrm>
            <a:custGeom>
              <a:avLst/>
              <a:gdLst>
                <a:gd name="T0" fmla="*/ 708 w 729"/>
                <a:gd name="T1" fmla="*/ 318 h 318"/>
                <a:gd name="T2" fmla="*/ 708 w 729"/>
                <a:gd name="T3" fmla="*/ 312 h 318"/>
                <a:gd name="T4" fmla="*/ 0 w 729"/>
                <a:gd name="T5" fmla="*/ 0 h 318"/>
                <a:gd name="T6" fmla="*/ 0 w 729"/>
                <a:gd name="T7" fmla="*/ 54 h 318"/>
                <a:gd name="T8" fmla="*/ 708 w 729"/>
                <a:gd name="T9" fmla="*/ 318 h 318"/>
                <a:gd name="T10" fmla="*/ 70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fld id="{59CC5D5E-F730-4E72-844C-E150E4EF4584}" type="datetimeFigureOut">
              <a:rPr lang="en-US" smtClean="0"/>
              <a:pPr/>
              <a:t>1/2/14</a:t>
            </a:fld>
            <a:endParaRPr lang="en-US"/>
          </a:p>
        </p:txBody>
      </p:sp>
      <p:sp>
        <p:nvSpPr>
          <p:cNvPr id="45" name="Rectangle 45"/>
          <p:cNvSpPr>
            <a:spLocks noGrp="1" noChangeArrowheads="1"/>
          </p:cNvSpPr>
          <p:nvPr>
            <p:ph type="ftr" sz="quarter" idx="11"/>
          </p:nvPr>
        </p:nvSpPr>
        <p:spPr/>
        <p:txBody>
          <a:bodyPr/>
          <a:lstStyle>
            <a:lvl1pPr>
              <a:defRPr/>
            </a:lvl1pPr>
          </a:lstStyle>
          <a:p>
            <a:endParaRPr lang="en-US"/>
          </a:p>
        </p:txBody>
      </p:sp>
      <p:sp>
        <p:nvSpPr>
          <p:cNvPr id="46" name="Rectangle 46"/>
          <p:cNvSpPr>
            <a:spLocks noGrp="1" noChangeArrowheads="1"/>
          </p:cNvSpPr>
          <p:nvPr>
            <p:ph type="sldNum" sz="quarter" idx="12"/>
          </p:nvPr>
        </p:nvSpPr>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38077920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5" name="Rectangle 45"/>
          <p:cNvSpPr>
            <a:spLocks noGrp="1" noChangeArrowheads="1"/>
          </p:cNvSpPr>
          <p:nvPr>
            <p:ph type="ftr" sz="quarter" idx="11"/>
          </p:nvPr>
        </p:nvSpPr>
        <p:spPr>
          <a:ln/>
        </p:spPr>
        <p:txBody>
          <a:bodyPr/>
          <a:lstStyle>
            <a:lvl1pPr>
              <a:defRPr/>
            </a:lvl1pPr>
          </a:lstStyle>
          <a:p>
            <a:endParaRPr lang="en-US"/>
          </a:p>
        </p:txBody>
      </p:sp>
      <p:sp>
        <p:nvSpPr>
          <p:cNvPr id="6" name="Rectangle 46"/>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18682935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44"/>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5" name="Rectangle 45"/>
          <p:cNvSpPr>
            <a:spLocks noGrp="1" noChangeArrowheads="1"/>
          </p:cNvSpPr>
          <p:nvPr>
            <p:ph type="ftr" sz="quarter" idx="11"/>
          </p:nvPr>
        </p:nvSpPr>
        <p:spPr>
          <a:ln/>
        </p:spPr>
        <p:txBody>
          <a:bodyPr/>
          <a:lstStyle>
            <a:lvl1pPr>
              <a:defRPr/>
            </a:lvl1pPr>
          </a:lstStyle>
          <a:p>
            <a:endParaRPr lang="en-US"/>
          </a:p>
        </p:txBody>
      </p:sp>
      <p:sp>
        <p:nvSpPr>
          <p:cNvPr id="6" name="Rectangle 46"/>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40344716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5" name="Rectangle 45"/>
          <p:cNvSpPr>
            <a:spLocks noGrp="1" noChangeArrowheads="1"/>
          </p:cNvSpPr>
          <p:nvPr>
            <p:ph type="ftr" sz="quarter" idx="11"/>
          </p:nvPr>
        </p:nvSpPr>
        <p:spPr>
          <a:ln/>
        </p:spPr>
        <p:txBody>
          <a:bodyPr/>
          <a:lstStyle>
            <a:lvl1pPr>
              <a:defRPr/>
            </a:lvl1pPr>
          </a:lstStyle>
          <a:p>
            <a:endParaRPr lang="en-US"/>
          </a:p>
        </p:txBody>
      </p:sp>
      <p:sp>
        <p:nvSpPr>
          <p:cNvPr id="6" name="Rectangle 46"/>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2049734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44"/>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5" name="Rectangle 45"/>
          <p:cNvSpPr>
            <a:spLocks noGrp="1" noChangeArrowheads="1"/>
          </p:cNvSpPr>
          <p:nvPr>
            <p:ph type="ftr" sz="quarter" idx="11"/>
          </p:nvPr>
        </p:nvSpPr>
        <p:spPr>
          <a:ln/>
        </p:spPr>
        <p:txBody>
          <a:bodyPr/>
          <a:lstStyle>
            <a:lvl1pPr>
              <a:defRPr/>
            </a:lvl1pPr>
          </a:lstStyle>
          <a:p>
            <a:endParaRPr lang="en-US"/>
          </a:p>
        </p:txBody>
      </p:sp>
      <p:sp>
        <p:nvSpPr>
          <p:cNvPr id="6" name="Rectangle 46"/>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2743312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59CC5D5E-F730-4E72-844C-E150E4EF4584}" type="datetimeFigureOut">
              <a:rPr lang="en-US" smtClean="0"/>
              <a:pPr/>
              <a:t>1/2/14</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US"/>
          </a:p>
        </p:txBody>
      </p:sp>
      <p:sp>
        <p:nvSpPr>
          <p:cNvPr id="4" name="Slide Number Placeholder 3"/>
          <p:cNvSpPr>
            <a:spLocks noGrp="1"/>
          </p:cNvSpPr>
          <p:nvPr>
            <p:ph type="sldNum" sz="quarter" idx="12"/>
          </p:nvPr>
        </p:nvSpPr>
        <p:spPr/>
        <p:txBody>
          <a:bodyPr/>
          <a:lstStyle>
            <a:extLst/>
          </a:lstStyle>
          <a:p>
            <a:fld id="{6A0C2AB5-FF68-48AF-B687-119A0A47367C}"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59CC5D5E-F730-4E72-844C-E150E4EF4584}" type="datetimeFigureOut">
              <a:rPr lang="en-US" smtClean="0"/>
              <a:pPr/>
              <a:t>1/2/14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37712920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1F13595-CD98-AE4D-AF47-CEE09F960C97}" type="slidenum">
              <a:rPr lang="en-US"/>
              <a:pPr>
                <a:defRPr/>
              </a:pPr>
              <a:t>‹#›</a:t>
            </a:fld>
            <a:endParaRPr lang="en-US"/>
          </a:p>
        </p:txBody>
      </p:sp>
    </p:spTree>
    <p:extLst>
      <p:ext uri="{BB962C8B-B14F-4D97-AF65-F5344CB8AC3E}">
        <p14:creationId xmlns:p14="http://schemas.microsoft.com/office/powerpoint/2010/main" val="18076309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grpSp>
      </p:grpSp>
      <p:sp>
        <p:nvSpPr>
          <p:cNvPr id="398489"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398490"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05"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charset="-52"/>
              </a:defRPr>
            </a:lvl1pPr>
          </a:lstStyle>
          <a:p>
            <a:fld id="{59CC5D5E-F730-4E72-844C-E150E4EF4584}" type="datetimeFigureOut">
              <a:rPr lang="en-US" smtClean="0"/>
              <a:pPr/>
              <a:t>1/2/14</a:t>
            </a:fld>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charset="-52"/>
              </a:defRPr>
            </a:lvl1pPr>
          </a:lstStyle>
          <a:p>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9908703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2914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bwMode="auto">
          <a:xfrm>
            <a:off x="0" y="0"/>
            <a:ext cx="3948545" cy="1210235"/>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lIns="82012" tIns="41005" rIns="82012" bIns="41005"/>
          <a:lstStyle/>
          <a:p>
            <a:pPr defTabSz="410051" eaLnBrk="0" fontAlgn="base" hangingPunct="0">
              <a:lnSpc>
                <a:spcPct val="93000"/>
              </a:lnSpc>
              <a:spcBef>
                <a:spcPct val="0"/>
              </a:spcBef>
              <a:spcAft>
                <a:spcPct val="0"/>
              </a:spcAft>
              <a:buClr>
                <a:srgbClr val="000000"/>
              </a:buClr>
              <a:buSzPct val="100000"/>
              <a:buFont typeface="Times New Roman" pitchFamily="-128" charset="0"/>
              <a:buNone/>
              <a:defRPr/>
            </a:pPr>
            <a:endParaRPr lang="en-US" sz="2200">
              <a:solidFill>
                <a:srgbClr val="FFFFFF"/>
              </a:solidFill>
              <a:latin typeface="Times New Roman" pitchFamily="-128" charset="0"/>
              <a:ea typeface="MS Gothic" charset="-128"/>
              <a:cs typeface="Arial" charset="0"/>
            </a:endParaRPr>
          </a:p>
        </p:txBody>
      </p:sp>
      <p:sp>
        <p:nvSpPr>
          <p:cNvPr id="5" name="TextBox 4"/>
          <p:cNvSpPr txBox="1"/>
          <p:nvPr userDrawn="1"/>
        </p:nvSpPr>
        <p:spPr>
          <a:xfrm>
            <a:off x="207820" y="201711"/>
            <a:ext cx="2942510" cy="401119"/>
          </a:xfrm>
          <a:prstGeom prst="rect">
            <a:avLst/>
          </a:prstGeom>
          <a:noFill/>
        </p:spPr>
        <p:txBody>
          <a:bodyPr wrap="none" lIns="82012" tIns="41005" rIns="82012" bIns="41005">
            <a:spAutoFit/>
          </a:bodyPr>
          <a:lstStyle/>
          <a:p>
            <a:pPr defTabSz="410051" eaLnBrk="0" fontAlgn="base" hangingPunct="0">
              <a:lnSpc>
                <a:spcPct val="93000"/>
              </a:lnSpc>
              <a:spcBef>
                <a:spcPct val="0"/>
              </a:spcBef>
              <a:spcAft>
                <a:spcPct val="0"/>
              </a:spcAft>
              <a:buClr>
                <a:srgbClr val="000000"/>
              </a:buClr>
              <a:buSzPct val="100000"/>
              <a:buFont typeface="Times New Roman" pitchFamily="-128" charset="0"/>
              <a:buNone/>
              <a:defRPr/>
            </a:pPr>
            <a:r>
              <a:rPr lang="en-US" sz="2200" b="1" dirty="0">
                <a:solidFill>
                  <a:srgbClr val="FFFF00"/>
                </a:solidFill>
                <a:latin typeface="Arial" pitchFamily="34" charset="0"/>
                <a:ea typeface="MS Gothic" charset="-128"/>
                <a:cs typeface="Arial" pitchFamily="34" charset="0"/>
              </a:rPr>
              <a:t>TÂN ƯỚC KẾT HỢP</a:t>
            </a:r>
          </a:p>
        </p:txBody>
      </p:sp>
      <p:sp>
        <p:nvSpPr>
          <p:cNvPr id="6" name="Rectangle 1"/>
          <p:cNvSpPr>
            <a:spLocks noChangeArrowheads="1"/>
          </p:cNvSpPr>
          <p:nvPr userDrawn="1"/>
        </p:nvSpPr>
        <p:spPr bwMode="auto">
          <a:xfrm>
            <a:off x="0" y="0"/>
            <a:ext cx="9144000"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2012" tIns="41005" rIns="82012" bIns="41005" anchor="ctr"/>
          <a:lstStyle/>
          <a:p>
            <a:pPr defTabSz="410051" eaLnBrk="0" fontAlgn="base" hangingPunct="0">
              <a:lnSpc>
                <a:spcPct val="93000"/>
              </a:lnSpc>
              <a:spcBef>
                <a:spcPct val="0"/>
              </a:spcBef>
              <a:spcAft>
                <a:spcPct val="0"/>
              </a:spcAft>
              <a:buClr>
                <a:srgbClr val="000000"/>
              </a:buClr>
              <a:buSzPct val="100000"/>
              <a:buFont typeface="Times New Roman" pitchFamily="18" charset="0"/>
              <a:buNone/>
              <a:defRPr/>
            </a:pPr>
            <a:endParaRPr lang="en-US" sz="2200">
              <a:solidFill>
                <a:srgbClr val="FFFFFF"/>
              </a:solidFill>
              <a:latin typeface="Times New Roman" pitchFamily="18" charset="0"/>
              <a:ea typeface="MS Gothic" pitchFamily="49" charset="-128"/>
              <a:cs typeface="Arial" charset="0"/>
            </a:endParaRPr>
          </a:p>
        </p:txBody>
      </p:sp>
      <p:sp>
        <p:nvSpPr>
          <p:cNvPr id="7" name="Text Box 6"/>
          <p:cNvSpPr txBox="1">
            <a:spLocks noChangeArrowheads="1"/>
          </p:cNvSpPr>
          <p:nvPr userDrawn="1"/>
        </p:nvSpPr>
        <p:spPr bwMode="auto">
          <a:xfrm>
            <a:off x="768288" y="6556564"/>
            <a:ext cx="820144" cy="207876"/>
          </a:xfrm>
          <a:prstGeom prst="rect">
            <a:avLst/>
          </a:prstGeom>
          <a:noFill/>
          <a:ln w="9525">
            <a:noFill/>
            <a:round/>
            <a:headEnd/>
            <a:tailEnd/>
          </a:ln>
        </p:spPr>
        <p:txBody>
          <a:bodyPr wrap="none" lIns="80718" tIns="41973" rIns="80718" bIns="41973"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051" fontAlgn="base">
              <a:spcBef>
                <a:spcPts val="505"/>
              </a:spcBef>
              <a:spcAft>
                <a:spcPct val="0"/>
              </a:spcAft>
              <a:buClr>
                <a:srgbClr val="FFFFFF"/>
              </a:buClr>
              <a:buSzPct val="100000"/>
              <a:buFont typeface="Arial" charset="0"/>
              <a:buNone/>
            </a:pPr>
            <a:r>
              <a:rPr lang="en-GB" sz="800" b="1" smtClean="0">
                <a:solidFill>
                  <a:srgbClr val="FFFFFF"/>
                </a:solidFill>
                <a:latin typeface="Arial" charset="0"/>
              </a:rPr>
              <a:t>©2006 TBBMI</a:t>
            </a:r>
          </a:p>
        </p:txBody>
      </p:sp>
      <p:sp>
        <p:nvSpPr>
          <p:cNvPr id="8" name="Rectangle 16"/>
          <p:cNvSpPr>
            <a:spLocks noChangeArrowheads="1"/>
          </p:cNvSpPr>
          <p:nvPr userDrawn="1"/>
        </p:nvSpPr>
        <p:spPr bwMode="auto">
          <a:xfrm>
            <a:off x="7897648" y="6504043"/>
            <a:ext cx="594922" cy="223265"/>
          </a:xfrm>
          <a:prstGeom prst="rect">
            <a:avLst/>
          </a:prstGeom>
          <a:noFill/>
          <a:ln w="9525">
            <a:noFill/>
            <a:round/>
            <a:headEnd/>
            <a:tailEnd/>
          </a:ln>
        </p:spPr>
        <p:txBody>
          <a:bodyPr wrap="none" lIns="80718" tIns="41973" rIns="80718" bIns="41973" anchor="ctr">
            <a:spAutoFit/>
          </a:bodyPr>
          <a:lstStyle/>
          <a:p>
            <a:pPr algn="ctr" defTabSz="410051" eaLnBrk="0" fontAlgn="base" hangingPunct="0">
              <a:spcBef>
                <a:spcPct val="0"/>
              </a:spcBef>
              <a:spcAft>
                <a:spcPct val="0"/>
              </a:spcAft>
              <a:buClr>
                <a:srgbClr val="FFFFFF"/>
              </a:buClr>
              <a:buSzPct val="100000"/>
              <a:buFont typeface="Comic Sans MS" pitchFamily="66" charset="0"/>
              <a:buNone/>
              <a:tabLst>
                <a:tab pos="0" algn="l"/>
                <a:tab pos="820103" algn="l"/>
                <a:tab pos="1640205" algn="l"/>
                <a:tab pos="2460309" algn="l"/>
                <a:tab pos="3280412" algn="l"/>
                <a:tab pos="4100515" algn="l"/>
                <a:tab pos="4920617" algn="l"/>
                <a:tab pos="5740721" algn="l"/>
                <a:tab pos="6560823" algn="l"/>
                <a:tab pos="7380927" algn="l"/>
                <a:tab pos="8201030" algn="l"/>
                <a:tab pos="9021132" algn="l"/>
              </a:tabLst>
              <a:defRPr/>
            </a:pPr>
            <a:r>
              <a:rPr lang="en-GB" sz="900" b="1" dirty="0">
                <a:solidFill>
                  <a:srgbClr val="FFFFFF"/>
                </a:solidFill>
                <a:latin typeface="Comic Sans MS" pitchFamily="66" charset="0"/>
                <a:ea typeface="MS Gothic" pitchFamily="49" charset="-128"/>
                <a:cs typeface="Arial" charset="0"/>
              </a:rPr>
              <a:t>9.6.08.</a:t>
            </a:r>
          </a:p>
        </p:txBody>
      </p:sp>
      <p:sp>
        <p:nvSpPr>
          <p:cNvPr id="9" name="TextBox 8"/>
          <p:cNvSpPr txBox="1"/>
          <p:nvPr userDrawn="1"/>
        </p:nvSpPr>
        <p:spPr>
          <a:xfrm>
            <a:off x="277096" y="201706"/>
            <a:ext cx="2310737" cy="372682"/>
          </a:xfrm>
          <a:prstGeom prst="rect">
            <a:avLst/>
          </a:prstGeom>
          <a:noFill/>
        </p:spPr>
        <p:txBody>
          <a:bodyPr wrap="none" lIns="82012" tIns="41005" rIns="82012" bIns="41005">
            <a:spAutoFit/>
          </a:bodyPr>
          <a:lstStyle/>
          <a:p>
            <a:pPr defTabSz="410051" eaLnBrk="0" fontAlgn="base" hangingPunct="0">
              <a:lnSpc>
                <a:spcPct val="93000"/>
              </a:lnSpc>
              <a:spcBef>
                <a:spcPct val="0"/>
              </a:spcBef>
              <a:spcAft>
                <a:spcPct val="0"/>
              </a:spcAft>
              <a:buClr>
                <a:srgbClr val="000000"/>
              </a:buClr>
              <a:buSzPct val="100000"/>
              <a:buFont typeface="Times New Roman" pitchFamily="18" charset="0"/>
              <a:buNone/>
              <a:defRPr/>
            </a:pPr>
            <a:r>
              <a:rPr lang="en-US" sz="2000" b="1" dirty="0" err="1">
                <a:solidFill>
                  <a:srgbClr val="FFFF00"/>
                </a:solidFill>
                <a:latin typeface="Arial" pitchFamily="34" charset="0"/>
                <a:ea typeface="MS Gothic" pitchFamily="49" charset="-128"/>
                <a:cs typeface="Arial" pitchFamily="34" charset="0"/>
              </a:rPr>
              <a:t>Tân</a:t>
            </a:r>
            <a:r>
              <a:rPr lang="en-US" sz="2000" b="1" dirty="0">
                <a:solidFill>
                  <a:srgbClr val="FFFF00"/>
                </a:solidFill>
                <a:latin typeface="Arial" pitchFamily="34" charset="0"/>
                <a:ea typeface="MS Gothic" pitchFamily="49" charset="-128"/>
                <a:cs typeface="Arial" pitchFamily="34" charset="0"/>
              </a:rPr>
              <a:t> </a:t>
            </a:r>
            <a:r>
              <a:rPr lang="en-US" sz="2000" b="1" dirty="0" err="1">
                <a:solidFill>
                  <a:srgbClr val="FFFF00"/>
                </a:solidFill>
                <a:latin typeface="Arial" pitchFamily="34" charset="0"/>
                <a:ea typeface="MS Gothic" pitchFamily="49" charset="-128"/>
                <a:cs typeface="Arial" pitchFamily="34" charset="0"/>
              </a:rPr>
              <a:t>Ước</a:t>
            </a:r>
            <a:r>
              <a:rPr lang="en-US" sz="2000" b="1" dirty="0">
                <a:solidFill>
                  <a:srgbClr val="FFFF00"/>
                </a:solidFill>
                <a:latin typeface="Arial" pitchFamily="34" charset="0"/>
                <a:ea typeface="MS Gothic" pitchFamily="49" charset="-128"/>
                <a:cs typeface="Arial" pitchFamily="34" charset="0"/>
              </a:rPr>
              <a:t> </a:t>
            </a:r>
            <a:r>
              <a:rPr lang="en-US" sz="2000" b="1" dirty="0" err="1">
                <a:solidFill>
                  <a:srgbClr val="FFFF00"/>
                </a:solidFill>
                <a:latin typeface="Arial" pitchFamily="34" charset="0"/>
                <a:ea typeface="MS Gothic" pitchFamily="49" charset="-128"/>
                <a:cs typeface="Arial" pitchFamily="34" charset="0"/>
              </a:rPr>
              <a:t>Kết</a:t>
            </a:r>
            <a:r>
              <a:rPr lang="en-US" sz="2000" b="1" dirty="0">
                <a:solidFill>
                  <a:srgbClr val="FFFF00"/>
                </a:solidFill>
                <a:latin typeface="Arial" pitchFamily="34" charset="0"/>
                <a:ea typeface="MS Gothic" pitchFamily="49" charset="-128"/>
                <a:cs typeface="Arial" pitchFamily="34" charset="0"/>
              </a:rPr>
              <a:t> </a:t>
            </a:r>
            <a:r>
              <a:rPr lang="en-US" sz="2000" b="1" dirty="0" err="1">
                <a:solidFill>
                  <a:srgbClr val="FFFF00"/>
                </a:solidFill>
                <a:latin typeface="Arial" pitchFamily="34" charset="0"/>
                <a:ea typeface="MS Gothic" pitchFamily="49" charset="-128"/>
                <a:cs typeface="Arial" pitchFamily="34" charset="0"/>
              </a:rPr>
              <a:t>Hợp</a:t>
            </a:r>
            <a:endParaRPr lang="en-US" sz="2000" b="1" dirty="0">
              <a:solidFill>
                <a:srgbClr val="FFFF00"/>
              </a:solidFill>
              <a:latin typeface="Arial" pitchFamily="34" charset="0"/>
              <a:ea typeface="MS Gothic" pitchFamily="49" charset="-128"/>
              <a:cs typeface="Arial" pitchFamily="34" charset="0"/>
            </a:endParaRPr>
          </a:p>
        </p:txBody>
      </p:sp>
      <p:sp>
        <p:nvSpPr>
          <p:cNvPr id="2" name="Title 1"/>
          <p:cNvSpPr>
            <a:spLocks noGrp="1"/>
          </p:cNvSpPr>
          <p:nvPr>
            <p:ph type="ctrTitle"/>
          </p:nvPr>
        </p:nvSpPr>
        <p:spPr>
          <a:xfrm>
            <a:off x="685517" y="2130524"/>
            <a:ext cx="7772977" cy="1469371"/>
          </a:xfrm>
          <a:prstGeom prst="rect">
            <a:avLst/>
          </a:prstGeom>
        </p:spPr>
        <p:txBody>
          <a:bodyPr lIns="82012" tIns="41005" rIns="82012" bIns="41005"/>
          <a:lstStyle/>
          <a:p>
            <a:r>
              <a:rPr lang="en-US" smtClean="0"/>
              <a:t>Click to edit Master title style</a:t>
            </a:r>
            <a:endParaRPr lang="en-US"/>
          </a:p>
        </p:txBody>
      </p:sp>
      <p:sp>
        <p:nvSpPr>
          <p:cNvPr id="3" name="Subtitle 2"/>
          <p:cNvSpPr>
            <a:spLocks noGrp="1"/>
          </p:cNvSpPr>
          <p:nvPr>
            <p:ph type="subTitle" idx="1"/>
          </p:nvPr>
        </p:nvSpPr>
        <p:spPr>
          <a:xfrm>
            <a:off x="1371028" y="3885640"/>
            <a:ext cx="6401955" cy="1753721"/>
          </a:xfrm>
          <a:prstGeom prst="rect">
            <a:avLst/>
          </a:prstGeom>
        </p:spPr>
        <p:txBody>
          <a:bodyPr lIns="82012" tIns="41005" rIns="82012" bIns="41005"/>
          <a:lstStyle>
            <a:lvl1pPr marL="0" indent="0" algn="ctr">
              <a:buNone/>
              <a:defRPr/>
            </a:lvl1pPr>
            <a:lvl2pPr marL="410051" indent="0" algn="ctr">
              <a:buNone/>
              <a:defRPr/>
            </a:lvl2pPr>
            <a:lvl3pPr marL="820103" indent="0" algn="ctr">
              <a:buNone/>
              <a:defRPr/>
            </a:lvl3pPr>
            <a:lvl4pPr marL="1230154" indent="0" algn="ctr">
              <a:buNone/>
              <a:defRPr/>
            </a:lvl4pPr>
            <a:lvl5pPr marL="1640205" indent="0" algn="ctr">
              <a:buNone/>
              <a:defRPr/>
            </a:lvl5pPr>
            <a:lvl6pPr marL="2050257" indent="0" algn="ctr">
              <a:buNone/>
              <a:defRPr/>
            </a:lvl6pPr>
            <a:lvl7pPr marL="2460309" indent="0" algn="ctr">
              <a:buNone/>
              <a:defRPr/>
            </a:lvl7pPr>
            <a:lvl8pPr marL="2870360" indent="0" algn="ctr">
              <a:buNone/>
              <a:defRPr/>
            </a:lvl8pPr>
            <a:lvl9pPr marL="328041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788840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bwMode="auto">
          <a:xfrm>
            <a:off x="0" y="0"/>
            <a:ext cx="3948545" cy="1210235"/>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lIns="82012" tIns="41005" rIns="82012" bIns="41005"/>
          <a:lstStyle/>
          <a:p>
            <a:pPr defTabSz="410051" eaLnBrk="0" fontAlgn="base" hangingPunct="0">
              <a:lnSpc>
                <a:spcPct val="93000"/>
              </a:lnSpc>
              <a:spcBef>
                <a:spcPct val="0"/>
              </a:spcBef>
              <a:spcAft>
                <a:spcPct val="0"/>
              </a:spcAft>
              <a:buClr>
                <a:srgbClr val="000000"/>
              </a:buClr>
              <a:buSzPct val="100000"/>
              <a:buFont typeface="Times New Roman" pitchFamily="-128" charset="0"/>
              <a:buNone/>
              <a:defRPr/>
            </a:pPr>
            <a:endParaRPr lang="en-US" sz="2200">
              <a:solidFill>
                <a:srgbClr val="FFFFFF"/>
              </a:solidFill>
              <a:latin typeface="Times New Roman" pitchFamily="-128" charset="0"/>
              <a:ea typeface="MS Gothic" charset="-128"/>
              <a:cs typeface="Arial" charset="0"/>
            </a:endParaRPr>
          </a:p>
        </p:txBody>
      </p:sp>
      <p:sp>
        <p:nvSpPr>
          <p:cNvPr id="5" name="TextBox 4"/>
          <p:cNvSpPr txBox="1"/>
          <p:nvPr userDrawn="1"/>
        </p:nvSpPr>
        <p:spPr>
          <a:xfrm>
            <a:off x="207820" y="201711"/>
            <a:ext cx="2942510" cy="401119"/>
          </a:xfrm>
          <a:prstGeom prst="rect">
            <a:avLst/>
          </a:prstGeom>
          <a:noFill/>
        </p:spPr>
        <p:txBody>
          <a:bodyPr wrap="none" lIns="82012" tIns="41005" rIns="82012" bIns="41005">
            <a:spAutoFit/>
          </a:bodyPr>
          <a:lstStyle/>
          <a:p>
            <a:pPr defTabSz="410051" eaLnBrk="0" fontAlgn="base" hangingPunct="0">
              <a:lnSpc>
                <a:spcPct val="93000"/>
              </a:lnSpc>
              <a:spcBef>
                <a:spcPct val="0"/>
              </a:spcBef>
              <a:spcAft>
                <a:spcPct val="0"/>
              </a:spcAft>
              <a:buClr>
                <a:srgbClr val="000000"/>
              </a:buClr>
              <a:buSzPct val="100000"/>
              <a:buFont typeface="Times New Roman" pitchFamily="-128" charset="0"/>
              <a:buNone/>
              <a:defRPr/>
            </a:pPr>
            <a:r>
              <a:rPr lang="en-US" sz="2200" b="1" dirty="0">
                <a:solidFill>
                  <a:srgbClr val="FFFF00"/>
                </a:solidFill>
                <a:latin typeface="Arial" pitchFamily="34" charset="0"/>
                <a:ea typeface="MS Gothic" charset="-128"/>
                <a:cs typeface="Arial" pitchFamily="34" charset="0"/>
              </a:rPr>
              <a:t>TÂN ƯỚC KẾT HỢP</a:t>
            </a:r>
          </a:p>
        </p:txBody>
      </p:sp>
      <p:sp>
        <p:nvSpPr>
          <p:cNvPr id="6" name="Rectangle 1"/>
          <p:cNvSpPr>
            <a:spLocks noChangeArrowheads="1"/>
          </p:cNvSpPr>
          <p:nvPr userDrawn="1"/>
        </p:nvSpPr>
        <p:spPr bwMode="auto">
          <a:xfrm>
            <a:off x="0" y="0"/>
            <a:ext cx="9144000"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2012" tIns="41005" rIns="82012" bIns="41005" anchor="ctr"/>
          <a:lstStyle/>
          <a:p>
            <a:pPr defTabSz="410051" eaLnBrk="0" fontAlgn="base" hangingPunct="0">
              <a:lnSpc>
                <a:spcPct val="93000"/>
              </a:lnSpc>
              <a:spcBef>
                <a:spcPct val="0"/>
              </a:spcBef>
              <a:spcAft>
                <a:spcPct val="0"/>
              </a:spcAft>
              <a:buClr>
                <a:srgbClr val="000000"/>
              </a:buClr>
              <a:buSzPct val="100000"/>
              <a:buFont typeface="Times New Roman" pitchFamily="18" charset="0"/>
              <a:buNone/>
              <a:defRPr/>
            </a:pPr>
            <a:endParaRPr lang="en-US" sz="2200">
              <a:solidFill>
                <a:srgbClr val="FFFFFF"/>
              </a:solidFill>
              <a:latin typeface="Times New Roman" pitchFamily="18" charset="0"/>
              <a:ea typeface="MS Gothic" pitchFamily="49" charset="-128"/>
              <a:cs typeface="Arial" charset="0"/>
            </a:endParaRPr>
          </a:p>
        </p:txBody>
      </p:sp>
      <p:sp>
        <p:nvSpPr>
          <p:cNvPr id="7" name="Text Box 6"/>
          <p:cNvSpPr txBox="1">
            <a:spLocks noChangeArrowheads="1"/>
          </p:cNvSpPr>
          <p:nvPr userDrawn="1"/>
        </p:nvSpPr>
        <p:spPr bwMode="auto">
          <a:xfrm>
            <a:off x="766845" y="6518744"/>
            <a:ext cx="820144" cy="207876"/>
          </a:xfrm>
          <a:prstGeom prst="rect">
            <a:avLst/>
          </a:prstGeom>
          <a:noFill/>
          <a:ln w="9525">
            <a:noFill/>
            <a:round/>
            <a:headEnd/>
            <a:tailEnd/>
          </a:ln>
        </p:spPr>
        <p:txBody>
          <a:bodyPr wrap="none" lIns="80718" tIns="41973" rIns="80718" bIns="41973"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051" fontAlgn="base">
              <a:spcBef>
                <a:spcPts val="505"/>
              </a:spcBef>
              <a:spcAft>
                <a:spcPct val="0"/>
              </a:spcAft>
              <a:buClr>
                <a:srgbClr val="FFFFFF"/>
              </a:buClr>
              <a:buSzPct val="100000"/>
              <a:buFont typeface="Arial" charset="0"/>
              <a:buNone/>
            </a:pPr>
            <a:r>
              <a:rPr lang="en-GB" sz="800" b="1" smtClean="0">
                <a:solidFill>
                  <a:srgbClr val="FFFFFF"/>
                </a:solidFill>
                <a:latin typeface="Arial" charset="0"/>
              </a:rPr>
              <a:t>©2006 TBBMI</a:t>
            </a:r>
          </a:p>
        </p:txBody>
      </p:sp>
      <p:sp>
        <p:nvSpPr>
          <p:cNvPr id="8" name="Rectangle 16"/>
          <p:cNvSpPr>
            <a:spLocks noChangeArrowheads="1"/>
          </p:cNvSpPr>
          <p:nvPr userDrawn="1"/>
        </p:nvSpPr>
        <p:spPr bwMode="auto">
          <a:xfrm>
            <a:off x="7855795" y="6518050"/>
            <a:ext cx="594922" cy="223265"/>
          </a:xfrm>
          <a:prstGeom prst="rect">
            <a:avLst/>
          </a:prstGeom>
          <a:noFill/>
          <a:ln w="9525">
            <a:noFill/>
            <a:round/>
            <a:headEnd/>
            <a:tailEnd/>
          </a:ln>
        </p:spPr>
        <p:txBody>
          <a:bodyPr wrap="none" lIns="80718" tIns="41973" rIns="80718" bIns="41973" anchor="ctr">
            <a:spAutoFit/>
          </a:bodyPr>
          <a:lstStyle/>
          <a:p>
            <a:pPr algn="ctr" defTabSz="410051" eaLnBrk="0" fontAlgn="base" hangingPunct="0">
              <a:spcBef>
                <a:spcPct val="0"/>
              </a:spcBef>
              <a:spcAft>
                <a:spcPct val="0"/>
              </a:spcAft>
              <a:buClr>
                <a:srgbClr val="FFFFFF"/>
              </a:buClr>
              <a:buSzPct val="100000"/>
              <a:buFont typeface="Comic Sans MS" pitchFamily="66" charset="0"/>
              <a:buNone/>
              <a:tabLst>
                <a:tab pos="0" algn="l"/>
                <a:tab pos="820103" algn="l"/>
                <a:tab pos="1640205" algn="l"/>
                <a:tab pos="2460309" algn="l"/>
                <a:tab pos="3280412" algn="l"/>
                <a:tab pos="4100515" algn="l"/>
                <a:tab pos="4920617" algn="l"/>
                <a:tab pos="5740721" algn="l"/>
                <a:tab pos="6560823" algn="l"/>
                <a:tab pos="7380927" algn="l"/>
                <a:tab pos="8201030" algn="l"/>
                <a:tab pos="9021132" algn="l"/>
              </a:tabLst>
              <a:defRPr/>
            </a:pPr>
            <a:r>
              <a:rPr lang="en-GB" sz="900" b="1" dirty="0">
                <a:solidFill>
                  <a:srgbClr val="FFFFFF"/>
                </a:solidFill>
                <a:latin typeface="Comic Sans MS" pitchFamily="66" charset="0"/>
                <a:ea typeface="MS Gothic" pitchFamily="49" charset="-128"/>
                <a:cs typeface="Arial" charset="0"/>
              </a:rPr>
              <a:t>9.6.08.</a:t>
            </a:r>
          </a:p>
        </p:txBody>
      </p:sp>
      <p:sp>
        <p:nvSpPr>
          <p:cNvPr id="9" name="TextBox 8"/>
          <p:cNvSpPr txBox="1"/>
          <p:nvPr userDrawn="1"/>
        </p:nvSpPr>
        <p:spPr>
          <a:xfrm>
            <a:off x="277096" y="201706"/>
            <a:ext cx="2310737" cy="372682"/>
          </a:xfrm>
          <a:prstGeom prst="rect">
            <a:avLst/>
          </a:prstGeom>
          <a:noFill/>
        </p:spPr>
        <p:txBody>
          <a:bodyPr wrap="none" lIns="82012" tIns="41005" rIns="82012" bIns="41005">
            <a:spAutoFit/>
          </a:bodyPr>
          <a:lstStyle/>
          <a:p>
            <a:pPr defTabSz="410051" eaLnBrk="0" fontAlgn="base" hangingPunct="0">
              <a:lnSpc>
                <a:spcPct val="93000"/>
              </a:lnSpc>
              <a:spcBef>
                <a:spcPct val="0"/>
              </a:spcBef>
              <a:spcAft>
                <a:spcPct val="0"/>
              </a:spcAft>
              <a:buClr>
                <a:srgbClr val="000000"/>
              </a:buClr>
              <a:buSzPct val="100000"/>
              <a:buFont typeface="Times New Roman" pitchFamily="18" charset="0"/>
              <a:buNone/>
              <a:defRPr/>
            </a:pPr>
            <a:r>
              <a:rPr lang="en-US" sz="2000" b="1" dirty="0" err="1">
                <a:solidFill>
                  <a:srgbClr val="FFFF00"/>
                </a:solidFill>
                <a:latin typeface="Arial" pitchFamily="34" charset="0"/>
                <a:ea typeface="MS Gothic" pitchFamily="49" charset="-128"/>
                <a:cs typeface="Arial" pitchFamily="34" charset="0"/>
              </a:rPr>
              <a:t>Tân</a:t>
            </a:r>
            <a:r>
              <a:rPr lang="en-US" sz="2000" b="1" dirty="0">
                <a:solidFill>
                  <a:srgbClr val="FFFF00"/>
                </a:solidFill>
                <a:latin typeface="Arial" pitchFamily="34" charset="0"/>
                <a:ea typeface="MS Gothic" pitchFamily="49" charset="-128"/>
                <a:cs typeface="Arial" pitchFamily="34" charset="0"/>
              </a:rPr>
              <a:t> </a:t>
            </a:r>
            <a:r>
              <a:rPr lang="en-US" sz="2000" b="1" dirty="0" err="1">
                <a:solidFill>
                  <a:srgbClr val="FFFF00"/>
                </a:solidFill>
                <a:latin typeface="Arial" pitchFamily="34" charset="0"/>
                <a:ea typeface="MS Gothic" pitchFamily="49" charset="-128"/>
                <a:cs typeface="Arial" pitchFamily="34" charset="0"/>
              </a:rPr>
              <a:t>Ước</a:t>
            </a:r>
            <a:r>
              <a:rPr lang="en-US" sz="2000" b="1" dirty="0">
                <a:solidFill>
                  <a:srgbClr val="FFFF00"/>
                </a:solidFill>
                <a:latin typeface="Arial" pitchFamily="34" charset="0"/>
                <a:ea typeface="MS Gothic" pitchFamily="49" charset="-128"/>
                <a:cs typeface="Arial" pitchFamily="34" charset="0"/>
              </a:rPr>
              <a:t> </a:t>
            </a:r>
            <a:r>
              <a:rPr lang="en-US" sz="2000" b="1" dirty="0" err="1">
                <a:solidFill>
                  <a:srgbClr val="FFFF00"/>
                </a:solidFill>
                <a:latin typeface="Arial" pitchFamily="34" charset="0"/>
                <a:ea typeface="MS Gothic" pitchFamily="49" charset="-128"/>
                <a:cs typeface="Arial" pitchFamily="34" charset="0"/>
              </a:rPr>
              <a:t>Kết</a:t>
            </a:r>
            <a:r>
              <a:rPr lang="en-US" sz="2000" b="1" dirty="0">
                <a:solidFill>
                  <a:srgbClr val="FFFF00"/>
                </a:solidFill>
                <a:latin typeface="Arial" pitchFamily="34" charset="0"/>
                <a:ea typeface="MS Gothic" pitchFamily="49" charset="-128"/>
                <a:cs typeface="Arial" pitchFamily="34" charset="0"/>
              </a:rPr>
              <a:t> </a:t>
            </a:r>
            <a:r>
              <a:rPr lang="en-US" sz="2000" b="1" dirty="0" err="1">
                <a:solidFill>
                  <a:srgbClr val="FFFF00"/>
                </a:solidFill>
                <a:latin typeface="Arial" pitchFamily="34" charset="0"/>
                <a:ea typeface="MS Gothic" pitchFamily="49" charset="-128"/>
                <a:cs typeface="Arial" pitchFamily="34" charset="0"/>
              </a:rPr>
              <a:t>Hợp</a:t>
            </a:r>
            <a:endParaRPr lang="en-US" sz="2000" b="1" dirty="0">
              <a:solidFill>
                <a:srgbClr val="FFFF00"/>
              </a:solidFill>
              <a:latin typeface="Arial" pitchFamily="34" charset="0"/>
              <a:ea typeface="MS Gothic" pitchFamily="49" charset="-128"/>
              <a:cs typeface="Arial" pitchFamily="34" charset="0"/>
            </a:endParaRPr>
          </a:p>
        </p:txBody>
      </p:sp>
      <p:sp>
        <p:nvSpPr>
          <p:cNvPr id="2" name="Title 1"/>
          <p:cNvSpPr>
            <a:spLocks noGrp="1"/>
          </p:cNvSpPr>
          <p:nvPr>
            <p:ph type="title"/>
          </p:nvPr>
        </p:nvSpPr>
        <p:spPr>
          <a:xfrm>
            <a:off x="457494" y="274544"/>
            <a:ext cx="8229023" cy="1143000"/>
          </a:xfrm>
          <a:prstGeom prst="rect">
            <a:avLst/>
          </a:prstGeom>
        </p:spPr>
        <p:txBody>
          <a:bodyPr lIns="82012" tIns="41005" rIns="82012" bIns="41005"/>
          <a:lstStyle/>
          <a:p>
            <a:r>
              <a:rPr lang="en-US" smtClean="0"/>
              <a:t>Click to edit Master title style</a:t>
            </a:r>
            <a:endParaRPr lang="en-US"/>
          </a:p>
        </p:txBody>
      </p:sp>
      <p:sp>
        <p:nvSpPr>
          <p:cNvPr id="3" name="Content Placeholder 2"/>
          <p:cNvSpPr>
            <a:spLocks noGrp="1"/>
          </p:cNvSpPr>
          <p:nvPr>
            <p:ph idx="1"/>
          </p:nvPr>
        </p:nvSpPr>
        <p:spPr>
          <a:xfrm>
            <a:off x="457494" y="1599643"/>
            <a:ext cx="8229023" cy="4527176"/>
          </a:xfrm>
          <a:prstGeom prst="rect">
            <a:avLst/>
          </a:prstGeom>
        </p:spPr>
        <p:txBody>
          <a:bodyPr lIns="82012" tIns="41005" rIns="82012" bIns="4100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311728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lIns="82012" tIns="41005" rIns="82012" bIns="41005"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3038" y="2906526"/>
            <a:ext cx="7771534" cy="1500187"/>
          </a:xfrm>
          <a:prstGeom prst="rect">
            <a:avLst/>
          </a:prstGeom>
        </p:spPr>
        <p:txBody>
          <a:bodyPr lIns="82012" tIns="41005" rIns="82012" bIns="41005" anchor="b"/>
          <a:lstStyle>
            <a:lvl1pPr marL="0" indent="0">
              <a:buNone/>
              <a:defRPr sz="1800"/>
            </a:lvl1pPr>
            <a:lvl2pPr marL="410051" indent="0">
              <a:buNone/>
              <a:defRPr sz="1600"/>
            </a:lvl2pPr>
            <a:lvl3pPr marL="820103" indent="0">
              <a:buNone/>
              <a:defRPr sz="1400"/>
            </a:lvl3pPr>
            <a:lvl4pPr marL="1230154" indent="0">
              <a:buNone/>
              <a:defRPr sz="1300"/>
            </a:lvl4pPr>
            <a:lvl5pPr marL="1640205" indent="0">
              <a:buNone/>
              <a:defRPr sz="1300"/>
            </a:lvl5pPr>
            <a:lvl6pPr marL="2050257" indent="0">
              <a:buNone/>
              <a:defRPr sz="1300"/>
            </a:lvl6pPr>
            <a:lvl7pPr marL="2460309" indent="0">
              <a:buNone/>
              <a:defRPr sz="1300"/>
            </a:lvl7pPr>
            <a:lvl8pPr marL="2870360" indent="0">
              <a:buNone/>
              <a:defRPr sz="1300"/>
            </a:lvl8pPr>
            <a:lvl9pPr marL="3280412" indent="0">
              <a:buNone/>
              <a:defRPr sz="1300"/>
            </a:lvl9pPr>
          </a:lstStyle>
          <a:p>
            <a:pPr lvl="0"/>
            <a:r>
              <a:rPr lang="en-US" smtClean="0"/>
              <a:t>Click to edit Master text styles</a:t>
            </a:r>
          </a:p>
        </p:txBody>
      </p:sp>
    </p:spTree>
    <p:extLst>
      <p:ext uri="{BB962C8B-B14F-4D97-AF65-F5344CB8AC3E}">
        <p14:creationId xmlns:p14="http://schemas.microsoft.com/office/powerpoint/2010/main" val="25330662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494" y="274544"/>
            <a:ext cx="8229023" cy="1143000"/>
          </a:xfrm>
          <a:prstGeom prst="rect">
            <a:avLst/>
          </a:prstGeom>
        </p:spPr>
        <p:txBody>
          <a:bodyPr lIns="82012" tIns="41005" rIns="82012" bIns="41005"/>
          <a:lstStyle/>
          <a:p>
            <a:r>
              <a:rPr lang="en-US" smtClean="0"/>
              <a:t>Click to edit Master title style</a:t>
            </a:r>
            <a:endParaRPr lang="en-US"/>
          </a:p>
        </p:txBody>
      </p:sp>
      <p:sp>
        <p:nvSpPr>
          <p:cNvPr id="3" name="Content Placeholder 2"/>
          <p:cNvSpPr>
            <a:spLocks noGrp="1"/>
          </p:cNvSpPr>
          <p:nvPr>
            <p:ph sz="half" idx="1"/>
          </p:nvPr>
        </p:nvSpPr>
        <p:spPr>
          <a:xfrm>
            <a:off x="457489" y="1599643"/>
            <a:ext cx="4045238" cy="4527176"/>
          </a:xfrm>
          <a:prstGeom prst="rect">
            <a:avLst/>
          </a:prstGeom>
        </p:spPr>
        <p:txBody>
          <a:bodyPr lIns="82012" tIns="41005" rIns="82012" bIns="41005"/>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278" y="1599643"/>
            <a:ext cx="4045239" cy="4527176"/>
          </a:xfrm>
          <a:prstGeom prst="rect">
            <a:avLst/>
          </a:prstGeom>
        </p:spPr>
        <p:txBody>
          <a:bodyPr lIns="82012" tIns="41005" rIns="82012" bIns="41005"/>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96360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94" y="274544"/>
            <a:ext cx="8229023" cy="1143000"/>
          </a:xfrm>
          <a:prstGeom prst="rect">
            <a:avLst/>
          </a:prstGeom>
        </p:spPr>
        <p:txBody>
          <a:bodyPr lIns="82012" tIns="41005" rIns="82012" bIns="41005"/>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489" y="1535206"/>
            <a:ext cx="4039465" cy="640136"/>
          </a:xfrm>
          <a:prstGeom prst="rect">
            <a:avLst/>
          </a:prstGeom>
        </p:spPr>
        <p:txBody>
          <a:bodyPr lIns="82012" tIns="41005" rIns="82012" bIns="41005" anchor="b"/>
          <a:lstStyle>
            <a:lvl1pPr marL="0" indent="0">
              <a:buNone/>
              <a:defRPr sz="2200" b="1"/>
            </a:lvl1pPr>
            <a:lvl2pPr marL="410051" indent="0">
              <a:buNone/>
              <a:defRPr sz="1800" b="1"/>
            </a:lvl2pPr>
            <a:lvl3pPr marL="820103" indent="0">
              <a:buNone/>
              <a:defRPr sz="1600" b="1"/>
            </a:lvl3pPr>
            <a:lvl4pPr marL="1230154" indent="0">
              <a:buNone/>
              <a:defRPr sz="1400" b="1"/>
            </a:lvl4pPr>
            <a:lvl5pPr marL="1640205" indent="0">
              <a:buNone/>
              <a:defRPr sz="1400" b="1"/>
            </a:lvl5pPr>
            <a:lvl6pPr marL="2050257" indent="0">
              <a:buNone/>
              <a:defRPr sz="1400" b="1"/>
            </a:lvl6pPr>
            <a:lvl7pPr marL="2460309" indent="0">
              <a:buNone/>
              <a:defRPr sz="1400" b="1"/>
            </a:lvl7pPr>
            <a:lvl8pPr marL="2870360" indent="0">
              <a:buNone/>
              <a:defRPr sz="1400" b="1"/>
            </a:lvl8pPr>
            <a:lvl9pPr marL="3280412"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489" y="2175344"/>
            <a:ext cx="4039465" cy="3951474"/>
          </a:xfrm>
          <a:prstGeom prst="rect">
            <a:avLst/>
          </a:prstGeom>
        </p:spPr>
        <p:txBody>
          <a:bodyPr lIns="82012" tIns="41005" rIns="82012" bIns="41005"/>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606" y="1535206"/>
            <a:ext cx="4040909" cy="640136"/>
          </a:xfrm>
          <a:prstGeom prst="rect">
            <a:avLst/>
          </a:prstGeom>
        </p:spPr>
        <p:txBody>
          <a:bodyPr lIns="82012" tIns="41005" rIns="82012" bIns="41005" anchor="b"/>
          <a:lstStyle>
            <a:lvl1pPr marL="0" indent="0">
              <a:buNone/>
              <a:defRPr sz="2200" b="1"/>
            </a:lvl1pPr>
            <a:lvl2pPr marL="410051" indent="0">
              <a:buNone/>
              <a:defRPr sz="1800" b="1"/>
            </a:lvl2pPr>
            <a:lvl3pPr marL="820103" indent="0">
              <a:buNone/>
              <a:defRPr sz="1600" b="1"/>
            </a:lvl3pPr>
            <a:lvl4pPr marL="1230154" indent="0">
              <a:buNone/>
              <a:defRPr sz="1400" b="1"/>
            </a:lvl4pPr>
            <a:lvl5pPr marL="1640205" indent="0">
              <a:buNone/>
              <a:defRPr sz="1400" b="1"/>
            </a:lvl5pPr>
            <a:lvl6pPr marL="2050257" indent="0">
              <a:buNone/>
              <a:defRPr sz="1400" b="1"/>
            </a:lvl6pPr>
            <a:lvl7pPr marL="2460309" indent="0">
              <a:buNone/>
              <a:defRPr sz="1400" b="1"/>
            </a:lvl7pPr>
            <a:lvl8pPr marL="2870360" indent="0">
              <a:buNone/>
              <a:defRPr sz="1400" b="1"/>
            </a:lvl8pPr>
            <a:lvl9pPr marL="3280412"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606" y="2175344"/>
            <a:ext cx="4040909" cy="3951474"/>
          </a:xfrm>
          <a:prstGeom prst="rect">
            <a:avLst/>
          </a:prstGeom>
        </p:spPr>
        <p:txBody>
          <a:bodyPr lIns="82012" tIns="41005" rIns="82012" bIns="41005"/>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22573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494" y="274544"/>
            <a:ext cx="8229023" cy="1143000"/>
          </a:xfrm>
          <a:prstGeom prst="rect">
            <a:avLst/>
          </a:prstGeom>
        </p:spPr>
        <p:txBody>
          <a:bodyPr lIns="82012" tIns="41005" rIns="82012" bIns="41005"/>
          <a:lstStyle/>
          <a:p>
            <a:r>
              <a:rPr lang="en-US" smtClean="0"/>
              <a:t>Click to edit Master title style</a:t>
            </a:r>
            <a:endParaRPr lang="en-US"/>
          </a:p>
        </p:txBody>
      </p:sp>
    </p:spTree>
    <p:extLst>
      <p:ext uri="{BB962C8B-B14F-4D97-AF65-F5344CB8AC3E}">
        <p14:creationId xmlns:p14="http://schemas.microsoft.com/office/powerpoint/2010/main" val="1138570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688"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9CC5D5E-F730-4E72-844C-E150E4EF4584}" type="datetimeFigureOut">
              <a:rPr lang="en-US" smtClean="0"/>
              <a:pPr/>
              <a:t>1/2/14</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6A0C2AB5-FF68-48AF-B687-119A0A47367C}"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bwMode="auto">
          <a:xfrm>
            <a:off x="0" y="0"/>
            <a:ext cx="3948545" cy="1210235"/>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lIns="82012" tIns="41005" rIns="82012" bIns="41005"/>
          <a:lstStyle/>
          <a:p>
            <a:pPr defTabSz="410051" eaLnBrk="0" fontAlgn="base" hangingPunct="0">
              <a:lnSpc>
                <a:spcPct val="93000"/>
              </a:lnSpc>
              <a:spcBef>
                <a:spcPct val="0"/>
              </a:spcBef>
              <a:spcAft>
                <a:spcPct val="0"/>
              </a:spcAft>
              <a:buClr>
                <a:srgbClr val="000000"/>
              </a:buClr>
              <a:buSzPct val="100000"/>
              <a:buFont typeface="Times New Roman" pitchFamily="-128" charset="0"/>
              <a:buNone/>
              <a:defRPr/>
            </a:pPr>
            <a:endParaRPr lang="en-US" sz="2200">
              <a:solidFill>
                <a:srgbClr val="FFFFFF"/>
              </a:solidFill>
              <a:latin typeface="Times New Roman" pitchFamily="-128" charset="0"/>
              <a:ea typeface="MS Gothic" charset="-128"/>
              <a:cs typeface="Arial" charset="0"/>
            </a:endParaRPr>
          </a:p>
        </p:txBody>
      </p:sp>
      <p:sp>
        <p:nvSpPr>
          <p:cNvPr id="3" name="TextBox 2"/>
          <p:cNvSpPr txBox="1"/>
          <p:nvPr userDrawn="1"/>
        </p:nvSpPr>
        <p:spPr>
          <a:xfrm>
            <a:off x="207820" y="201711"/>
            <a:ext cx="2942510" cy="401119"/>
          </a:xfrm>
          <a:prstGeom prst="rect">
            <a:avLst/>
          </a:prstGeom>
          <a:noFill/>
        </p:spPr>
        <p:txBody>
          <a:bodyPr wrap="none" lIns="82012" tIns="41005" rIns="82012" bIns="41005">
            <a:spAutoFit/>
          </a:bodyPr>
          <a:lstStyle/>
          <a:p>
            <a:pPr defTabSz="410051" eaLnBrk="0" fontAlgn="base" hangingPunct="0">
              <a:lnSpc>
                <a:spcPct val="93000"/>
              </a:lnSpc>
              <a:spcBef>
                <a:spcPct val="0"/>
              </a:spcBef>
              <a:spcAft>
                <a:spcPct val="0"/>
              </a:spcAft>
              <a:buClr>
                <a:srgbClr val="000000"/>
              </a:buClr>
              <a:buSzPct val="100000"/>
              <a:buFont typeface="Times New Roman" pitchFamily="-128" charset="0"/>
              <a:buNone/>
              <a:defRPr/>
            </a:pPr>
            <a:r>
              <a:rPr lang="en-US" sz="2200" b="1" dirty="0">
                <a:solidFill>
                  <a:srgbClr val="FFFF00"/>
                </a:solidFill>
                <a:latin typeface="Arial" pitchFamily="34" charset="0"/>
                <a:ea typeface="MS Gothic" charset="-128"/>
                <a:cs typeface="Arial" pitchFamily="34" charset="0"/>
              </a:rPr>
              <a:t>TÂN ƯỚC KẾT HỢP</a:t>
            </a:r>
          </a:p>
        </p:txBody>
      </p:sp>
      <p:sp>
        <p:nvSpPr>
          <p:cNvPr id="4" name="Rectangle 1"/>
          <p:cNvSpPr>
            <a:spLocks noChangeArrowheads="1"/>
          </p:cNvSpPr>
          <p:nvPr userDrawn="1"/>
        </p:nvSpPr>
        <p:spPr bwMode="auto">
          <a:xfrm>
            <a:off x="0" y="0"/>
            <a:ext cx="9144000"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2012" tIns="41005" rIns="82012" bIns="41005" anchor="ctr"/>
          <a:lstStyle/>
          <a:p>
            <a:pPr defTabSz="410051" eaLnBrk="0" fontAlgn="base" hangingPunct="0">
              <a:lnSpc>
                <a:spcPct val="93000"/>
              </a:lnSpc>
              <a:spcBef>
                <a:spcPct val="0"/>
              </a:spcBef>
              <a:spcAft>
                <a:spcPct val="0"/>
              </a:spcAft>
              <a:buClr>
                <a:srgbClr val="000000"/>
              </a:buClr>
              <a:buSzPct val="100000"/>
              <a:buFont typeface="Times New Roman" pitchFamily="18" charset="0"/>
              <a:buNone/>
              <a:defRPr/>
            </a:pPr>
            <a:endParaRPr lang="en-US" sz="2200">
              <a:solidFill>
                <a:srgbClr val="FFFFFF"/>
              </a:solidFill>
              <a:latin typeface="Times New Roman" pitchFamily="18" charset="0"/>
              <a:ea typeface="MS Gothic" pitchFamily="49" charset="-128"/>
              <a:cs typeface="Arial" charset="0"/>
            </a:endParaRPr>
          </a:p>
        </p:txBody>
      </p:sp>
      <p:sp>
        <p:nvSpPr>
          <p:cNvPr id="5" name="Text Box 6"/>
          <p:cNvSpPr txBox="1">
            <a:spLocks noChangeArrowheads="1"/>
          </p:cNvSpPr>
          <p:nvPr userDrawn="1"/>
        </p:nvSpPr>
        <p:spPr bwMode="auto">
          <a:xfrm>
            <a:off x="768288" y="6556564"/>
            <a:ext cx="820144" cy="207876"/>
          </a:xfrm>
          <a:prstGeom prst="rect">
            <a:avLst/>
          </a:prstGeom>
          <a:noFill/>
          <a:ln w="9525">
            <a:noFill/>
            <a:round/>
            <a:headEnd/>
            <a:tailEnd/>
          </a:ln>
        </p:spPr>
        <p:txBody>
          <a:bodyPr wrap="none" lIns="80718" tIns="41973" rIns="80718" bIns="41973"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051" fontAlgn="base">
              <a:spcBef>
                <a:spcPts val="505"/>
              </a:spcBef>
              <a:spcAft>
                <a:spcPct val="0"/>
              </a:spcAft>
              <a:buClr>
                <a:srgbClr val="FFFFFF"/>
              </a:buClr>
              <a:buSzPct val="100000"/>
              <a:buFont typeface="Arial" charset="0"/>
              <a:buNone/>
            </a:pPr>
            <a:r>
              <a:rPr lang="en-GB" sz="800" b="1" smtClean="0">
                <a:solidFill>
                  <a:srgbClr val="FFFFFF"/>
                </a:solidFill>
                <a:latin typeface="Arial" charset="0"/>
              </a:rPr>
              <a:t>©2006 TBBMI</a:t>
            </a:r>
          </a:p>
        </p:txBody>
      </p:sp>
      <p:sp>
        <p:nvSpPr>
          <p:cNvPr id="6" name="Rectangle 16"/>
          <p:cNvSpPr>
            <a:spLocks noChangeArrowheads="1"/>
          </p:cNvSpPr>
          <p:nvPr userDrawn="1"/>
        </p:nvSpPr>
        <p:spPr bwMode="auto">
          <a:xfrm>
            <a:off x="7982795" y="6504043"/>
            <a:ext cx="594922" cy="223265"/>
          </a:xfrm>
          <a:prstGeom prst="rect">
            <a:avLst/>
          </a:prstGeom>
          <a:noFill/>
          <a:ln w="9525">
            <a:noFill/>
            <a:round/>
            <a:headEnd/>
            <a:tailEnd/>
          </a:ln>
        </p:spPr>
        <p:txBody>
          <a:bodyPr wrap="none" lIns="80718" tIns="41973" rIns="80718" bIns="41973" anchor="ctr">
            <a:spAutoFit/>
          </a:bodyPr>
          <a:lstStyle/>
          <a:p>
            <a:pPr algn="ctr" defTabSz="410051" eaLnBrk="0" fontAlgn="base" hangingPunct="0">
              <a:spcBef>
                <a:spcPct val="0"/>
              </a:spcBef>
              <a:spcAft>
                <a:spcPct val="0"/>
              </a:spcAft>
              <a:buClr>
                <a:srgbClr val="FFFFFF"/>
              </a:buClr>
              <a:buSzPct val="100000"/>
              <a:buFont typeface="Comic Sans MS" pitchFamily="66" charset="0"/>
              <a:buNone/>
              <a:tabLst>
                <a:tab pos="0" algn="l"/>
                <a:tab pos="820103" algn="l"/>
                <a:tab pos="1640205" algn="l"/>
                <a:tab pos="2460309" algn="l"/>
                <a:tab pos="3280412" algn="l"/>
                <a:tab pos="4100515" algn="l"/>
                <a:tab pos="4920617" algn="l"/>
                <a:tab pos="5740721" algn="l"/>
                <a:tab pos="6560823" algn="l"/>
                <a:tab pos="7380927" algn="l"/>
                <a:tab pos="8201030" algn="l"/>
                <a:tab pos="9021132" algn="l"/>
              </a:tabLst>
              <a:defRPr/>
            </a:pPr>
            <a:r>
              <a:rPr lang="en-GB" sz="900" b="1" dirty="0">
                <a:solidFill>
                  <a:srgbClr val="FFFFFF"/>
                </a:solidFill>
                <a:latin typeface="Comic Sans MS" pitchFamily="66" charset="0"/>
                <a:ea typeface="MS Gothic" pitchFamily="49" charset="-128"/>
                <a:cs typeface="Arial" charset="0"/>
              </a:rPr>
              <a:t>9.6.08.</a:t>
            </a:r>
          </a:p>
        </p:txBody>
      </p:sp>
      <p:sp>
        <p:nvSpPr>
          <p:cNvPr id="7" name="TextBox 6"/>
          <p:cNvSpPr txBox="1"/>
          <p:nvPr userDrawn="1"/>
        </p:nvSpPr>
        <p:spPr>
          <a:xfrm>
            <a:off x="277096" y="201706"/>
            <a:ext cx="2310737" cy="372682"/>
          </a:xfrm>
          <a:prstGeom prst="rect">
            <a:avLst/>
          </a:prstGeom>
          <a:noFill/>
        </p:spPr>
        <p:txBody>
          <a:bodyPr wrap="none" lIns="82012" tIns="41005" rIns="82012" bIns="41005">
            <a:spAutoFit/>
          </a:bodyPr>
          <a:lstStyle/>
          <a:p>
            <a:pPr defTabSz="410051" eaLnBrk="0" fontAlgn="base" hangingPunct="0">
              <a:lnSpc>
                <a:spcPct val="93000"/>
              </a:lnSpc>
              <a:spcBef>
                <a:spcPct val="0"/>
              </a:spcBef>
              <a:spcAft>
                <a:spcPct val="0"/>
              </a:spcAft>
              <a:buClr>
                <a:srgbClr val="000000"/>
              </a:buClr>
              <a:buSzPct val="100000"/>
              <a:buFont typeface="Times New Roman" pitchFamily="18" charset="0"/>
              <a:buNone/>
              <a:defRPr/>
            </a:pPr>
            <a:r>
              <a:rPr lang="en-US" sz="2000" b="1" dirty="0" err="1">
                <a:solidFill>
                  <a:srgbClr val="FFFF00"/>
                </a:solidFill>
                <a:latin typeface="Arial" pitchFamily="34" charset="0"/>
                <a:ea typeface="MS Gothic" pitchFamily="49" charset="-128"/>
                <a:cs typeface="Arial" pitchFamily="34" charset="0"/>
              </a:rPr>
              <a:t>Tân</a:t>
            </a:r>
            <a:r>
              <a:rPr lang="en-US" sz="2000" b="1" dirty="0">
                <a:solidFill>
                  <a:srgbClr val="FFFF00"/>
                </a:solidFill>
                <a:latin typeface="Arial" pitchFamily="34" charset="0"/>
                <a:ea typeface="MS Gothic" pitchFamily="49" charset="-128"/>
                <a:cs typeface="Arial" pitchFamily="34" charset="0"/>
              </a:rPr>
              <a:t> </a:t>
            </a:r>
            <a:r>
              <a:rPr lang="en-US" sz="2000" b="1" dirty="0" err="1">
                <a:solidFill>
                  <a:srgbClr val="FFFF00"/>
                </a:solidFill>
                <a:latin typeface="Arial" pitchFamily="34" charset="0"/>
                <a:ea typeface="MS Gothic" pitchFamily="49" charset="-128"/>
                <a:cs typeface="Arial" pitchFamily="34" charset="0"/>
              </a:rPr>
              <a:t>Ước</a:t>
            </a:r>
            <a:r>
              <a:rPr lang="en-US" sz="2000" b="1" dirty="0">
                <a:solidFill>
                  <a:srgbClr val="FFFF00"/>
                </a:solidFill>
                <a:latin typeface="Arial" pitchFamily="34" charset="0"/>
                <a:ea typeface="MS Gothic" pitchFamily="49" charset="-128"/>
                <a:cs typeface="Arial" pitchFamily="34" charset="0"/>
              </a:rPr>
              <a:t> </a:t>
            </a:r>
            <a:r>
              <a:rPr lang="en-US" sz="2000" b="1" dirty="0" err="1">
                <a:solidFill>
                  <a:srgbClr val="FFFF00"/>
                </a:solidFill>
                <a:latin typeface="Arial" pitchFamily="34" charset="0"/>
                <a:ea typeface="MS Gothic" pitchFamily="49" charset="-128"/>
                <a:cs typeface="Arial" pitchFamily="34" charset="0"/>
              </a:rPr>
              <a:t>Kết</a:t>
            </a:r>
            <a:r>
              <a:rPr lang="en-US" sz="2000" b="1" dirty="0">
                <a:solidFill>
                  <a:srgbClr val="FFFF00"/>
                </a:solidFill>
                <a:latin typeface="Arial" pitchFamily="34" charset="0"/>
                <a:ea typeface="MS Gothic" pitchFamily="49" charset="-128"/>
                <a:cs typeface="Arial" pitchFamily="34" charset="0"/>
              </a:rPr>
              <a:t> </a:t>
            </a:r>
            <a:r>
              <a:rPr lang="en-US" sz="2000" b="1" dirty="0" err="1">
                <a:solidFill>
                  <a:srgbClr val="FFFF00"/>
                </a:solidFill>
                <a:latin typeface="Arial" pitchFamily="34" charset="0"/>
                <a:ea typeface="MS Gothic" pitchFamily="49" charset="-128"/>
                <a:cs typeface="Arial" pitchFamily="34" charset="0"/>
              </a:rPr>
              <a:t>Hợp</a:t>
            </a:r>
            <a:endParaRPr lang="en-US" sz="2000" b="1" dirty="0">
              <a:solidFill>
                <a:srgbClr val="FFFF00"/>
              </a:solidFill>
              <a:latin typeface="Arial" pitchFamily="34" charset="0"/>
              <a:ea typeface="MS Gothic" pitchFamily="49" charset="-128"/>
              <a:cs typeface="Arial" pitchFamily="34" charset="0"/>
            </a:endParaRPr>
          </a:p>
        </p:txBody>
      </p:sp>
    </p:spTree>
    <p:extLst>
      <p:ext uri="{BB962C8B-B14F-4D97-AF65-F5344CB8AC3E}">
        <p14:creationId xmlns:p14="http://schemas.microsoft.com/office/powerpoint/2010/main" val="4945982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userDrawn="1"/>
        </p:nvSpPr>
        <p:spPr bwMode="auto">
          <a:xfrm>
            <a:off x="0" y="0"/>
            <a:ext cx="3948545" cy="1210235"/>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lIns="82012" tIns="41005" rIns="82012" bIns="41005"/>
          <a:lstStyle/>
          <a:p>
            <a:pPr defTabSz="410051" eaLnBrk="0" fontAlgn="base" hangingPunct="0">
              <a:lnSpc>
                <a:spcPct val="93000"/>
              </a:lnSpc>
              <a:spcBef>
                <a:spcPct val="0"/>
              </a:spcBef>
              <a:spcAft>
                <a:spcPct val="0"/>
              </a:spcAft>
              <a:buClr>
                <a:srgbClr val="000000"/>
              </a:buClr>
              <a:buSzPct val="100000"/>
              <a:buFont typeface="Times New Roman" pitchFamily="-128" charset="0"/>
              <a:buNone/>
              <a:defRPr/>
            </a:pPr>
            <a:endParaRPr lang="en-US" sz="2200">
              <a:solidFill>
                <a:srgbClr val="FFFFFF"/>
              </a:solidFill>
              <a:latin typeface="Times New Roman" pitchFamily="-128" charset="0"/>
              <a:ea typeface="MS Gothic" charset="-128"/>
              <a:cs typeface="Arial" charset="0"/>
            </a:endParaRPr>
          </a:p>
        </p:txBody>
      </p:sp>
      <p:sp>
        <p:nvSpPr>
          <p:cNvPr id="6" name="TextBox 5"/>
          <p:cNvSpPr txBox="1"/>
          <p:nvPr userDrawn="1"/>
        </p:nvSpPr>
        <p:spPr>
          <a:xfrm>
            <a:off x="207820" y="201711"/>
            <a:ext cx="2942510" cy="401119"/>
          </a:xfrm>
          <a:prstGeom prst="rect">
            <a:avLst/>
          </a:prstGeom>
          <a:noFill/>
        </p:spPr>
        <p:txBody>
          <a:bodyPr wrap="none" lIns="82012" tIns="41005" rIns="82012" bIns="41005">
            <a:spAutoFit/>
          </a:bodyPr>
          <a:lstStyle/>
          <a:p>
            <a:pPr defTabSz="410051" eaLnBrk="0" fontAlgn="base" hangingPunct="0">
              <a:lnSpc>
                <a:spcPct val="93000"/>
              </a:lnSpc>
              <a:spcBef>
                <a:spcPct val="0"/>
              </a:spcBef>
              <a:spcAft>
                <a:spcPct val="0"/>
              </a:spcAft>
              <a:buClr>
                <a:srgbClr val="000000"/>
              </a:buClr>
              <a:buSzPct val="100000"/>
              <a:buFont typeface="Times New Roman" pitchFamily="-128" charset="0"/>
              <a:buNone/>
              <a:defRPr/>
            </a:pPr>
            <a:r>
              <a:rPr lang="en-US" sz="2200" b="1" dirty="0">
                <a:solidFill>
                  <a:srgbClr val="FFFF00"/>
                </a:solidFill>
                <a:latin typeface="Arial" pitchFamily="34" charset="0"/>
                <a:ea typeface="MS Gothic" charset="-128"/>
                <a:cs typeface="Arial" pitchFamily="34" charset="0"/>
              </a:rPr>
              <a:t>TÂN ƯỚC KẾT HỢP</a:t>
            </a:r>
          </a:p>
        </p:txBody>
      </p:sp>
      <p:sp>
        <p:nvSpPr>
          <p:cNvPr id="7" name="Rectangle 1"/>
          <p:cNvSpPr>
            <a:spLocks noChangeArrowheads="1"/>
          </p:cNvSpPr>
          <p:nvPr userDrawn="1"/>
        </p:nvSpPr>
        <p:spPr bwMode="auto">
          <a:xfrm>
            <a:off x="0" y="0"/>
            <a:ext cx="9144000"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2012" tIns="41005" rIns="82012" bIns="41005" anchor="ctr"/>
          <a:lstStyle/>
          <a:p>
            <a:pPr defTabSz="410051" eaLnBrk="0" fontAlgn="base" hangingPunct="0">
              <a:lnSpc>
                <a:spcPct val="93000"/>
              </a:lnSpc>
              <a:spcBef>
                <a:spcPct val="0"/>
              </a:spcBef>
              <a:spcAft>
                <a:spcPct val="0"/>
              </a:spcAft>
              <a:buClr>
                <a:srgbClr val="000000"/>
              </a:buClr>
              <a:buSzPct val="100000"/>
              <a:buFont typeface="Times New Roman" pitchFamily="18" charset="0"/>
              <a:buNone/>
              <a:defRPr/>
            </a:pPr>
            <a:endParaRPr lang="en-US" sz="2200">
              <a:solidFill>
                <a:srgbClr val="FFFFFF"/>
              </a:solidFill>
              <a:latin typeface="Times New Roman" pitchFamily="18" charset="0"/>
              <a:ea typeface="MS Gothic" pitchFamily="49" charset="-128"/>
              <a:cs typeface="Arial" charset="0"/>
            </a:endParaRPr>
          </a:p>
        </p:txBody>
      </p:sp>
      <p:sp>
        <p:nvSpPr>
          <p:cNvPr id="8" name="Text Box 6"/>
          <p:cNvSpPr txBox="1">
            <a:spLocks noChangeArrowheads="1"/>
          </p:cNvSpPr>
          <p:nvPr userDrawn="1"/>
        </p:nvSpPr>
        <p:spPr bwMode="auto">
          <a:xfrm>
            <a:off x="768288" y="6556564"/>
            <a:ext cx="820144" cy="207876"/>
          </a:xfrm>
          <a:prstGeom prst="rect">
            <a:avLst/>
          </a:prstGeom>
          <a:noFill/>
          <a:ln w="9525">
            <a:noFill/>
            <a:round/>
            <a:headEnd/>
            <a:tailEnd/>
          </a:ln>
        </p:spPr>
        <p:txBody>
          <a:bodyPr wrap="none" lIns="80718" tIns="41973" rIns="80718" bIns="41973"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051" fontAlgn="base">
              <a:spcBef>
                <a:spcPts val="505"/>
              </a:spcBef>
              <a:spcAft>
                <a:spcPct val="0"/>
              </a:spcAft>
              <a:buClr>
                <a:srgbClr val="FFFFFF"/>
              </a:buClr>
              <a:buSzPct val="100000"/>
              <a:buFont typeface="Arial" charset="0"/>
              <a:buNone/>
            </a:pPr>
            <a:r>
              <a:rPr lang="en-GB" sz="800" b="1" smtClean="0">
                <a:solidFill>
                  <a:srgbClr val="FFFFFF"/>
                </a:solidFill>
                <a:latin typeface="Arial" charset="0"/>
              </a:rPr>
              <a:t>©2006 TBBMI</a:t>
            </a:r>
          </a:p>
        </p:txBody>
      </p:sp>
      <p:sp>
        <p:nvSpPr>
          <p:cNvPr id="9" name="Rectangle 16"/>
          <p:cNvSpPr>
            <a:spLocks noChangeArrowheads="1"/>
          </p:cNvSpPr>
          <p:nvPr userDrawn="1"/>
        </p:nvSpPr>
        <p:spPr bwMode="auto">
          <a:xfrm>
            <a:off x="7982795" y="6474628"/>
            <a:ext cx="594922" cy="223265"/>
          </a:xfrm>
          <a:prstGeom prst="rect">
            <a:avLst/>
          </a:prstGeom>
          <a:noFill/>
          <a:ln w="9525">
            <a:noFill/>
            <a:round/>
            <a:headEnd/>
            <a:tailEnd/>
          </a:ln>
        </p:spPr>
        <p:txBody>
          <a:bodyPr wrap="none" lIns="80718" tIns="41973" rIns="80718" bIns="41973" anchor="ctr">
            <a:spAutoFit/>
          </a:bodyPr>
          <a:lstStyle/>
          <a:p>
            <a:pPr algn="ctr" defTabSz="410051" eaLnBrk="0" fontAlgn="base" hangingPunct="0">
              <a:spcBef>
                <a:spcPct val="0"/>
              </a:spcBef>
              <a:spcAft>
                <a:spcPct val="0"/>
              </a:spcAft>
              <a:buClr>
                <a:srgbClr val="FFFFFF"/>
              </a:buClr>
              <a:buSzPct val="100000"/>
              <a:buFont typeface="Comic Sans MS" pitchFamily="66" charset="0"/>
              <a:buNone/>
              <a:tabLst>
                <a:tab pos="0" algn="l"/>
                <a:tab pos="820103" algn="l"/>
                <a:tab pos="1640205" algn="l"/>
                <a:tab pos="2460309" algn="l"/>
                <a:tab pos="3280412" algn="l"/>
                <a:tab pos="4100515" algn="l"/>
                <a:tab pos="4920617" algn="l"/>
                <a:tab pos="5740721" algn="l"/>
                <a:tab pos="6560823" algn="l"/>
                <a:tab pos="7380927" algn="l"/>
                <a:tab pos="8201030" algn="l"/>
                <a:tab pos="9021132" algn="l"/>
              </a:tabLst>
              <a:defRPr/>
            </a:pPr>
            <a:r>
              <a:rPr lang="en-GB" sz="900" b="1" dirty="0">
                <a:solidFill>
                  <a:srgbClr val="FFFFFF"/>
                </a:solidFill>
                <a:latin typeface="Comic Sans MS" pitchFamily="66" charset="0"/>
                <a:ea typeface="MS Gothic" pitchFamily="49" charset="-128"/>
                <a:cs typeface="Arial" charset="0"/>
              </a:rPr>
              <a:t>9.6.08.</a:t>
            </a:r>
          </a:p>
        </p:txBody>
      </p:sp>
      <p:sp>
        <p:nvSpPr>
          <p:cNvPr id="2" name="Title 1"/>
          <p:cNvSpPr>
            <a:spLocks noGrp="1"/>
          </p:cNvSpPr>
          <p:nvPr>
            <p:ph type="title"/>
          </p:nvPr>
        </p:nvSpPr>
        <p:spPr>
          <a:xfrm>
            <a:off x="457494" y="273144"/>
            <a:ext cx="3007591" cy="1162610"/>
          </a:xfrm>
          <a:prstGeom prst="rect">
            <a:avLst/>
          </a:prstGeom>
        </p:spPr>
        <p:txBody>
          <a:bodyPr lIns="82012" tIns="41005" rIns="82012" bIns="41005" anchor="b"/>
          <a:lstStyle>
            <a:lvl1pPr algn="l">
              <a:defRPr sz="1800" b="1"/>
            </a:lvl1pPr>
          </a:lstStyle>
          <a:p>
            <a:r>
              <a:rPr lang="en-US" dirty="0" smtClean="0"/>
              <a:t>Click to edit Master title style</a:t>
            </a:r>
            <a:endParaRPr lang="en-US" dirty="0"/>
          </a:p>
        </p:txBody>
      </p:sp>
      <p:sp>
        <p:nvSpPr>
          <p:cNvPr id="3" name="Content Placeholder 2"/>
          <p:cNvSpPr>
            <a:spLocks noGrp="1"/>
          </p:cNvSpPr>
          <p:nvPr>
            <p:ph idx="1"/>
          </p:nvPr>
        </p:nvSpPr>
        <p:spPr>
          <a:xfrm>
            <a:off x="3574762" y="273144"/>
            <a:ext cx="5111750" cy="5853672"/>
          </a:xfrm>
          <a:prstGeom prst="rect">
            <a:avLst/>
          </a:prstGeom>
        </p:spPr>
        <p:txBody>
          <a:bodyPr lIns="82012" tIns="41005" rIns="82012" bIns="41005"/>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494" y="1435755"/>
            <a:ext cx="3007591" cy="4691062"/>
          </a:xfrm>
          <a:prstGeom prst="rect">
            <a:avLst/>
          </a:prstGeom>
        </p:spPr>
        <p:txBody>
          <a:bodyPr lIns="82012" tIns="41005" rIns="82012" bIns="41005"/>
          <a:lstStyle>
            <a:lvl1pPr marL="0" indent="0">
              <a:buNone/>
              <a:defRPr sz="1300"/>
            </a:lvl1pPr>
            <a:lvl2pPr marL="410051" indent="0">
              <a:buNone/>
              <a:defRPr sz="1100"/>
            </a:lvl2pPr>
            <a:lvl3pPr marL="820103" indent="0">
              <a:buNone/>
              <a:defRPr sz="900"/>
            </a:lvl3pPr>
            <a:lvl4pPr marL="1230154" indent="0">
              <a:buNone/>
              <a:defRPr sz="800"/>
            </a:lvl4pPr>
            <a:lvl5pPr marL="1640205" indent="0">
              <a:buNone/>
              <a:defRPr sz="800"/>
            </a:lvl5pPr>
            <a:lvl6pPr marL="2050257" indent="0">
              <a:buNone/>
              <a:defRPr sz="800"/>
            </a:lvl6pPr>
            <a:lvl7pPr marL="2460309" indent="0">
              <a:buNone/>
              <a:defRPr sz="800"/>
            </a:lvl7pPr>
            <a:lvl8pPr marL="2870360" indent="0">
              <a:buNone/>
              <a:defRPr sz="800"/>
            </a:lvl8pPr>
            <a:lvl9pPr marL="3280412" indent="0">
              <a:buNone/>
              <a:defRPr sz="800"/>
            </a:lvl9pPr>
          </a:lstStyle>
          <a:p>
            <a:pPr lvl="0"/>
            <a:r>
              <a:rPr lang="en-US" smtClean="0"/>
              <a:t>Click to edit Master text styles</a:t>
            </a:r>
          </a:p>
        </p:txBody>
      </p:sp>
    </p:spTree>
    <p:extLst>
      <p:ext uri="{BB962C8B-B14F-4D97-AF65-F5344CB8AC3E}">
        <p14:creationId xmlns:p14="http://schemas.microsoft.com/office/powerpoint/2010/main" val="18729351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bwMode="auto">
          <a:xfrm>
            <a:off x="0" y="0"/>
            <a:ext cx="3948545" cy="1210235"/>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lIns="82012" tIns="41005" rIns="82012" bIns="41005"/>
          <a:lstStyle/>
          <a:p>
            <a:pPr defTabSz="410051" eaLnBrk="0" fontAlgn="base" hangingPunct="0">
              <a:lnSpc>
                <a:spcPct val="93000"/>
              </a:lnSpc>
              <a:spcBef>
                <a:spcPct val="0"/>
              </a:spcBef>
              <a:spcAft>
                <a:spcPct val="0"/>
              </a:spcAft>
              <a:buClr>
                <a:srgbClr val="000000"/>
              </a:buClr>
              <a:buSzPct val="100000"/>
              <a:buFont typeface="Times New Roman" pitchFamily="-128" charset="0"/>
              <a:buNone/>
              <a:defRPr/>
            </a:pPr>
            <a:endParaRPr lang="en-US" sz="2200">
              <a:solidFill>
                <a:srgbClr val="FFFFFF"/>
              </a:solidFill>
              <a:latin typeface="Times New Roman" pitchFamily="-128" charset="0"/>
              <a:ea typeface="MS Gothic" charset="-128"/>
              <a:cs typeface="Arial" charset="0"/>
            </a:endParaRPr>
          </a:p>
        </p:txBody>
      </p:sp>
      <p:sp>
        <p:nvSpPr>
          <p:cNvPr id="6" name="TextBox 5"/>
          <p:cNvSpPr txBox="1"/>
          <p:nvPr userDrawn="1"/>
        </p:nvSpPr>
        <p:spPr>
          <a:xfrm>
            <a:off x="207820" y="201711"/>
            <a:ext cx="2942510" cy="401119"/>
          </a:xfrm>
          <a:prstGeom prst="rect">
            <a:avLst/>
          </a:prstGeom>
          <a:noFill/>
        </p:spPr>
        <p:txBody>
          <a:bodyPr wrap="none" lIns="82012" tIns="41005" rIns="82012" bIns="41005">
            <a:spAutoFit/>
          </a:bodyPr>
          <a:lstStyle/>
          <a:p>
            <a:pPr defTabSz="410051" eaLnBrk="0" fontAlgn="base" hangingPunct="0">
              <a:lnSpc>
                <a:spcPct val="93000"/>
              </a:lnSpc>
              <a:spcBef>
                <a:spcPct val="0"/>
              </a:spcBef>
              <a:spcAft>
                <a:spcPct val="0"/>
              </a:spcAft>
              <a:buClr>
                <a:srgbClr val="000000"/>
              </a:buClr>
              <a:buSzPct val="100000"/>
              <a:buFont typeface="Times New Roman" pitchFamily="-128" charset="0"/>
              <a:buNone/>
              <a:defRPr/>
            </a:pPr>
            <a:r>
              <a:rPr lang="en-US" sz="2200" b="1" dirty="0">
                <a:solidFill>
                  <a:srgbClr val="FFFF00"/>
                </a:solidFill>
                <a:latin typeface="Arial" pitchFamily="34" charset="0"/>
                <a:ea typeface="MS Gothic" charset="-128"/>
                <a:cs typeface="Arial" pitchFamily="34" charset="0"/>
              </a:rPr>
              <a:t>TÂN ƯỚC KẾT HỢP</a:t>
            </a:r>
          </a:p>
        </p:txBody>
      </p:sp>
      <p:sp>
        <p:nvSpPr>
          <p:cNvPr id="7" name="Rectangle 1"/>
          <p:cNvSpPr>
            <a:spLocks noChangeArrowheads="1"/>
          </p:cNvSpPr>
          <p:nvPr userDrawn="1"/>
        </p:nvSpPr>
        <p:spPr bwMode="auto">
          <a:xfrm>
            <a:off x="0" y="0"/>
            <a:ext cx="9144000"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2012" tIns="41005" rIns="82012" bIns="41005" anchor="ctr"/>
          <a:lstStyle/>
          <a:p>
            <a:pPr defTabSz="410051" eaLnBrk="0" fontAlgn="base" hangingPunct="0">
              <a:lnSpc>
                <a:spcPct val="93000"/>
              </a:lnSpc>
              <a:spcBef>
                <a:spcPct val="0"/>
              </a:spcBef>
              <a:spcAft>
                <a:spcPct val="0"/>
              </a:spcAft>
              <a:buClr>
                <a:srgbClr val="000000"/>
              </a:buClr>
              <a:buSzPct val="100000"/>
              <a:buFont typeface="Times New Roman" pitchFamily="18" charset="0"/>
              <a:buNone/>
              <a:defRPr/>
            </a:pPr>
            <a:endParaRPr lang="en-US" sz="2200">
              <a:solidFill>
                <a:srgbClr val="FFFFFF"/>
              </a:solidFill>
              <a:latin typeface="Times New Roman" pitchFamily="18" charset="0"/>
              <a:ea typeface="MS Gothic" pitchFamily="49" charset="-128"/>
              <a:cs typeface="Arial" charset="0"/>
            </a:endParaRPr>
          </a:p>
        </p:txBody>
      </p:sp>
      <p:sp>
        <p:nvSpPr>
          <p:cNvPr id="8" name="Text Box 6"/>
          <p:cNvSpPr txBox="1">
            <a:spLocks noChangeArrowheads="1"/>
          </p:cNvSpPr>
          <p:nvPr userDrawn="1"/>
        </p:nvSpPr>
        <p:spPr bwMode="auto">
          <a:xfrm>
            <a:off x="768288" y="6556564"/>
            <a:ext cx="820144" cy="207876"/>
          </a:xfrm>
          <a:prstGeom prst="rect">
            <a:avLst/>
          </a:prstGeom>
          <a:noFill/>
          <a:ln w="9525">
            <a:noFill/>
            <a:round/>
            <a:headEnd/>
            <a:tailEnd/>
          </a:ln>
        </p:spPr>
        <p:txBody>
          <a:bodyPr wrap="none" lIns="80718" tIns="41973" rIns="80718" bIns="41973"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051" fontAlgn="base">
              <a:spcBef>
                <a:spcPts val="505"/>
              </a:spcBef>
              <a:spcAft>
                <a:spcPct val="0"/>
              </a:spcAft>
              <a:buClr>
                <a:srgbClr val="FFFFFF"/>
              </a:buClr>
              <a:buSzPct val="100000"/>
              <a:buFont typeface="Arial" charset="0"/>
              <a:buNone/>
            </a:pPr>
            <a:r>
              <a:rPr lang="en-GB" sz="800" b="1" smtClean="0">
                <a:solidFill>
                  <a:srgbClr val="FFFFFF"/>
                </a:solidFill>
                <a:latin typeface="Arial" charset="0"/>
              </a:rPr>
              <a:t>©2006 TBBMI</a:t>
            </a:r>
          </a:p>
        </p:txBody>
      </p:sp>
      <p:sp>
        <p:nvSpPr>
          <p:cNvPr id="9" name="Rectangle 16"/>
          <p:cNvSpPr>
            <a:spLocks noChangeArrowheads="1"/>
          </p:cNvSpPr>
          <p:nvPr userDrawn="1"/>
        </p:nvSpPr>
        <p:spPr bwMode="auto">
          <a:xfrm>
            <a:off x="7982795" y="6474628"/>
            <a:ext cx="594922" cy="223265"/>
          </a:xfrm>
          <a:prstGeom prst="rect">
            <a:avLst/>
          </a:prstGeom>
          <a:noFill/>
          <a:ln w="9525">
            <a:noFill/>
            <a:round/>
            <a:headEnd/>
            <a:tailEnd/>
          </a:ln>
        </p:spPr>
        <p:txBody>
          <a:bodyPr wrap="none" lIns="80718" tIns="41973" rIns="80718" bIns="41973" anchor="ctr">
            <a:spAutoFit/>
          </a:bodyPr>
          <a:lstStyle/>
          <a:p>
            <a:pPr algn="ctr" defTabSz="410051" eaLnBrk="0" fontAlgn="base" hangingPunct="0">
              <a:spcBef>
                <a:spcPct val="0"/>
              </a:spcBef>
              <a:spcAft>
                <a:spcPct val="0"/>
              </a:spcAft>
              <a:buClr>
                <a:srgbClr val="FFFFFF"/>
              </a:buClr>
              <a:buSzPct val="100000"/>
              <a:buFont typeface="Comic Sans MS" pitchFamily="66" charset="0"/>
              <a:buNone/>
              <a:tabLst>
                <a:tab pos="0" algn="l"/>
                <a:tab pos="820103" algn="l"/>
                <a:tab pos="1640205" algn="l"/>
                <a:tab pos="2460309" algn="l"/>
                <a:tab pos="3280412" algn="l"/>
                <a:tab pos="4100515" algn="l"/>
                <a:tab pos="4920617" algn="l"/>
                <a:tab pos="5740721" algn="l"/>
                <a:tab pos="6560823" algn="l"/>
                <a:tab pos="7380927" algn="l"/>
                <a:tab pos="8201030" algn="l"/>
                <a:tab pos="9021132" algn="l"/>
              </a:tabLst>
              <a:defRPr/>
            </a:pPr>
            <a:r>
              <a:rPr lang="en-GB" sz="900" b="1" dirty="0">
                <a:solidFill>
                  <a:srgbClr val="FFFFFF"/>
                </a:solidFill>
                <a:latin typeface="Comic Sans MS" pitchFamily="66" charset="0"/>
                <a:ea typeface="MS Gothic" pitchFamily="49" charset="-128"/>
                <a:cs typeface="Arial" charset="0"/>
              </a:rPr>
              <a:t>9.6.08.</a:t>
            </a:r>
          </a:p>
        </p:txBody>
      </p:sp>
      <p:sp>
        <p:nvSpPr>
          <p:cNvPr id="2" name="Title 1"/>
          <p:cNvSpPr>
            <a:spLocks noGrp="1"/>
          </p:cNvSpPr>
          <p:nvPr>
            <p:ph type="title"/>
          </p:nvPr>
        </p:nvSpPr>
        <p:spPr>
          <a:xfrm>
            <a:off x="1792437" y="4800326"/>
            <a:ext cx="5486977" cy="567297"/>
          </a:xfrm>
          <a:prstGeom prst="rect">
            <a:avLst/>
          </a:prstGeom>
        </p:spPr>
        <p:txBody>
          <a:bodyPr lIns="82012" tIns="41005" rIns="82012" bIns="41005"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437" y="612122"/>
            <a:ext cx="5486977" cy="4115360"/>
          </a:xfrm>
          <a:prstGeom prst="rect">
            <a:avLst/>
          </a:prstGeom>
        </p:spPr>
        <p:txBody>
          <a:bodyPr lIns="82012" tIns="41005" rIns="82012" bIns="41005"/>
          <a:lstStyle>
            <a:lvl1pPr marL="0" indent="0">
              <a:buNone/>
              <a:defRPr sz="2900"/>
            </a:lvl1pPr>
            <a:lvl2pPr marL="410051" indent="0">
              <a:buNone/>
              <a:defRPr sz="2500"/>
            </a:lvl2pPr>
            <a:lvl3pPr marL="820103" indent="0">
              <a:buNone/>
              <a:defRPr sz="2200"/>
            </a:lvl3pPr>
            <a:lvl4pPr marL="1230154" indent="0">
              <a:buNone/>
              <a:defRPr sz="1800"/>
            </a:lvl4pPr>
            <a:lvl5pPr marL="1640205" indent="0">
              <a:buNone/>
              <a:defRPr sz="1800"/>
            </a:lvl5pPr>
            <a:lvl6pPr marL="2050257" indent="0">
              <a:buNone/>
              <a:defRPr sz="1800"/>
            </a:lvl6pPr>
            <a:lvl7pPr marL="2460309" indent="0">
              <a:buNone/>
              <a:defRPr sz="1800"/>
            </a:lvl7pPr>
            <a:lvl8pPr marL="2870360" indent="0">
              <a:buNone/>
              <a:defRPr sz="1800"/>
            </a:lvl8pPr>
            <a:lvl9pPr marL="3280412" indent="0">
              <a:buNone/>
              <a:defRPr sz="1800"/>
            </a:lvl9pPr>
          </a:lstStyle>
          <a:p>
            <a:pPr lvl="0"/>
            <a:endParaRPr lang="en-US" noProof="0" smtClean="0"/>
          </a:p>
        </p:txBody>
      </p:sp>
      <p:sp>
        <p:nvSpPr>
          <p:cNvPr id="4" name="Text Placeholder 3"/>
          <p:cNvSpPr>
            <a:spLocks noGrp="1"/>
          </p:cNvSpPr>
          <p:nvPr>
            <p:ph type="body" sz="half" idx="2"/>
          </p:nvPr>
        </p:nvSpPr>
        <p:spPr>
          <a:xfrm>
            <a:off x="1792437" y="5367618"/>
            <a:ext cx="5486977" cy="804022"/>
          </a:xfrm>
          <a:prstGeom prst="rect">
            <a:avLst/>
          </a:prstGeom>
        </p:spPr>
        <p:txBody>
          <a:bodyPr lIns="82012" tIns="41005" rIns="82012" bIns="41005"/>
          <a:lstStyle>
            <a:lvl1pPr marL="0" indent="0">
              <a:buNone/>
              <a:defRPr sz="1300"/>
            </a:lvl1pPr>
            <a:lvl2pPr marL="410051" indent="0">
              <a:buNone/>
              <a:defRPr sz="1100"/>
            </a:lvl2pPr>
            <a:lvl3pPr marL="820103" indent="0">
              <a:buNone/>
              <a:defRPr sz="900"/>
            </a:lvl3pPr>
            <a:lvl4pPr marL="1230154" indent="0">
              <a:buNone/>
              <a:defRPr sz="800"/>
            </a:lvl4pPr>
            <a:lvl5pPr marL="1640205" indent="0">
              <a:buNone/>
              <a:defRPr sz="800"/>
            </a:lvl5pPr>
            <a:lvl6pPr marL="2050257" indent="0">
              <a:buNone/>
              <a:defRPr sz="800"/>
            </a:lvl6pPr>
            <a:lvl7pPr marL="2460309" indent="0">
              <a:buNone/>
              <a:defRPr sz="800"/>
            </a:lvl7pPr>
            <a:lvl8pPr marL="2870360" indent="0">
              <a:buNone/>
              <a:defRPr sz="800"/>
            </a:lvl8pPr>
            <a:lvl9pPr marL="3280412" indent="0">
              <a:buNone/>
              <a:defRPr sz="800"/>
            </a:lvl9pPr>
          </a:lstStyle>
          <a:p>
            <a:pPr lvl="0"/>
            <a:r>
              <a:rPr lang="en-US" smtClean="0"/>
              <a:t>Click to edit Master text styles</a:t>
            </a:r>
          </a:p>
        </p:txBody>
      </p:sp>
    </p:spTree>
    <p:extLst>
      <p:ext uri="{BB962C8B-B14F-4D97-AF65-F5344CB8AC3E}">
        <p14:creationId xmlns:p14="http://schemas.microsoft.com/office/powerpoint/2010/main" val="24431344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p:cNvSpPr/>
          <p:nvPr userDrawn="1"/>
        </p:nvSpPr>
        <p:spPr bwMode="auto">
          <a:xfrm>
            <a:off x="0" y="0"/>
            <a:ext cx="3948545" cy="1210235"/>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lIns="82012" tIns="41005" rIns="82012" bIns="41005"/>
          <a:lstStyle/>
          <a:p>
            <a:pPr defTabSz="410051" eaLnBrk="0" fontAlgn="base" hangingPunct="0">
              <a:lnSpc>
                <a:spcPct val="93000"/>
              </a:lnSpc>
              <a:spcBef>
                <a:spcPct val="0"/>
              </a:spcBef>
              <a:spcAft>
                <a:spcPct val="0"/>
              </a:spcAft>
              <a:buClr>
                <a:srgbClr val="000000"/>
              </a:buClr>
              <a:buSzPct val="100000"/>
              <a:buFont typeface="Times New Roman" pitchFamily="-128" charset="0"/>
              <a:buNone/>
              <a:defRPr/>
            </a:pPr>
            <a:endParaRPr lang="en-US" sz="2200">
              <a:solidFill>
                <a:srgbClr val="FFFFFF"/>
              </a:solidFill>
              <a:latin typeface="Times New Roman" pitchFamily="-128" charset="0"/>
              <a:ea typeface="MS Gothic" charset="-128"/>
              <a:cs typeface="Arial" charset="0"/>
            </a:endParaRPr>
          </a:p>
        </p:txBody>
      </p:sp>
      <p:sp>
        <p:nvSpPr>
          <p:cNvPr id="5" name="TextBox 4"/>
          <p:cNvSpPr txBox="1"/>
          <p:nvPr userDrawn="1"/>
        </p:nvSpPr>
        <p:spPr>
          <a:xfrm>
            <a:off x="207820" y="201711"/>
            <a:ext cx="2942510" cy="401119"/>
          </a:xfrm>
          <a:prstGeom prst="rect">
            <a:avLst/>
          </a:prstGeom>
          <a:noFill/>
        </p:spPr>
        <p:txBody>
          <a:bodyPr wrap="none" lIns="82012" tIns="41005" rIns="82012" bIns="41005">
            <a:spAutoFit/>
          </a:bodyPr>
          <a:lstStyle/>
          <a:p>
            <a:pPr defTabSz="410051" eaLnBrk="0" fontAlgn="base" hangingPunct="0">
              <a:lnSpc>
                <a:spcPct val="93000"/>
              </a:lnSpc>
              <a:spcBef>
                <a:spcPct val="0"/>
              </a:spcBef>
              <a:spcAft>
                <a:spcPct val="0"/>
              </a:spcAft>
              <a:buClr>
                <a:srgbClr val="000000"/>
              </a:buClr>
              <a:buSzPct val="100000"/>
              <a:buFont typeface="Times New Roman" pitchFamily="-128" charset="0"/>
              <a:buNone/>
              <a:defRPr/>
            </a:pPr>
            <a:r>
              <a:rPr lang="en-US" sz="2200" b="1" dirty="0">
                <a:solidFill>
                  <a:srgbClr val="FFFF00"/>
                </a:solidFill>
                <a:latin typeface="Arial" pitchFamily="34" charset="0"/>
                <a:ea typeface="MS Gothic" charset="-128"/>
                <a:cs typeface="Arial" pitchFamily="34" charset="0"/>
              </a:rPr>
              <a:t>TÂN ƯỚC KẾT HỢP</a:t>
            </a:r>
          </a:p>
        </p:txBody>
      </p:sp>
      <p:sp>
        <p:nvSpPr>
          <p:cNvPr id="6" name="Rectangle 1"/>
          <p:cNvSpPr>
            <a:spLocks noChangeArrowheads="1"/>
          </p:cNvSpPr>
          <p:nvPr userDrawn="1"/>
        </p:nvSpPr>
        <p:spPr bwMode="auto">
          <a:xfrm>
            <a:off x="0" y="0"/>
            <a:ext cx="9144000"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2012" tIns="41005" rIns="82012" bIns="41005" anchor="ctr"/>
          <a:lstStyle/>
          <a:p>
            <a:pPr defTabSz="410051" eaLnBrk="0" fontAlgn="base" hangingPunct="0">
              <a:lnSpc>
                <a:spcPct val="93000"/>
              </a:lnSpc>
              <a:spcBef>
                <a:spcPct val="0"/>
              </a:spcBef>
              <a:spcAft>
                <a:spcPct val="0"/>
              </a:spcAft>
              <a:buClr>
                <a:srgbClr val="000000"/>
              </a:buClr>
              <a:buSzPct val="100000"/>
              <a:buFont typeface="Times New Roman" pitchFamily="18" charset="0"/>
              <a:buNone/>
              <a:defRPr/>
            </a:pPr>
            <a:endParaRPr lang="en-US" sz="2200">
              <a:solidFill>
                <a:srgbClr val="FFFFFF"/>
              </a:solidFill>
              <a:latin typeface="Times New Roman" pitchFamily="18" charset="0"/>
              <a:ea typeface="MS Gothic" pitchFamily="49" charset="-128"/>
              <a:cs typeface="Arial" charset="0"/>
            </a:endParaRPr>
          </a:p>
        </p:txBody>
      </p:sp>
      <p:sp>
        <p:nvSpPr>
          <p:cNvPr id="7" name="Text Box 6"/>
          <p:cNvSpPr txBox="1">
            <a:spLocks noChangeArrowheads="1"/>
          </p:cNvSpPr>
          <p:nvPr userDrawn="1"/>
        </p:nvSpPr>
        <p:spPr bwMode="auto">
          <a:xfrm>
            <a:off x="768288" y="6556564"/>
            <a:ext cx="820144" cy="207876"/>
          </a:xfrm>
          <a:prstGeom prst="rect">
            <a:avLst/>
          </a:prstGeom>
          <a:noFill/>
          <a:ln w="9525">
            <a:noFill/>
            <a:round/>
            <a:headEnd/>
            <a:tailEnd/>
          </a:ln>
        </p:spPr>
        <p:txBody>
          <a:bodyPr wrap="none" lIns="80718" tIns="41973" rIns="80718" bIns="41973"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051" fontAlgn="base">
              <a:spcBef>
                <a:spcPts val="505"/>
              </a:spcBef>
              <a:spcAft>
                <a:spcPct val="0"/>
              </a:spcAft>
              <a:buClr>
                <a:srgbClr val="FFFFFF"/>
              </a:buClr>
              <a:buSzPct val="100000"/>
              <a:buFont typeface="Arial" charset="0"/>
              <a:buNone/>
            </a:pPr>
            <a:r>
              <a:rPr lang="en-GB" sz="800" b="1" smtClean="0">
                <a:solidFill>
                  <a:srgbClr val="FFFFFF"/>
                </a:solidFill>
                <a:latin typeface="Arial" charset="0"/>
              </a:rPr>
              <a:t>©2006 TBBMI</a:t>
            </a:r>
          </a:p>
        </p:txBody>
      </p:sp>
      <p:sp>
        <p:nvSpPr>
          <p:cNvPr id="8" name="Rectangle 16"/>
          <p:cNvSpPr>
            <a:spLocks noChangeArrowheads="1"/>
          </p:cNvSpPr>
          <p:nvPr userDrawn="1"/>
        </p:nvSpPr>
        <p:spPr bwMode="auto">
          <a:xfrm>
            <a:off x="7982795" y="6474628"/>
            <a:ext cx="594922" cy="223265"/>
          </a:xfrm>
          <a:prstGeom prst="rect">
            <a:avLst/>
          </a:prstGeom>
          <a:noFill/>
          <a:ln w="9525">
            <a:noFill/>
            <a:round/>
            <a:headEnd/>
            <a:tailEnd/>
          </a:ln>
        </p:spPr>
        <p:txBody>
          <a:bodyPr wrap="none" lIns="80718" tIns="41973" rIns="80718" bIns="41973" anchor="ctr">
            <a:spAutoFit/>
          </a:bodyPr>
          <a:lstStyle/>
          <a:p>
            <a:pPr algn="ctr" defTabSz="410051" eaLnBrk="0" fontAlgn="base" hangingPunct="0">
              <a:spcBef>
                <a:spcPct val="0"/>
              </a:spcBef>
              <a:spcAft>
                <a:spcPct val="0"/>
              </a:spcAft>
              <a:buClr>
                <a:srgbClr val="FFFFFF"/>
              </a:buClr>
              <a:buSzPct val="100000"/>
              <a:buFont typeface="Comic Sans MS" pitchFamily="66" charset="0"/>
              <a:buNone/>
              <a:tabLst>
                <a:tab pos="0" algn="l"/>
                <a:tab pos="820103" algn="l"/>
                <a:tab pos="1640205" algn="l"/>
                <a:tab pos="2460309" algn="l"/>
                <a:tab pos="3280412" algn="l"/>
                <a:tab pos="4100515" algn="l"/>
                <a:tab pos="4920617" algn="l"/>
                <a:tab pos="5740721" algn="l"/>
                <a:tab pos="6560823" algn="l"/>
                <a:tab pos="7380927" algn="l"/>
                <a:tab pos="8201030" algn="l"/>
                <a:tab pos="9021132" algn="l"/>
              </a:tabLst>
              <a:defRPr/>
            </a:pPr>
            <a:r>
              <a:rPr lang="en-GB" sz="900" b="1" dirty="0">
                <a:solidFill>
                  <a:srgbClr val="FFFFFF"/>
                </a:solidFill>
                <a:latin typeface="Comic Sans MS" pitchFamily="66" charset="0"/>
                <a:ea typeface="MS Gothic" pitchFamily="49" charset="-128"/>
                <a:cs typeface="Arial" charset="0"/>
              </a:rPr>
              <a:t>9.6.08.</a:t>
            </a:r>
          </a:p>
        </p:txBody>
      </p:sp>
      <p:sp>
        <p:nvSpPr>
          <p:cNvPr id="2" name="Title 1"/>
          <p:cNvSpPr>
            <a:spLocks noGrp="1"/>
          </p:cNvSpPr>
          <p:nvPr>
            <p:ph type="title"/>
          </p:nvPr>
        </p:nvSpPr>
        <p:spPr>
          <a:xfrm>
            <a:off x="457494" y="274544"/>
            <a:ext cx="8229023" cy="1143000"/>
          </a:xfrm>
          <a:prstGeom prst="rect">
            <a:avLst/>
          </a:prstGeom>
        </p:spPr>
        <p:txBody>
          <a:bodyPr lIns="82012" tIns="41005" rIns="82012" bIns="41005"/>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494" y="1599643"/>
            <a:ext cx="8229023" cy="4527176"/>
          </a:xfrm>
          <a:prstGeom prst="rect">
            <a:avLst/>
          </a:prstGeom>
        </p:spPr>
        <p:txBody>
          <a:bodyPr vert="eaVert" lIns="82012" tIns="41005" rIns="82012" bIns="4100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61387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userDrawn="1"/>
        </p:nvSpPr>
        <p:spPr bwMode="auto">
          <a:xfrm>
            <a:off x="0" y="0"/>
            <a:ext cx="3948545" cy="1210235"/>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lIns="82012" tIns="41005" rIns="82012" bIns="41005"/>
          <a:lstStyle/>
          <a:p>
            <a:pPr defTabSz="410051" eaLnBrk="0" fontAlgn="base" hangingPunct="0">
              <a:lnSpc>
                <a:spcPct val="93000"/>
              </a:lnSpc>
              <a:spcBef>
                <a:spcPct val="0"/>
              </a:spcBef>
              <a:spcAft>
                <a:spcPct val="0"/>
              </a:spcAft>
              <a:buClr>
                <a:srgbClr val="000000"/>
              </a:buClr>
              <a:buSzPct val="100000"/>
              <a:buFont typeface="Times New Roman" pitchFamily="-128" charset="0"/>
              <a:buNone/>
              <a:defRPr/>
            </a:pPr>
            <a:endParaRPr lang="en-US" sz="2200">
              <a:solidFill>
                <a:srgbClr val="FFFFFF"/>
              </a:solidFill>
              <a:latin typeface="Times New Roman" pitchFamily="-128" charset="0"/>
              <a:ea typeface="MS Gothic" charset="-128"/>
              <a:cs typeface="Arial" charset="0"/>
            </a:endParaRPr>
          </a:p>
        </p:txBody>
      </p:sp>
      <p:sp>
        <p:nvSpPr>
          <p:cNvPr id="5" name="TextBox 4"/>
          <p:cNvSpPr txBox="1"/>
          <p:nvPr userDrawn="1"/>
        </p:nvSpPr>
        <p:spPr>
          <a:xfrm>
            <a:off x="207820" y="201711"/>
            <a:ext cx="2942510" cy="401119"/>
          </a:xfrm>
          <a:prstGeom prst="rect">
            <a:avLst/>
          </a:prstGeom>
          <a:noFill/>
        </p:spPr>
        <p:txBody>
          <a:bodyPr wrap="none" lIns="82012" tIns="41005" rIns="82012" bIns="41005">
            <a:spAutoFit/>
          </a:bodyPr>
          <a:lstStyle/>
          <a:p>
            <a:pPr defTabSz="410051" eaLnBrk="0" fontAlgn="base" hangingPunct="0">
              <a:lnSpc>
                <a:spcPct val="93000"/>
              </a:lnSpc>
              <a:spcBef>
                <a:spcPct val="0"/>
              </a:spcBef>
              <a:spcAft>
                <a:spcPct val="0"/>
              </a:spcAft>
              <a:buClr>
                <a:srgbClr val="000000"/>
              </a:buClr>
              <a:buSzPct val="100000"/>
              <a:buFont typeface="Times New Roman" pitchFamily="-128" charset="0"/>
              <a:buNone/>
              <a:defRPr/>
            </a:pPr>
            <a:r>
              <a:rPr lang="en-US" sz="2200" b="1" dirty="0">
                <a:solidFill>
                  <a:srgbClr val="FFFF00"/>
                </a:solidFill>
                <a:latin typeface="Arial" pitchFamily="34" charset="0"/>
                <a:ea typeface="MS Gothic" charset="-128"/>
                <a:cs typeface="Arial" pitchFamily="34" charset="0"/>
              </a:rPr>
              <a:t>TÂN ƯỚC KẾT HỢP</a:t>
            </a:r>
          </a:p>
        </p:txBody>
      </p:sp>
      <p:sp>
        <p:nvSpPr>
          <p:cNvPr id="6" name="Rectangle 1"/>
          <p:cNvSpPr>
            <a:spLocks noChangeArrowheads="1"/>
          </p:cNvSpPr>
          <p:nvPr userDrawn="1"/>
        </p:nvSpPr>
        <p:spPr bwMode="auto">
          <a:xfrm>
            <a:off x="0" y="0"/>
            <a:ext cx="9144000"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2012" tIns="41005" rIns="82012" bIns="41005" anchor="ctr"/>
          <a:lstStyle/>
          <a:p>
            <a:pPr defTabSz="410051" eaLnBrk="0" fontAlgn="base" hangingPunct="0">
              <a:lnSpc>
                <a:spcPct val="93000"/>
              </a:lnSpc>
              <a:spcBef>
                <a:spcPct val="0"/>
              </a:spcBef>
              <a:spcAft>
                <a:spcPct val="0"/>
              </a:spcAft>
              <a:buClr>
                <a:srgbClr val="000000"/>
              </a:buClr>
              <a:buSzPct val="100000"/>
              <a:buFont typeface="Times New Roman" pitchFamily="18" charset="0"/>
              <a:buNone/>
              <a:defRPr/>
            </a:pPr>
            <a:endParaRPr lang="en-US" sz="2200">
              <a:solidFill>
                <a:srgbClr val="FFFFFF"/>
              </a:solidFill>
              <a:latin typeface="Times New Roman" pitchFamily="18" charset="0"/>
              <a:ea typeface="MS Gothic" pitchFamily="49" charset="-128"/>
              <a:cs typeface="Arial" charset="0"/>
            </a:endParaRPr>
          </a:p>
        </p:txBody>
      </p:sp>
      <p:sp>
        <p:nvSpPr>
          <p:cNvPr id="7" name="Text Box 6"/>
          <p:cNvSpPr txBox="1">
            <a:spLocks noChangeArrowheads="1"/>
          </p:cNvSpPr>
          <p:nvPr userDrawn="1"/>
        </p:nvSpPr>
        <p:spPr bwMode="auto">
          <a:xfrm>
            <a:off x="768288" y="6556564"/>
            <a:ext cx="820144" cy="207876"/>
          </a:xfrm>
          <a:prstGeom prst="rect">
            <a:avLst/>
          </a:prstGeom>
          <a:noFill/>
          <a:ln w="9525">
            <a:noFill/>
            <a:round/>
            <a:headEnd/>
            <a:tailEnd/>
          </a:ln>
        </p:spPr>
        <p:txBody>
          <a:bodyPr wrap="none" lIns="80718" tIns="41973" rIns="80718" bIns="41973"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051" fontAlgn="base">
              <a:spcBef>
                <a:spcPts val="505"/>
              </a:spcBef>
              <a:spcAft>
                <a:spcPct val="0"/>
              </a:spcAft>
              <a:buClr>
                <a:srgbClr val="FFFFFF"/>
              </a:buClr>
              <a:buSzPct val="100000"/>
              <a:buFont typeface="Arial" charset="0"/>
              <a:buNone/>
            </a:pPr>
            <a:r>
              <a:rPr lang="en-GB" sz="800" b="1" smtClean="0">
                <a:solidFill>
                  <a:srgbClr val="FFFFFF"/>
                </a:solidFill>
                <a:latin typeface="Arial" charset="0"/>
              </a:rPr>
              <a:t>©2006 TBBMI</a:t>
            </a:r>
          </a:p>
        </p:txBody>
      </p:sp>
      <p:sp>
        <p:nvSpPr>
          <p:cNvPr id="8" name="Rectangle 16"/>
          <p:cNvSpPr>
            <a:spLocks noChangeArrowheads="1"/>
          </p:cNvSpPr>
          <p:nvPr userDrawn="1"/>
        </p:nvSpPr>
        <p:spPr bwMode="auto">
          <a:xfrm>
            <a:off x="7982795" y="6474628"/>
            <a:ext cx="594922" cy="223265"/>
          </a:xfrm>
          <a:prstGeom prst="rect">
            <a:avLst/>
          </a:prstGeom>
          <a:noFill/>
          <a:ln w="9525">
            <a:noFill/>
            <a:round/>
            <a:headEnd/>
            <a:tailEnd/>
          </a:ln>
        </p:spPr>
        <p:txBody>
          <a:bodyPr wrap="none" lIns="80718" tIns="41973" rIns="80718" bIns="41973" anchor="ctr">
            <a:spAutoFit/>
          </a:bodyPr>
          <a:lstStyle/>
          <a:p>
            <a:pPr algn="ctr" defTabSz="410051" eaLnBrk="0" fontAlgn="base" hangingPunct="0">
              <a:spcBef>
                <a:spcPct val="0"/>
              </a:spcBef>
              <a:spcAft>
                <a:spcPct val="0"/>
              </a:spcAft>
              <a:buClr>
                <a:srgbClr val="FFFFFF"/>
              </a:buClr>
              <a:buSzPct val="100000"/>
              <a:buFont typeface="Comic Sans MS" pitchFamily="66" charset="0"/>
              <a:buNone/>
              <a:tabLst>
                <a:tab pos="0" algn="l"/>
                <a:tab pos="820103" algn="l"/>
                <a:tab pos="1640205" algn="l"/>
                <a:tab pos="2460309" algn="l"/>
                <a:tab pos="3280412" algn="l"/>
                <a:tab pos="4100515" algn="l"/>
                <a:tab pos="4920617" algn="l"/>
                <a:tab pos="5740721" algn="l"/>
                <a:tab pos="6560823" algn="l"/>
                <a:tab pos="7380927" algn="l"/>
                <a:tab pos="8201030" algn="l"/>
                <a:tab pos="9021132" algn="l"/>
              </a:tabLst>
              <a:defRPr/>
            </a:pPr>
            <a:r>
              <a:rPr lang="en-GB" sz="900" b="1" dirty="0">
                <a:solidFill>
                  <a:srgbClr val="FFFFFF"/>
                </a:solidFill>
                <a:latin typeface="Comic Sans MS" pitchFamily="66" charset="0"/>
                <a:ea typeface="MS Gothic" pitchFamily="49" charset="-128"/>
                <a:cs typeface="Arial" charset="0"/>
              </a:rPr>
              <a:t>9.6.08.</a:t>
            </a:r>
          </a:p>
        </p:txBody>
      </p:sp>
      <p:sp>
        <p:nvSpPr>
          <p:cNvPr id="2" name="Vertical Title 1"/>
          <p:cNvSpPr>
            <a:spLocks noGrp="1"/>
          </p:cNvSpPr>
          <p:nvPr>
            <p:ph type="title" orient="vert"/>
          </p:nvPr>
        </p:nvSpPr>
        <p:spPr>
          <a:xfrm>
            <a:off x="6629982" y="274545"/>
            <a:ext cx="2056535" cy="5852272"/>
          </a:xfrm>
          <a:prstGeom prst="rect">
            <a:avLst/>
          </a:prstGeom>
        </p:spPr>
        <p:txBody>
          <a:bodyPr vert="eaVert" lIns="82012" tIns="41005" rIns="82012" bIns="41005"/>
          <a:lstStyle/>
          <a:p>
            <a:r>
              <a:rPr lang="en-US" smtClean="0"/>
              <a:t>Click to edit Master title style</a:t>
            </a:r>
            <a:endParaRPr lang="en-US"/>
          </a:p>
        </p:txBody>
      </p:sp>
      <p:sp>
        <p:nvSpPr>
          <p:cNvPr id="3" name="Vertical Text Placeholder 2"/>
          <p:cNvSpPr>
            <a:spLocks noGrp="1"/>
          </p:cNvSpPr>
          <p:nvPr>
            <p:ph type="body" orient="vert" idx="1"/>
          </p:nvPr>
        </p:nvSpPr>
        <p:spPr>
          <a:xfrm>
            <a:off x="457494" y="274545"/>
            <a:ext cx="6033943" cy="5852272"/>
          </a:xfrm>
          <a:prstGeom prst="rect">
            <a:avLst/>
          </a:prstGeom>
        </p:spPr>
        <p:txBody>
          <a:bodyPr vert="eaVert" lIns="82012" tIns="41005" rIns="82012" bIns="4100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23234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bwMode="auto">
          <a:xfrm>
            <a:off x="0" y="0"/>
            <a:ext cx="3948545" cy="1210235"/>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lIns="82030" tIns="41015" rIns="82030" bIns="41015"/>
          <a:lstStyle/>
          <a:p>
            <a:pPr defTabSz="410147" eaLnBrk="0" fontAlgn="base" hangingPunct="0">
              <a:lnSpc>
                <a:spcPct val="93000"/>
              </a:lnSpc>
              <a:spcBef>
                <a:spcPct val="0"/>
              </a:spcBef>
              <a:spcAft>
                <a:spcPct val="0"/>
              </a:spcAft>
              <a:buClr>
                <a:srgbClr val="000000"/>
              </a:buClr>
              <a:buSzPct val="100000"/>
              <a:buFont typeface="Times New Roman" pitchFamily="-128" charset="0"/>
              <a:buNone/>
              <a:defRPr/>
            </a:pPr>
            <a:endParaRPr lang="en-US" sz="2200">
              <a:solidFill>
                <a:srgbClr val="FFFFFF"/>
              </a:solidFill>
              <a:latin typeface="Times New Roman" pitchFamily="-128" charset="0"/>
              <a:ea typeface="MS Gothic" charset="-128"/>
              <a:cs typeface="Arial" charset="0"/>
            </a:endParaRPr>
          </a:p>
        </p:txBody>
      </p:sp>
      <p:sp>
        <p:nvSpPr>
          <p:cNvPr id="5" name="TextBox 4"/>
          <p:cNvSpPr txBox="1"/>
          <p:nvPr userDrawn="1"/>
        </p:nvSpPr>
        <p:spPr>
          <a:xfrm>
            <a:off x="207820" y="201709"/>
            <a:ext cx="2942510" cy="401119"/>
          </a:xfrm>
          <a:prstGeom prst="rect">
            <a:avLst/>
          </a:prstGeom>
          <a:noFill/>
        </p:spPr>
        <p:txBody>
          <a:bodyPr wrap="none" lIns="82030" tIns="41015" rIns="82030" bIns="41015">
            <a:spAutoFit/>
          </a:bodyPr>
          <a:lstStyle/>
          <a:p>
            <a:pPr defTabSz="410147" eaLnBrk="0" fontAlgn="base" hangingPunct="0">
              <a:lnSpc>
                <a:spcPct val="93000"/>
              </a:lnSpc>
              <a:spcBef>
                <a:spcPct val="0"/>
              </a:spcBef>
              <a:spcAft>
                <a:spcPct val="0"/>
              </a:spcAft>
              <a:buClr>
                <a:srgbClr val="000000"/>
              </a:buClr>
              <a:buSzPct val="100000"/>
              <a:buFont typeface="Times New Roman" pitchFamily="-128" charset="0"/>
              <a:buNone/>
              <a:defRPr/>
            </a:pPr>
            <a:r>
              <a:rPr lang="en-US" sz="2200" b="1" dirty="0">
                <a:solidFill>
                  <a:srgbClr val="FFFF00"/>
                </a:solidFill>
                <a:latin typeface="Arial" pitchFamily="34" charset="0"/>
                <a:ea typeface="MS Gothic" charset="-128"/>
                <a:cs typeface="Arial" pitchFamily="34" charset="0"/>
              </a:rPr>
              <a:t>TÂN ƯỚC KẾT HỢP</a:t>
            </a:r>
          </a:p>
        </p:txBody>
      </p:sp>
      <p:sp>
        <p:nvSpPr>
          <p:cNvPr id="6" name="Rectangle 1"/>
          <p:cNvSpPr>
            <a:spLocks noChangeArrowheads="1"/>
          </p:cNvSpPr>
          <p:nvPr userDrawn="1"/>
        </p:nvSpPr>
        <p:spPr bwMode="auto">
          <a:xfrm>
            <a:off x="0" y="0"/>
            <a:ext cx="9144000"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2030" tIns="41015" rIns="82030" bIns="41015" anchor="ctr"/>
          <a:lstStyle/>
          <a:p>
            <a:pPr defTabSz="410147" eaLnBrk="0" fontAlgn="base" hangingPunct="0">
              <a:lnSpc>
                <a:spcPct val="93000"/>
              </a:lnSpc>
              <a:spcBef>
                <a:spcPct val="0"/>
              </a:spcBef>
              <a:spcAft>
                <a:spcPct val="0"/>
              </a:spcAft>
              <a:buClr>
                <a:srgbClr val="000000"/>
              </a:buClr>
              <a:buSzPct val="100000"/>
              <a:buFont typeface="Times New Roman" pitchFamily="18" charset="0"/>
              <a:buNone/>
              <a:defRPr/>
            </a:pPr>
            <a:endParaRPr lang="en-US" sz="2200">
              <a:solidFill>
                <a:srgbClr val="FFFFFF"/>
              </a:solidFill>
              <a:latin typeface="Times New Roman" pitchFamily="18" charset="0"/>
              <a:ea typeface="MS Gothic" pitchFamily="49" charset="-128"/>
              <a:cs typeface="Arial" charset="0"/>
            </a:endParaRPr>
          </a:p>
        </p:txBody>
      </p:sp>
      <p:sp>
        <p:nvSpPr>
          <p:cNvPr id="7" name="Text Box 6"/>
          <p:cNvSpPr txBox="1">
            <a:spLocks noChangeArrowheads="1"/>
          </p:cNvSpPr>
          <p:nvPr userDrawn="1"/>
        </p:nvSpPr>
        <p:spPr bwMode="auto">
          <a:xfrm>
            <a:off x="768268" y="6556552"/>
            <a:ext cx="820180" cy="207897"/>
          </a:xfrm>
          <a:prstGeom prst="rect">
            <a:avLst/>
          </a:prstGeom>
          <a:noFill/>
          <a:ln w="9525">
            <a:noFill/>
            <a:round/>
            <a:headEnd/>
            <a:tailEnd/>
          </a:ln>
        </p:spPr>
        <p:txBody>
          <a:bodyPr wrap="none" lIns="80736" tIns="41983" rIns="80736" bIns="41983"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147" fontAlgn="base">
              <a:spcBef>
                <a:spcPts val="505"/>
              </a:spcBef>
              <a:spcAft>
                <a:spcPct val="0"/>
              </a:spcAft>
              <a:buClr>
                <a:srgbClr val="FFFFFF"/>
              </a:buClr>
              <a:buSzPct val="100000"/>
              <a:buFont typeface="Arial" charset="0"/>
              <a:buNone/>
            </a:pPr>
            <a:r>
              <a:rPr lang="en-GB" sz="800" b="1" smtClean="0">
                <a:solidFill>
                  <a:srgbClr val="FFFFFF"/>
                </a:solidFill>
                <a:latin typeface="Arial" charset="0"/>
              </a:rPr>
              <a:t>©2006 TBBMI</a:t>
            </a:r>
          </a:p>
        </p:txBody>
      </p:sp>
      <p:sp>
        <p:nvSpPr>
          <p:cNvPr id="8" name="Rectangle 16"/>
          <p:cNvSpPr>
            <a:spLocks noChangeArrowheads="1"/>
          </p:cNvSpPr>
          <p:nvPr userDrawn="1"/>
        </p:nvSpPr>
        <p:spPr bwMode="auto">
          <a:xfrm>
            <a:off x="7897630" y="6504031"/>
            <a:ext cx="594958" cy="223285"/>
          </a:xfrm>
          <a:prstGeom prst="rect">
            <a:avLst/>
          </a:prstGeom>
          <a:noFill/>
          <a:ln w="9525">
            <a:noFill/>
            <a:round/>
            <a:headEnd/>
            <a:tailEnd/>
          </a:ln>
        </p:spPr>
        <p:txBody>
          <a:bodyPr wrap="none" lIns="80736" tIns="41983" rIns="80736" bIns="41983" anchor="ctr">
            <a:spAutoFit/>
          </a:bodyPr>
          <a:lstStyle/>
          <a:p>
            <a:pPr algn="ctr" defTabSz="410147" eaLnBrk="0" fontAlgn="base" hangingPunct="0">
              <a:spcBef>
                <a:spcPct val="0"/>
              </a:spcBef>
              <a:spcAft>
                <a:spcPct val="0"/>
              </a:spcAft>
              <a:buClr>
                <a:srgbClr val="FFFFFF"/>
              </a:buClr>
              <a:buSzPct val="100000"/>
              <a:buFont typeface="Comic Sans MS" pitchFamily="66" charset="0"/>
              <a:buNone/>
              <a:tabLst>
                <a:tab pos="0" algn="l"/>
                <a:tab pos="820295" algn="l"/>
                <a:tab pos="1640589" algn="l"/>
                <a:tab pos="2460885" algn="l"/>
                <a:tab pos="3281178" algn="l"/>
                <a:tab pos="4101474" algn="l"/>
                <a:tab pos="4921768" algn="l"/>
                <a:tab pos="5742063" algn="l"/>
                <a:tab pos="6562357" algn="l"/>
                <a:tab pos="7382653" algn="l"/>
                <a:tab pos="8202948" algn="l"/>
                <a:tab pos="9023242" algn="l"/>
              </a:tabLst>
              <a:defRPr/>
            </a:pPr>
            <a:r>
              <a:rPr lang="en-GB" sz="900" b="1" dirty="0">
                <a:solidFill>
                  <a:srgbClr val="FFFFFF"/>
                </a:solidFill>
                <a:latin typeface="Comic Sans MS" pitchFamily="66" charset="0"/>
                <a:ea typeface="MS Gothic" pitchFamily="49" charset="-128"/>
                <a:cs typeface="Arial" charset="0"/>
              </a:rPr>
              <a:t>9.6.08.</a:t>
            </a:r>
          </a:p>
        </p:txBody>
      </p:sp>
      <p:sp>
        <p:nvSpPr>
          <p:cNvPr id="9" name="TextBox 8"/>
          <p:cNvSpPr txBox="1"/>
          <p:nvPr userDrawn="1"/>
        </p:nvSpPr>
        <p:spPr>
          <a:xfrm>
            <a:off x="277094" y="201706"/>
            <a:ext cx="2310737" cy="372682"/>
          </a:xfrm>
          <a:prstGeom prst="rect">
            <a:avLst/>
          </a:prstGeom>
          <a:noFill/>
        </p:spPr>
        <p:txBody>
          <a:bodyPr wrap="none" lIns="82030" tIns="41015" rIns="82030" bIns="41015">
            <a:spAutoFit/>
          </a:bodyPr>
          <a:lstStyle/>
          <a:p>
            <a:pPr defTabSz="410147" eaLnBrk="0" fontAlgn="base" hangingPunct="0">
              <a:lnSpc>
                <a:spcPct val="93000"/>
              </a:lnSpc>
              <a:spcBef>
                <a:spcPct val="0"/>
              </a:spcBef>
              <a:spcAft>
                <a:spcPct val="0"/>
              </a:spcAft>
              <a:buClr>
                <a:srgbClr val="000000"/>
              </a:buClr>
              <a:buSzPct val="100000"/>
              <a:buFont typeface="Times New Roman" pitchFamily="18" charset="0"/>
              <a:buNone/>
              <a:defRPr/>
            </a:pPr>
            <a:r>
              <a:rPr lang="en-US" sz="2000" b="1" dirty="0" err="1">
                <a:solidFill>
                  <a:srgbClr val="FFFF00"/>
                </a:solidFill>
                <a:latin typeface="Arial" pitchFamily="34" charset="0"/>
                <a:ea typeface="MS Gothic" pitchFamily="49" charset="-128"/>
                <a:cs typeface="Arial" pitchFamily="34" charset="0"/>
              </a:rPr>
              <a:t>Tân</a:t>
            </a:r>
            <a:r>
              <a:rPr lang="en-US" sz="2000" b="1" dirty="0">
                <a:solidFill>
                  <a:srgbClr val="FFFF00"/>
                </a:solidFill>
                <a:latin typeface="Arial" pitchFamily="34" charset="0"/>
                <a:ea typeface="MS Gothic" pitchFamily="49" charset="-128"/>
                <a:cs typeface="Arial" pitchFamily="34" charset="0"/>
              </a:rPr>
              <a:t> </a:t>
            </a:r>
            <a:r>
              <a:rPr lang="en-US" sz="2000" b="1" dirty="0" err="1">
                <a:solidFill>
                  <a:srgbClr val="FFFF00"/>
                </a:solidFill>
                <a:latin typeface="Arial" pitchFamily="34" charset="0"/>
                <a:ea typeface="MS Gothic" pitchFamily="49" charset="-128"/>
                <a:cs typeface="Arial" pitchFamily="34" charset="0"/>
              </a:rPr>
              <a:t>Ước</a:t>
            </a:r>
            <a:r>
              <a:rPr lang="en-US" sz="2000" b="1" dirty="0">
                <a:solidFill>
                  <a:srgbClr val="FFFF00"/>
                </a:solidFill>
                <a:latin typeface="Arial" pitchFamily="34" charset="0"/>
                <a:ea typeface="MS Gothic" pitchFamily="49" charset="-128"/>
                <a:cs typeface="Arial" pitchFamily="34" charset="0"/>
              </a:rPr>
              <a:t> </a:t>
            </a:r>
            <a:r>
              <a:rPr lang="en-US" sz="2000" b="1" dirty="0" err="1">
                <a:solidFill>
                  <a:srgbClr val="FFFF00"/>
                </a:solidFill>
                <a:latin typeface="Arial" pitchFamily="34" charset="0"/>
                <a:ea typeface="MS Gothic" pitchFamily="49" charset="-128"/>
                <a:cs typeface="Arial" pitchFamily="34" charset="0"/>
              </a:rPr>
              <a:t>Kết</a:t>
            </a:r>
            <a:r>
              <a:rPr lang="en-US" sz="2000" b="1" dirty="0">
                <a:solidFill>
                  <a:srgbClr val="FFFF00"/>
                </a:solidFill>
                <a:latin typeface="Arial" pitchFamily="34" charset="0"/>
                <a:ea typeface="MS Gothic" pitchFamily="49" charset="-128"/>
                <a:cs typeface="Arial" pitchFamily="34" charset="0"/>
              </a:rPr>
              <a:t> </a:t>
            </a:r>
            <a:r>
              <a:rPr lang="en-US" sz="2000" b="1" dirty="0" err="1">
                <a:solidFill>
                  <a:srgbClr val="FFFF00"/>
                </a:solidFill>
                <a:latin typeface="Arial" pitchFamily="34" charset="0"/>
                <a:ea typeface="MS Gothic" pitchFamily="49" charset="-128"/>
                <a:cs typeface="Arial" pitchFamily="34" charset="0"/>
              </a:rPr>
              <a:t>Hợp</a:t>
            </a:r>
            <a:endParaRPr lang="en-US" sz="2000" b="1" dirty="0">
              <a:solidFill>
                <a:srgbClr val="FFFF00"/>
              </a:solidFill>
              <a:latin typeface="Arial" pitchFamily="34" charset="0"/>
              <a:ea typeface="MS Gothic" pitchFamily="49" charset="-128"/>
              <a:cs typeface="Arial" pitchFamily="34" charset="0"/>
            </a:endParaRPr>
          </a:p>
        </p:txBody>
      </p:sp>
      <p:sp>
        <p:nvSpPr>
          <p:cNvPr id="2" name="Title 1"/>
          <p:cNvSpPr>
            <a:spLocks noGrp="1"/>
          </p:cNvSpPr>
          <p:nvPr>
            <p:ph type="ctrTitle"/>
          </p:nvPr>
        </p:nvSpPr>
        <p:spPr>
          <a:xfrm>
            <a:off x="685515" y="2130522"/>
            <a:ext cx="7772977" cy="1469371"/>
          </a:xfrm>
          <a:prstGeom prst="rect">
            <a:avLst/>
          </a:prstGeom>
        </p:spPr>
        <p:txBody>
          <a:bodyPr lIns="82030" tIns="41015" rIns="82030" bIns="41015"/>
          <a:lstStyle/>
          <a:p>
            <a:r>
              <a:rPr lang="en-US" smtClean="0"/>
              <a:t>Click to edit Master title style</a:t>
            </a:r>
            <a:endParaRPr lang="en-US"/>
          </a:p>
        </p:txBody>
      </p:sp>
      <p:sp>
        <p:nvSpPr>
          <p:cNvPr id="3" name="Subtitle 2"/>
          <p:cNvSpPr>
            <a:spLocks noGrp="1"/>
          </p:cNvSpPr>
          <p:nvPr>
            <p:ph type="subTitle" idx="1"/>
          </p:nvPr>
        </p:nvSpPr>
        <p:spPr>
          <a:xfrm>
            <a:off x="1371026" y="3885640"/>
            <a:ext cx="6401955" cy="1753721"/>
          </a:xfrm>
          <a:prstGeom prst="rect">
            <a:avLst/>
          </a:prstGeom>
        </p:spPr>
        <p:txBody>
          <a:bodyPr lIns="82030" tIns="41015" rIns="82030" bIns="41015"/>
          <a:lstStyle>
            <a:lvl1pPr marL="0" indent="0" algn="ctr">
              <a:buNone/>
              <a:defRPr/>
            </a:lvl1pPr>
            <a:lvl2pPr marL="410147" indent="0" algn="ctr">
              <a:buNone/>
              <a:defRPr/>
            </a:lvl2pPr>
            <a:lvl3pPr marL="820295" indent="0" algn="ctr">
              <a:buNone/>
              <a:defRPr/>
            </a:lvl3pPr>
            <a:lvl4pPr marL="1230442" indent="0" algn="ctr">
              <a:buNone/>
              <a:defRPr/>
            </a:lvl4pPr>
            <a:lvl5pPr marL="1640589" indent="0" algn="ctr">
              <a:buNone/>
              <a:defRPr/>
            </a:lvl5pPr>
            <a:lvl6pPr marL="2050736" indent="0" algn="ctr">
              <a:buNone/>
              <a:defRPr/>
            </a:lvl6pPr>
            <a:lvl7pPr marL="2460885" indent="0" algn="ctr">
              <a:buNone/>
              <a:defRPr/>
            </a:lvl7pPr>
            <a:lvl8pPr marL="2871031" indent="0" algn="ctr">
              <a:buNone/>
              <a:defRPr/>
            </a:lvl8pPr>
            <a:lvl9pPr marL="328117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151412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bwMode="auto">
          <a:xfrm>
            <a:off x="0" y="0"/>
            <a:ext cx="3948545" cy="1210235"/>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lIns="82030" tIns="41015" rIns="82030" bIns="41015"/>
          <a:lstStyle/>
          <a:p>
            <a:pPr defTabSz="410147" eaLnBrk="0" fontAlgn="base" hangingPunct="0">
              <a:lnSpc>
                <a:spcPct val="93000"/>
              </a:lnSpc>
              <a:spcBef>
                <a:spcPct val="0"/>
              </a:spcBef>
              <a:spcAft>
                <a:spcPct val="0"/>
              </a:spcAft>
              <a:buClr>
                <a:srgbClr val="000000"/>
              </a:buClr>
              <a:buSzPct val="100000"/>
              <a:buFont typeface="Times New Roman" pitchFamily="-128" charset="0"/>
              <a:buNone/>
              <a:defRPr/>
            </a:pPr>
            <a:endParaRPr lang="en-US" sz="2200">
              <a:solidFill>
                <a:srgbClr val="FFFFFF"/>
              </a:solidFill>
              <a:latin typeface="Times New Roman" pitchFamily="-128" charset="0"/>
              <a:ea typeface="MS Gothic" charset="-128"/>
              <a:cs typeface="Arial" charset="0"/>
            </a:endParaRPr>
          </a:p>
        </p:txBody>
      </p:sp>
      <p:sp>
        <p:nvSpPr>
          <p:cNvPr id="5" name="TextBox 4"/>
          <p:cNvSpPr txBox="1"/>
          <p:nvPr userDrawn="1"/>
        </p:nvSpPr>
        <p:spPr>
          <a:xfrm>
            <a:off x="207820" y="201709"/>
            <a:ext cx="2942510" cy="401119"/>
          </a:xfrm>
          <a:prstGeom prst="rect">
            <a:avLst/>
          </a:prstGeom>
          <a:noFill/>
        </p:spPr>
        <p:txBody>
          <a:bodyPr wrap="none" lIns="82030" tIns="41015" rIns="82030" bIns="41015">
            <a:spAutoFit/>
          </a:bodyPr>
          <a:lstStyle/>
          <a:p>
            <a:pPr defTabSz="410147" eaLnBrk="0" fontAlgn="base" hangingPunct="0">
              <a:lnSpc>
                <a:spcPct val="93000"/>
              </a:lnSpc>
              <a:spcBef>
                <a:spcPct val="0"/>
              </a:spcBef>
              <a:spcAft>
                <a:spcPct val="0"/>
              </a:spcAft>
              <a:buClr>
                <a:srgbClr val="000000"/>
              </a:buClr>
              <a:buSzPct val="100000"/>
              <a:buFont typeface="Times New Roman" pitchFamily="-128" charset="0"/>
              <a:buNone/>
              <a:defRPr/>
            </a:pPr>
            <a:r>
              <a:rPr lang="en-US" sz="2200" b="1" dirty="0">
                <a:solidFill>
                  <a:srgbClr val="FFFF00"/>
                </a:solidFill>
                <a:latin typeface="Arial" pitchFamily="34" charset="0"/>
                <a:ea typeface="MS Gothic" charset="-128"/>
                <a:cs typeface="Arial" pitchFamily="34" charset="0"/>
              </a:rPr>
              <a:t>TÂN ƯỚC KẾT HỢP</a:t>
            </a:r>
          </a:p>
        </p:txBody>
      </p:sp>
      <p:sp>
        <p:nvSpPr>
          <p:cNvPr id="6" name="Rectangle 1"/>
          <p:cNvSpPr>
            <a:spLocks noChangeArrowheads="1"/>
          </p:cNvSpPr>
          <p:nvPr userDrawn="1"/>
        </p:nvSpPr>
        <p:spPr bwMode="auto">
          <a:xfrm>
            <a:off x="0" y="0"/>
            <a:ext cx="9144000"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2030" tIns="41015" rIns="82030" bIns="41015" anchor="ctr"/>
          <a:lstStyle/>
          <a:p>
            <a:pPr defTabSz="410147" eaLnBrk="0" fontAlgn="base" hangingPunct="0">
              <a:lnSpc>
                <a:spcPct val="93000"/>
              </a:lnSpc>
              <a:spcBef>
                <a:spcPct val="0"/>
              </a:spcBef>
              <a:spcAft>
                <a:spcPct val="0"/>
              </a:spcAft>
              <a:buClr>
                <a:srgbClr val="000000"/>
              </a:buClr>
              <a:buSzPct val="100000"/>
              <a:buFont typeface="Times New Roman" pitchFamily="18" charset="0"/>
              <a:buNone/>
              <a:defRPr/>
            </a:pPr>
            <a:endParaRPr lang="en-US" sz="2200">
              <a:solidFill>
                <a:srgbClr val="FFFFFF"/>
              </a:solidFill>
              <a:latin typeface="Times New Roman" pitchFamily="18" charset="0"/>
              <a:ea typeface="MS Gothic" pitchFamily="49" charset="-128"/>
              <a:cs typeface="Arial" charset="0"/>
            </a:endParaRPr>
          </a:p>
        </p:txBody>
      </p:sp>
      <p:sp>
        <p:nvSpPr>
          <p:cNvPr id="7" name="Text Box 6"/>
          <p:cNvSpPr txBox="1">
            <a:spLocks noChangeArrowheads="1"/>
          </p:cNvSpPr>
          <p:nvPr userDrawn="1"/>
        </p:nvSpPr>
        <p:spPr bwMode="auto">
          <a:xfrm>
            <a:off x="766825" y="6518731"/>
            <a:ext cx="820180" cy="207897"/>
          </a:xfrm>
          <a:prstGeom prst="rect">
            <a:avLst/>
          </a:prstGeom>
          <a:noFill/>
          <a:ln w="9525">
            <a:noFill/>
            <a:round/>
            <a:headEnd/>
            <a:tailEnd/>
          </a:ln>
        </p:spPr>
        <p:txBody>
          <a:bodyPr wrap="none" lIns="80736" tIns="41983" rIns="80736" bIns="41983"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147" fontAlgn="base">
              <a:spcBef>
                <a:spcPts val="505"/>
              </a:spcBef>
              <a:spcAft>
                <a:spcPct val="0"/>
              </a:spcAft>
              <a:buClr>
                <a:srgbClr val="FFFFFF"/>
              </a:buClr>
              <a:buSzPct val="100000"/>
              <a:buFont typeface="Arial" charset="0"/>
              <a:buNone/>
            </a:pPr>
            <a:r>
              <a:rPr lang="en-GB" sz="800" b="1" smtClean="0">
                <a:solidFill>
                  <a:srgbClr val="FFFFFF"/>
                </a:solidFill>
                <a:latin typeface="Arial" charset="0"/>
              </a:rPr>
              <a:t>©2006 TBBMI</a:t>
            </a:r>
          </a:p>
        </p:txBody>
      </p:sp>
      <p:sp>
        <p:nvSpPr>
          <p:cNvPr id="8" name="Rectangle 16"/>
          <p:cNvSpPr>
            <a:spLocks noChangeArrowheads="1"/>
          </p:cNvSpPr>
          <p:nvPr userDrawn="1"/>
        </p:nvSpPr>
        <p:spPr bwMode="auto">
          <a:xfrm>
            <a:off x="7855777" y="6518039"/>
            <a:ext cx="594958" cy="223285"/>
          </a:xfrm>
          <a:prstGeom prst="rect">
            <a:avLst/>
          </a:prstGeom>
          <a:noFill/>
          <a:ln w="9525">
            <a:noFill/>
            <a:round/>
            <a:headEnd/>
            <a:tailEnd/>
          </a:ln>
        </p:spPr>
        <p:txBody>
          <a:bodyPr wrap="none" lIns="80736" tIns="41983" rIns="80736" bIns="41983" anchor="ctr">
            <a:spAutoFit/>
          </a:bodyPr>
          <a:lstStyle/>
          <a:p>
            <a:pPr algn="ctr" defTabSz="410147" eaLnBrk="0" fontAlgn="base" hangingPunct="0">
              <a:spcBef>
                <a:spcPct val="0"/>
              </a:spcBef>
              <a:spcAft>
                <a:spcPct val="0"/>
              </a:spcAft>
              <a:buClr>
                <a:srgbClr val="FFFFFF"/>
              </a:buClr>
              <a:buSzPct val="100000"/>
              <a:buFont typeface="Comic Sans MS" pitchFamily="66" charset="0"/>
              <a:buNone/>
              <a:tabLst>
                <a:tab pos="0" algn="l"/>
                <a:tab pos="820295" algn="l"/>
                <a:tab pos="1640589" algn="l"/>
                <a:tab pos="2460885" algn="l"/>
                <a:tab pos="3281178" algn="l"/>
                <a:tab pos="4101474" algn="l"/>
                <a:tab pos="4921768" algn="l"/>
                <a:tab pos="5742063" algn="l"/>
                <a:tab pos="6562357" algn="l"/>
                <a:tab pos="7382653" algn="l"/>
                <a:tab pos="8202948" algn="l"/>
                <a:tab pos="9023242" algn="l"/>
              </a:tabLst>
              <a:defRPr/>
            </a:pPr>
            <a:r>
              <a:rPr lang="en-GB" sz="900" b="1" dirty="0">
                <a:solidFill>
                  <a:srgbClr val="FFFFFF"/>
                </a:solidFill>
                <a:latin typeface="Comic Sans MS" pitchFamily="66" charset="0"/>
                <a:ea typeface="MS Gothic" pitchFamily="49" charset="-128"/>
                <a:cs typeface="Arial" charset="0"/>
              </a:rPr>
              <a:t>9.6.08.</a:t>
            </a:r>
          </a:p>
        </p:txBody>
      </p:sp>
      <p:sp>
        <p:nvSpPr>
          <p:cNvPr id="9" name="TextBox 8"/>
          <p:cNvSpPr txBox="1"/>
          <p:nvPr userDrawn="1"/>
        </p:nvSpPr>
        <p:spPr>
          <a:xfrm>
            <a:off x="277094" y="201706"/>
            <a:ext cx="2310737" cy="372682"/>
          </a:xfrm>
          <a:prstGeom prst="rect">
            <a:avLst/>
          </a:prstGeom>
          <a:noFill/>
        </p:spPr>
        <p:txBody>
          <a:bodyPr wrap="none" lIns="82030" tIns="41015" rIns="82030" bIns="41015">
            <a:spAutoFit/>
          </a:bodyPr>
          <a:lstStyle/>
          <a:p>
            <a:pPr defTabSz="410147" eaLnBrk="0" fontAlgn="base" hangingPunct="0">
              <a:lnSpc>
                <a:spcPct val="93000"/>
              </a:lnSpc>
              <a:spcBef>
                <a:spcPct val="0"/>
              </a:spcBef>
              <a:spcAft>
                <a:spcPct val="0"/>
              </a:spcAft>
              <a:buClr>
                <a:srgbClr val="000000"/>
              </a:buClr>
              <a:buSzPct val="100000"/>
              <a:buFont typeface="Times New Roman" pitchFamily="18" charset="0"/>
              <a:buNone/>
              <a:defRPr/>
            </a:pPr>
            <a:r>
              <a:rPr lang="en-US" sz="2000" b="1" dirty="0" err="1">
                <a:solidFill>
                  <a:srgbClr val="FFFF00"/>
                </a:solidFill>
                <a:latin typeface="Arial" pitchFamily="34" charset="0"/>
                <a:ea typeface="MS Gothic" pitchFamily="49" charset="-128"/>
                <a:cs typeface="Arial" pitchFamily="34" charset="0"/>
              </a:rPr>
              <a:t>Tân</a:t>
            </a:r>
            <a:r>
              <a:rPr lang="en-US" sz="2000" b="1" dirty="0">
                <a:solidFill>
                  <a:srgbClr val="FFFF00"/>
                </a:solidFill>
                <a:latin typeface="Arial" pitchFamily="34" charset="0"/>
                <a:ea typeface="MS Gothic" pitchFamily="49" charset="-128"/>
                <a:cs typeface="Arial" pitchFamily="34" charset="0"/>
              </a:rPr>
              <a:t> </a:t>
            </a:r>
            <a:r>
              <a:rPr lang="en-US" sz="2000" b="1" dirty="0" err="1">
                <a:solidFill>
                  <a:srgbClr val="FFFF00"/>
                </a:solidFill>
                <a:latin typeface="Arial" pitchFamily="34" charset="0"/>
                <a:ea typeface="MS Gothic" pitchFamily="49" charset="-128"/>
                <a:cs typeface="Arial" pitchFamily="34" charset="0"/>
              </a:rPr>
              <a:t>Ước</a:t>
            </a:r>
            <a:r>
              <a:rPr lang="en-US" sz="2000" b="1" dirty="0">
                <a:solidFill>
                  <a:srgbClr val="FFFF00"/>
                </a:solidFill>
                <a:latin typeface="Arial" pitchFamily="34" charset="0"/>
                <a:ea typeface="MS Gothic" pitchFamily="49" charset="-128"/>
                <a:cs typeface="Arial" pitchFamily="34" charset="0"/>
              </a:rPr>
              <a:t> </a:t>
            </a:r>
            <a:r>
              <a:rPr lang="en-US" sz="2000" b="1" dirty="0" err="1">
                <a:solidFill>
                  <a:srgbClr val="FFFF00"/>
                </a:solidFill>
                <a:latin typeface="Arial" pitchFamily="34" charset="0"/>
                <a:ea typeface="MS Gothic" pitchFamily="49" charset="-128"/>
                <a:cs typeface="Arial" pitchFamily="34" charset="0"/>
              </a:rPr>
              <a:t>Kết</a:t>
            </a:r>
            <a:r>
              <a:rPr lang="en-US" sz="2000" b="1" dirty="0">
                <a:solidFill>
                  <a:srgbClr val="FFFF00"/>
                </a:solidFill>
                <a:latin typeface="Arial" pitchFamily="34" charset="0"/>
                <a:ea typeface="MS Gothic" pitchFamily="49" charset="-128"/>
                <a:cs typeface="Arial" pitchFamily="34" charset="0"/>
              </a:rPr>
              <a:t> </a:t>
            </a:r>
            <a:r>
              <a:rPr lang="en-US" sz="2000" b="1" dirty="0" err="1">
                <a:solidFill>
                  <a:srgbClr val="FFFF00"/>
                </a:solidFill>
                <a:latin typeface="Arial" pitchFamily="34" charset="0"/>
                <a:ea typeface="MS Gothic" pitchFamily="49" charset="-128"/>
                <a:cs typeface="Arial" pitchFamily="34" charset="0"/>
              </a:rPr>
              <a:t>Hợp</a:t>
            </a:r>
            <a:endParaRPr lang="en-US" sz="2000" b="1" dirty="0">
              <a:solidFill>
                <a:srgbClr val="FFFF00"/>
              </a:solidFill>
              <a:latin typeface="Arial" pitchFamily="34" charset="0"/>
              <a:ea typeface="MS Gothic" pitchFamily="49" charset="-128"/>
              <a:cs typeface="Arial" pitchFamily="34" charset="0"/>
            </a:endParaRPr>
          </a:p>
        </p:txBody>
      </p:sp>
      <p:sp>
        <p:nvSpPr>
          <p:cNvPr id="2" name="Title 1"/>
          <p:cNvSpPr>
            <a:spLocks noGrp="1"/>
          </p:cNvSpPr>
          <p:nvPr>
            <p:ph type="title"/>
          </p:nvPr>
        </p:nvSpPr>
        <p:spPr>
          <a:xfrm>
            <a:off x="457492" y="274544"/>
            <a:ext cx="8229023" cy="1143000"/>
          </a:xfrm>
          <a:prstGeom prst="rect">
            <a:avLst/>
          </a:prstGeom>
        </p:spPr>
        <p:txBody>
          <a:bodyPr lIns="82030" tIns="41015" rIns="82030" bIns="41015"/>
          <a:lstStyle/>
          <a:p>
            <a:r>
              <a:rPr lang="en-US" smtClean="0"/>
              <a:t>Click to edit Master title style</a:t>
            </a:r>
            <a:endParaRPr lang="en-US"/>
          </a:p>
        </p:txBody>
      </p:sp>
      <p:sp>
        <p:nvSpPr>
          <p:cNvPr id="3" name="Content Placeholder 2"/>
          <p:cNvSpPr>
            <a:spLocks noGrp="1"/>
          </p:cNvSpPr>
          <p:nvPr>
            <p:ph idx="1"/>
          </p:nvPr>
        </p:nvSpPr>
        <p:spPr>
          <a:xfrm>
            <a:off x="457492" y="1599643"/>
            <a:ext cx="8229023" cy="4527176"/>
          </a:xfrm>
          <a:prstGeom prst="rect">
            <a:avLst/>
          </a:prstGeom>
        </p:spPr>
        <p:txBody>
          <a:bodyPr lIns="82030" tIns="41015" rIns="82030" bIns="4101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13427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lIns="82030" tIns="41015" rIns="82030" bIns="41015"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3038" y="2906526"/>
            <a:ext cx="7771534" cy="1500187"/>
          </a:xfrm>
          <a:prstGeom prst="rect">
            <a:avLst/>
          </a:prstGeom>
        </p:spPr>
        <p:txBody>
          <a:bodyPr lIns="82030" tIns="41015" rIns="82030" bIns="41015" anchor="b"/>
          <a:lstStyle>
            <a:lvl1pPr marL="0" indent="0">
              <a:buNone/>
              <a:defRPr sz="1800"/>
            </a:lvl1pPr>
            <a:lvl2pPr marL="410147" indent="0">
              <a:buNone/>
              <a:defRPr sz="1600"/>
            </a:lvl2pPr>
            <a:lvl3pPr marL="820295" indent="0">
              <a:buNone/>
              <a:defRPr sz="1400"/>
            </a:lvl3pPr>
            <a:lvl4pPr marL="1230442" indent="0">
              <a:buNone/>
              <a:defRPr sz="1300"/>
            </a:lvl4pPr>
            <a:lvl5pPr marL="1640589" indent="0">
              <a:buNone/>
              <a:defRPr sz="1300"/>
            </a:lvl5pPr>
            <a:lvl6pPr marL="2050736" indent="0">
              <a:buNone/>
              <a:defRPr sz="1300"/>
            </a:lvl6pPr>
            <a:lvl7pPr marL="2460885" indent="0">
              <a:buNone/>
              <a:defRPr sz="1300"/>
            </a:lvl7pPr>
            <a:lvl8pPr marL="2871031" indent="0">
              <a:buNone/>
              <a:defRPr sz="1300"/>
            </a:lvl8pPr>
            <a:lvl9pPr marL="3281178" indent="0">
              <a:buNone/>
              <a:defRPr sz="1300"/>
            </a:lvl9pPr>
          </a:lstStyle>
          <a:p>
            <a:pPr lvl="0"/>
            <a:r>
              <a:rPr lang="en-US" smtClean="0"/>
              <a:t>Click to edit Master text styles</a:t>
            </a:r>
          </a:p>
        </p:txBody>
      </p:sp>
    </p:spTree>
    <p:extLst>
      <p:ext uri="{BB962C8B-B14F-4D97-AF65-F5344CB8AC3E}">
        <p14:creationId xmlns:p14="http://schemas.microsoft.com/office/powerpoint/2010/main" val="14262352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492" y="274544"/>
            <a:ext cx="8229023" cy="1143000"/>
          </a:xfrm>
          <a:prstGeom prst="rect">
            <a:avLst/>
          </a:prstGeom>
        </p:spPr>
        <p:txBody>
          <a:bodyPr lIns="82030" tIns="41015" rIns="82030" bIns="41015"/>
          <a:lstStyle/>
          <a:p>
            <a:r>
              <a:rPr lang="en-US" smtClean="0"/>
              <a:t>Click to edit Master title style</a:t>
            </a:r>
            <a:endParaRPr lang="en-US"/>
          </a:p>
        </p:txBody>
      </p:sp>
      <p:sp>
        <p:nvSpPr>
          <p:cNvPr id="3" name="Content Placeholder 2"/>
          <p:cNvSpPr>
            <a:spLocks noGrp="1"/>
          </p:cNvSpPr>
          <p:nvPr>
            <p:ph sz="half" idx="1"/>
          </p:nvPr>
        </p:nvSpPr>
        <p:spPr>
          <a:xfrm>
            <a:off x="457489" y="1599643"/>
            <a:ext cx="4045238" cy="4527176"/>
          </a:xfrm>
          <a:prstGeom prst="rect">
            <a:avLst/>
          </a:prstGeom>
        </p:spPr>
        <p:txBody>
          <a:bodyPr lIns="82030" tIns="41015" rIns="82030" bIns="41015"/>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276" y="1599643"/>
            <a:ext cx="4045239" cy="4527176"/>
          </a:xfrm>
          <a:prstGeom prst="rect">
            <a:avLst/>
          </a:prstGeom>
        </p:spPr>
        <p:txBody>
          <a:bodyPr lIns="82030" tIns="41015" rIns="82030" bIns="41015"/>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91423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92" y="274544"/>
            <a:ext cx="8229023" cy="1143000"/>
          </a:xfrm>
          <a:prstGeom prst="rect">
            <a:avLst/>
          </a:prstGeom>
        </p:spPr>
        <p:txBody>
          <a:bodyPr lIns="82030" tIns="41015" rIns="82030" bIns="41015"/>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489" y="1535206"/>
            <a:ext cx="4039465" cy="640136"/>
          </a:xfrm>
          <a:prstGeom prst="rect">
            <a:avLst/>
          </a:prstGeom>
        </p:spPr>
        <p:txBody>
          <a:bodyPr lIns="82030" tIns="41015" rIns="82030" bIns="41015" anchor="b"/>
          <a:lstStyle>
            <a:lvl1pPr marL="0" indent="0">
              <a:buNone/>
              <a:defRPr sz="2200" b="1"/>
            </a:lvl1pPr>
            <a:lvl2pPr marL="410147" indent="0">
              <a:buNone/>
              <a:defRPr sz="1800" b="1"/>
            </a:lvl2pPr>
            <a:lvl3pPr marL="820295" indent="0">
              <a:buNone/>
              <a:defRPr sz="1600" b="1"/>
            </a:lvl3pPr>
            <a:lvl4pPr marL="1230442" indent="0">
              <a:buNone/>
              <a:defRPr sz="1400" b="1"/>
            </a:lvl4pPr>
            <a:lvl5pPr marL="1640589" indent="0">
              <a:buNone/>
              <a:defRPr sz="1400" b="1"/>
            </a:lvl5pPr>
            <a:lvl6pPr marL="2050736" indent="0">
              <a:buNone/>
              <a:defRPr sz="1400" b="1"/>
            </a:lvl6pPr>
            <a:lvl7pPr marL="2460885" indent="0">
              <a:buNone/>
              <a:defRPr sz="1400" b="1"/>
            </a:lvl7pPr>
            <a:lvl8pPr marL="2871031" indent="0">
              <a:buNone/>
              <a:defRPr sz="1400" b="1"/>
            </a:lvl8pPr>
            <a:lvl9pPr marL="3281178"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489" y="2175344"/>
            <a:ext cx="4039465" cy="3951474"/>
          </a:xfrm>
          <a:prstGeom prst="rect">
            <a:avLst/>
          </a:prstGeom>
        </p:spPr>
        <p:txBody>
          <a:bodyPr lIns="82030" tIns="41015" rIns="82030" bIns="41015"/>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606" y="1535206"/>
            <a:ext cx="4040909" cy="640136"/>
          </a:xfrm>
          <a:prstGeom prst="rect">
            <a:avLst/>
          </a:prstGeom>
        </p:spPr>
        <p:txBody>
          <a:bodyPr lIns="82030" tIns="41015" rIns="82030" bIns="41015" anchor="b"/>
          <a:lstStyle>
            <a:lvl1pPr marL="0" indent="0">
              <a:buNone/>
              <a:defRPr sz="2200" b="1"/>
            </a:lvl1pPr>
            <a:lvl2pPr marL="410147" indent="0">
              <a:buNone/>
              <a:defRPr sz="1800" b="1"/>
            </a:lvl2pPr>
            <a:lvl3pPr marL="820295" indent="0">
              <a:buNone/>
              <a:defRPr sz="1600" b="1"/>
            </a:lvl3pPr>
            <a:lvl4pPr marL="1230442" indent="0">
              <a:buNone/>
              <a:defRPr sz="1400" b="1"/>
            </a:lvl4pPr>
            <a:lvl5pPr marL="1640589" indent="0">
              <a:buNone/>
              <a:defRPr sz="1400" b="1"/>
            </a:lvl5pPr>
            <a:lvl6pPr marL="2050736" indent="0">
              <a:buNone/>
              <a:defRPr sz="1400" b="1"/>
            </a:lvl6pPr>
            <a:lvl7pPr marL="2460885" indent="0">
              <a:buNone/>
              <a:defRPr sz="1400" b="1"/>
            </a:lvl7pPr>
            <a:lvl8pPr marL="2871031" indent="0">
              <a:buNone/>
              <a:defRPr sz="1400" b="1"/>
            </a:lvl8pPr>
            <a:lvl9pPr marL="3281178"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606" y="2175344"/>
            <a:ext cx="4040909" cy="3951474"/>
          </a:xfrm>
          <a:prstGeom prst="rect">
            <a:avLst/>
          </a:prstGeom>
        </p:spPr>
        <p:txBody>
          <a:bodyPr lIns="82030" tIns="41015" rIns="82030" bIns="41015"/>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7501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74"/>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lIns="91376" tIns="45688" rIns="91376" bIns="45688" rtlCol="0" anchor="ctr"/>
          <a:lstStyle>
            <a:extLst/>
          </a:lstStyle>
          <a:p>
            <a:pPr algn="ctr" eaLnBrk="1" latinLnBrk="0" hangingPunct="1"/>
            <a:endParaRPr kumimoji="0" lang="en-US"/>
          </a:p>
        </p:txBody>
      </p:sp>
      <p:sp>
        <p:nvSpPr>
          <p:cNvPr id="9" name="Rectangle 8"/>
          <p:cNvSpPr/>
          <p:nvPr/>
        </p:nvSpPr>
        <p:spPr>
          <a:xfrm rot="21420000">
            <a:off x="596707" y="998822"/>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lIns="91376" tIns="45688" rIns="91376" bIns="45688" rtlCol="0" anchor="ctr"/>
          <a:lstStyle>
            <a:extLst/>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39"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fld id="{59CC5D5E-F730-4E72-844C-E150E4EF4584}" type="datetimeFigureOut">
              <a:rPr lang="en-US" smtClean="0"/>
              <a:pPr/>
              <a:t>1/2/14</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6A0C2AB5-FF68-48AF-B687-119A0A47367C}" type="slidenum">
              <a:rPr lang="en-US" smtClean="0"/>
              <a:pPr/>
              <a:t>‹#›</a:t>
            </a:fld>
            <a:endParaRPr lang="en-US"/>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492" y="274544"/>
            <a:ext cx="8229023" cy="1143000"/>
          </a:xfrm>
          <a:prstGeom prst="rect">
            <a:avLst/>
          </a:prstGeom>
        </p:spPr>
        <p:txBody>
          <a:bodyPr lIns="82030" tIns="41015" rIns="82030" bIns="41015"/>
          <a:lstStyle/>
          <a:p>
            <a:r>
              <a:rPr lang="en-US" smtClean="0"/>
              <a:t>Click to edit Master title style</a:t>
            </a:r>
            <a:endParaRPr lang="en-US"/>
          </a:p>
        </p:txBody>
      </p:sp>
    </p:spTree>
    <p:extLst>
      <p:ext uri="{BB962C8B-B14F-4D97-AF65-F5344CB8AC3E}">
        <p14:creationId xmlns:p14="http://schemas.microsoft.com/office/powerpoint/2010/main" val="15563646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bwMode="auto">
          <a:xfrm>
            <a:off x="0" y="0"/>
            <a:ext cx="3948545" cy="1210235"/>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lIns="82030" tIns="41015" rIns="82030" bIns="41015"/>
          <a:lstStyle/>
          <a:p>
            <a:pPr defTabSz="410147" eaLnBrk="0" fontAlgn="base" hangingPunct="0">
              <a:lnSpc>
                <a:spcPct val="93000"/>
              </a:lnSpc>
              <a:spcBef>
                <a:spcPct val="0"/>
              </a:spcBef>
              <a:spcAft>
                <a:spcPct val="0"/>
              </a:spcAft>
              <a:buClr>
                <a:srgbClr val="000000"/>
              </a:buClr>
              <a:buSzPct val="100000"/>
              <a:buFont typeface="Times New Roman" pitchFamily="-128" charset="0"/>
              <a:buNone/>
              <a:defRPr/>
            </a:pPr>
            <a:endParaRPr lang="en-US" sz="2200">
              <a:solidFill>
                <a:srgbClr val="FFFFFF"/>
              </a:solidFill>
              <a:latin typeface="Times New Roman" pitchFamily="-128" charset="0"/>
              <a:ea typeface="MS Gothic" charset="-128"/>
              <a:cs typeface="Arial" charset="0"/>
            </a:endParaRPr>
          </a:p>
        </p:txBody>
      </p:sp>
      <p:sp>
        <p:nvSpPr>
          <p:cNvPr id="3" name="TextBox 2"/>
          <p:cNvSpPr txBox="1"/>
          <p:nvPr userDrawn="1"/>
        </p:nvSpPr>
        <p:spPr>
          <a:xfrm>
            <a:off x="207820" y="201709"/>
            <a:ext cx="2942510" cy="401119"/>
          </a:xfrm>
          <a:prstGeom prst="rect">
            <a:avLst/>
          </a:prstGeom>
          <a:noFill/>
        </p:spPr>
        <p:txBody>
          <a:bodyPr wrap="none" lIns="82030" tIns="41015" rIns="82030" bIns="41015">
            <a:spAutoFit/>
          </a:bodyPr>
          <a:lstStyle/>
          <a:p>
            <a:pPr defTabSz="410147" eaLnBrk="0" fontAlgn="base" hangingPunct="0">
              <a:lnSpc>
                <a:spcPct val="93000"/>
              </a:lnSpc>
              <a:spcBef>
                <a:spcPct val="0"/>
              </a:spcBef>
              <a:spcAft>
                <a:spcPct val="0"/>
              </a:spcAft>
              <a:buClr>
                <a:srgbClr val="000000"/>
              </a:buClr>
              <a:buSzPct val="100000"/>
              <a:buFont typeface="Times New Roman" pitchFamily="-128" charset="0"/>
              <a:buNone/>
              <a:defRPr/>
            </a:pPr>
            <a:r>
              <a:rPr lang="en-US" sz="2200" b="1" dirty="0">
                <a:solidFill>
                  <a:srgbClr val="FFFF00"/>
                </a:solidFill>
                <a:latin typeface="Arial" pitchFamily="34" charset="0"/>
                <a:ea typeface="MS Gothic" charset="-128"/>
                <a:cs typeface="Arial" pitchFamily="34" charset="0"/>
              </a:rPr>
              <a:t>TÂN ƯỚC KẾT HỢP</a:t>
            </a:r>
          </a:p>
        </p:txBody>
      </p:sp>
      <p:sp>
        <p:nvSpPr>
          <p:cNvPr id="4" name="Rectangle 1"/>
          <p:cNvSpPr>
            <a:spLocks noChangeArrowheads="1"/>
          </p:cNvSpPr>
          <p:nvPr userDrawn="1"/>
        </p:nvSpPr>
        <p:spPr bwMode="auto">
          <a:xfrm>
            <a:off x="0" y="0"/>
            <a:ext cx="9144000"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2030" tIns="41015" rIns="82030" bIns="41015" anchor="ctr"/>
          <a:lstStyle/>
          <a:p>
            <a:pPr defTabSz="410147" eaLnBrk="0" fontAlgn="base" hangingPunct="0">
              <a:lnSpc>
                <a:spcPct val="93000"/>
              </a:lnSpc>
              <a:spcBef>
                <a:spcPct val="0"/>
              </a:spcBef>
              <a:spcAft>
                <a:spcPct val="0"/>
              </a:spcAft>
              <a:buClr>
                <a:srgbClr val="000000"/>
              </a:buClr>
              <a:buSzPct val="100000"/>
              <a:buFont typeface="Times New Roman" pitchFamily="18" charset="0"/>
              <a:buNone/>
              <a:defRPr/>
            </a:pPr>
            <a:endParaRPr lang="en-US" sz="2200">
              <a:solidFill>
                <a:srgbClr val="FFFFFF"/>
              </a:solidFill>
              <a:latin typeface="Times New Roman" pitchFamily="18" charset="0"/>
              <a:ea typeface="MS Gothic" pitchFamily="49" charset="-128"/>
              <a:cs typeface="Arial" charset="0"/>
            </a:endParaRPr>
          </a:p>
        </p:txBody>
      </p:sp>
      <p:sp>
        <p:nvSpPr>
          <p:cNvPr id="5" name="Text Box 6"/>
          <p:cNvSpPr txBox="1">
            <a:spLocks noChangeArrowheads="1"/>
          </p:cNvSpPr>
          <p:nvPr userDrawn="1"/>
        </p:nvSpPr>
        <p:spPr bwMode="auto">
          <a:xfrm>
            <a:off x="768268" y="6556552"/>
            <a:ext cx="820180" cy="207897"/>
          </a:xfrm>
          <a:prstGeom prst="rect">
            <a:avLst/>
          </a:prstGeom>
          <a:noFill/>
          <a:ln w="9525">
            <a:noFill/>
            <a:round/>
            <a:headEnd/>
            <a:tailEnd/>
          </a:ln>
        </p:spPr>
        <p:txBody>
          <a:bodyPr wrap="none" lIns="80736" tIns="41983" rIns="80736" bIns="41983"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147" fontAlgn="base">
              <a:spcBef>
                <a:spcPts val="505"/>
              </a:spcBef>
              <a:spcAft>
                <a:spcPct val="0"/>
              </a:spcAft>
              <a:buClr>
                <a:srgbClr val="FFFFFF"/>
              </a:buClr>
              <a:buSzPct val="100000"/>
              <a:buFont typeface="Arial" charset="0"/>
              <a:buNone/>
            </a:pPr>
            <a:r>
              <a:rPr lang="en-GB" sz="800" b="1" smtClean="0">
                <a:solidFill>
                  <a:srgbClr val="FFFFFF"/>
                </a:solidFill>
                <a:latin typeface="Arial" charset="0"/>
              </a:rPr>
              <a:t>©2006 TBBMI</a:t>
            </a:r>
          </a:p>
        </p:txBody>
      </p:sp>
      <p:sp>
        <p:nvSpPr>
          <p:cNvPr id="6" name="Rectangle 16"/>
          <p:cNvSpPr>
            <a:spLocks noChangeArrowheads="1"/>
          </p:cNvSpPr>
          <p:nvPr userDrawn="1"/>
        </p:nvSpPr>
        <p:spPr bwMode="auto">
          <a:xfrm>
            <a:off x="7982777" y="6504031"/>
            <a:ext cx="594958" cy="223285"/>
          </a:xfrm>
          <a:prstGeom prst="rect">
            <a:avLst/>
          </a:prstGeom>
          <a:noFill/>
          <a:ln w="9525">
            <a:noFill/>
            <a:round/>
            <a:headEnd/>
            <a:tailEnd/>
          </a:ln>
        </p:spPr>
        <p:txBody>
          <a:bodyPr wrap="none" lIns="80736" tIns="41983" rIns="80736" bIns="41983" anchor="ctr">
            <a:spAutoFit/>
          </a:bodyPr>
          <a:lstStyle/>
          <a:p>
            <a:pPr algn="ctr" defTabSz="410147" eaLnBrk="0" fontAlgn="base" hangingPunct="0">
              <a:spcBef>
                <a:spcPct val="0"/>
              </a:spcBef>
              <a:spcAft>
                <a:spcPct val="0"/>
              </a:spcAft>
              <a:buClr>
                <a:srgbClr val="FFFFFF"/>
              </a:buClr>
              <a:buSzPct val="100000"/>
              <a:buFont typeface="Comic Sans MS" pitchFamily="66" charset="0"/>
              <a:buNone/>
              <a:tabLst>
                <a:tab pos="0" algn="l"/>
                <a:tab pos="820295" algn="l"/>
                <a:tab pos="1640589" algn="l"/>
                <a:tab pos="2460885" algn="l"/>
                <a:tab pos="3281178" algn="l"/>
                <a:tab pos="4101474" algn="l"/>
                <a:tab pos="4921768" algn="l"/>
                <a:tab pos="5742063" algn="l"/>
                <a:tab pos="6562357" algn="l"/>
                <a:tab pos="7382653" algn="l"/>
                <a:tab pos="8202948" algn="l"/>
                <a:tab pos="9023242" algn="l"/>
              </a:tabLst>
              <a:defRPr/>
            </a:pPr>
            <a:r>
              <a:rPr lang="en-GB" sz="900" b="1" dirty="0">
                <a:solidFill>
                  <a:srgbClr val="FFFFFF"/>
                </a:solidFill>
                <a:latin typeface="Comic Sans MS" pitchFamily="66" charset="0"/>
                <a:ea typeface="MS Gothic" pitchFamily="49" charset="-128"/>
                <a:cs typeface="Arial" charset="0"/>
              </a:rPr>
              <a:t>9.6.08.</a:t>
            </a:r>
          </a:p>
        </p:txBody>
      </p:sp>
      <p:sp>
        <p:nvSpPr>
          <p:cNvPr id="7" name="TextBox 6"/>
          <p:cNvSpPr txBox="1"/>
          <p:nvPr userDrawn="1"/>
        </p:nvSpPr>
        <p:spPr>
          <a:xfrm>
            <a:off x="277094" y="201706"/>
            <a:ext cx="2310737" cy="372682"/>
          </a:xfrm>
          <a:prstGeom prst="rect">
            <a:avLst/>
          </a:prstGeom>
          <a:noFill/>
        </p:spPr>
        <p:txBody>
          <a:bodyPr wrap="none" lIns="82030" tIns="41015" rIns="82030" bIns="41015">
            <a:spAutoFit/>
          </a:bodyPr>
          <a:lstStyle/>
          <a:p>
            <a:pPr defTabSz="410147" eaLnBrk="0" fontAlgn="base" hangingPunct="0">
              <a:lnSpc>
                <a:spcPct val="93000"/>
              </a:lnSpc>
              <a:spcBef>
                <a:spcPct val="0"/>
              </a:spcBef>
              <a:spcAft>
                <a:spcPct val="0"/>
              </a:spcAft>
              <a:buClr>
                <a:srgbClr val="000000"/>
              </a:buClr>
              <a:buSzPct val="100000"/>
              <a:buFont typeface="Times New Roman" pitchFamily="18" charset="0"/>
              <a:buNone/>
              <a:defRPr/>
            </a:pPr>
            <a:r>
              <a:rPr lang="en-US" sz="2000" b="1" dirty="0" err="1">
                <a:solidFill>
                  <a:srgbClr val="FFFF00"/>
                </a:solidFill>
                <a:latin typeface="Arial" pitchFamily="34" charset="0"/>
                <a:ea typeface="MS Gothic" pitchFamily="49" charset="-128"/>
                <a:cs typeface="Arial" pitchFamily="34" charset="0"/>
              </a:rPr>
              <a:t>Tân</a:t>
            </a:r>
            <a:r>
              <a:rPr lang="en-US" sz="2000" b="1" dirty="0">
                <a:solidFill>
                  <a:srgbClr val="FFFF00"/>
                </a:solidFill>
                <a:latin typeface="Arial" pitchFamily="34" charset="0"/>
                <a:ea typeface="MS Gothic" pitchFamily="49" charset="-128"/>
                <a:cs typeface="Arial" pitchFamily="34" charset="0"/>
              </a:rPr>
              <a:t> </a:t>
            </a:r>
            <a:r>
              <a:rPr lang="en-US" sz="2000" b="1" dirty="0" err="1">
                <a:solidFill>
                  <a:srgbClr val="FFFF00"/>
                </a:solidFill>
                <a:latin typeface="Arial" pitchFamily="34" charset="0"/>
                <a:ea typeface="MS Gothic" pitchFamily="49" charset="-128"/>
                <a:cs typeface="Arial" pitchFamily="34" charset="0"/>
              </a:rPr>
              <a:t>Ước</a:t>
            </a:r>
            <a:r>
              <a:rPr lang="en-US" sz="2000" b="1" dirty="0">
                <a:solidFill>
                  <a:srgbClr val="FFFF00"/>
                </a:solidFill>
                <a:latin typeface="Arial" pitchFamily="34" charset="0"/>
                <a:ea typeface="MS Gothic" pitchFamily="49" charset="-128"/>
                <a:cs typeface="Arial" pitchFamily="34" charset="0"/>
              </a:rPr>
              <a:t> </a:t>
            </a:r>
            <a:r>
              <a:rPr lang="en-US" sz="2000" b="1" dirty="0" err="1">
                <a:solidFill>
                  <a:srgbClr val="FFFF00"/>
                </a:solidFill>
                <a:latin typeface="Arial" pitchFamily="34" charset="0"/>
                <a:ea typeface="MS Gothic" pitchFamily="49" charset="-128"/>
                <a:cs typeface="Arial" pitchFamily="34" charset="0"/>
              </a:rPr>
              <a:t>Kết</a:t>
            </a:r>
            <a:r>
              <a:rPr lang="en-US" sz="2000" b="1" dirty="0">
                <a:solidFill>
                  <a:srgbClr val="FFFF00"/>
                </a:solidFill>
                <a:latin typeface="Arial" pitchFamily="34" charset="0"/>
                <a:ea typeface="MS Gothic" pitchFamily="49" charset="-128"/>
                <a:cs typeface="Arial" pitchFamily="34" charset="0"/>
              </a:rPr>
              <a:t> </a:t>
            </a:r>
            <a:r>
              <a:rPr lang="en-US" sz="2000" b="1" dirty="0" err="1">
                <a:solidFill>
                  <a:srgbClr val="FFFF00"/>
                </a:solidFill>
                <a:latin typeface="Arial" pitchFamily="34" charset="0"/>
                <a:ea typeface="MS Gothic" pitchFamily="49" charset="-128"/>
                <a:cs typeface="Arial" pitchFamily="34" charset="0"/>
              </a:rPr>
              <a:t>Hợp</a:t>
            </a:r>
            <a:endParaRPr lang="en-US" sz="2000" b="1" dirty="0">
              <a:solidFill>
                <a:srgbClr val="FFFF00"/>
              </a:solidFill>
              <a:latin typeface="Arial" pitchFamily="34" charset="0"/>
              <a:ea typeface="MS Gothic" pitchFamily="49" charset="-128"/>
              <a:cs typeface="Arial" pitchFamily="34" charset="0"/>
            </a:endParaRPr>
          </a:p>
        </p:txBody>
      </p:sp>
    </p:spTree>
    <p:extLst>
      <p:ext uri="{BB962C8B-B14F-4D97-AF65-F5344CB8AC3E}">
        <p14:creationId xmlns:p14="http://schemas.microsoft.com/office/powerpoint/2010/main" val="17874291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userDrawn="1"/>
        </p:nvSpPr>
        <p:spPr bwMode="auto">
          <a:xfrm>
            <a:off x="0" y="0"/>
            <a:ext cx="3948545" cy="1210235"/>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lIns="82030" tIns="41015" rIns="82030" bIns="41015"/>
          <a:lstStyle/>
          <a:p>
            <a:pPr defTabSz="410147" eaLnBrk="0" fontAlgn="base" hangingPunct="0">
              <a:lnSpc>
                <a:spcPct val="93000"/>
              </a:lnSpc>
              <a:spcBef>
                <a:spcPct val="0"/>
              </a:spcBef>
              <a:spcAft>
                <a:spcPct val="0"/>
              </a:spcAft>
              <a:buClr>
                <a:srgbClr val="000000"/>
              </a:buClr>
              <a:buSzPct val="100000"/>
              <a:buFont typeface="Times New Roman" pitchFamily="-128" charset="0"/>
              <a:buNone/>
              <a:defRPr/>
            </a:pPr>
            <a:endParaRPr lang="en-US" sz="2200">
              <a:solidFill>
                <a:srgbClr val="FFFFFF"/>
              </a:solidFill>
              <a:latin typeface="Times New Roman" pitchFamily="-128" charset="0"/>
              <a:ea typeface="MS Gothic" charset="-128"/>
              <a:cs typeface="Arial" charset="0"/>
            </a:endParaRPr>
          </a:p>
        </p:txBody>
      </p:sp>
      <p:sp>
        <p:nvSpPr>
          <p:cNvPr id="6" name="TextBox 5"/>
          <p:cNvSpPr txBox="1"/>
          <p:nvPr userDrawn="1"/>
        </p:nvSpPr>
        <p:spPr>
          <a:xfrm>
            <a:off x="207820" y="201709"/>
            <a:ext cx="2942510" cy="401119"/>
          </a:xfrm>
          <a:prstGeom prst="rect">
            <a:avLst/>
          </a:prstGeom>
          <a:noFill/>
        </p:spPr>
        <p:txBody>
          <a:bodyPr wrap="none" lIns="82030" tIns="41015" rIns="82030" bIns="41015">
            <a:spAutoFit/>
          </a:bodyPr>
          <a:lstStyle/>
          <a:p>
            <a:pPr defTabSz="410147" eaLnBrk="0" fontAlgn="base" hangingPunct="0">
              <a:lnSpc>
                <a:spcPct val="93000"/>
              </a:lnSpc>
              <a:spcBef>
                <a:spcPct val="0"/>
              </a:spcBef>
              <a:spcAft>
                <a:spcPct val="0"/>
              </a:spcAft>
              <a:buClr>
                <a:srgbClr val="000000"/>
              </a:buClr>
              <a:buSzPct val="100000"/>
              <a:buFont typeface="Times New Roman" pitchFamily="-128" charset="0"/>
              <a:buNone/>
              <a:defRPr/>
            </a:pPr>
            <a:r>
              <a:rPr lang="en-US" sz="2200" b="1" dirty="0">
                <a:solidFill>
                  <a:srgbClr val="FFFF00"/>
                </a:solidFill>
                <a:latin typeface="Arial" pitchFamily="34" charset="0"/>
                <a:ea typeface="MS Gothic" charset="-128"/>
                <a:cs typeface="Arial" pitchFamily="34" charset="0"/>
              </a:rPr>
              <a:t>TÂN ƯỚC KẾT HỢP</a:t>
            </a:r>
          </a:p>
        </p:txBody>
      </p:sp>
      <p:sp>
        <p:nvSpPr>
          <p:cNvPr id="7" name="Rectangle 1"/>
          <p:cNvSpPr>
            <a:spLocks noChangeArrowheads="1"/>
          </p:cNvSpPr>
          <p:nvPr userDrawn="1"/>
        </p:nvSpPr>
        <p:spPr bwMode="auto">
          <a:xfrm>
            <a:off x="0" y="0"/>
            <a:ext cx="9144000"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2030" tIns="41015" rIns="82030" bIns="41015" anchor="ctr"/>
          <a:lstStyle/>
          <a:p>
            <a:pPr defTabSz="410147" eaLnBrk="0" fontAlgn="base" hangingPunct="0">
              <a:lnSpc>
                <a:spcPct val="93000"/>
              </a:lnSpc>
              <a:spcBef>
                <a:spcPct val="0"/>
              </a:spcBef>
              <a:spcAft>
                <a:spcPct val="0"/>
              </a:spcAft>
              <a:buClr>
                <a:srgbClr val="000000"/>
              </a:buClr>
              <a:buSzPct val="100000"/>
              <a:buFont typeface="Times New Roman" pitchFamily="18" charset="0"/>
              <a:buNone/>
              <a:defRPr/>
            </a:pPr>
            <a:endParaRPr lang="en-US" sz="2200">
              <a:solidFill>
                <a:srgbClr val="FFFFFF"/>
              </a:solidFill>
              <a:latin typeface="Times New Roman" pitchFamily="18" charset="0"/>
              <a:ea typeface="MS Gothic" pitchFamily="49" charset="-128"/>
              <a:cs typeface="Arial" charset="0"/>
            </a:endParaRPr>
          </a:p>
        </p:txBody>
      </p:sp>
      <p:sp>
        <p:nvSpPr>
          <p:cNvPr id="8" name="Text Box 6"/>
          <p:cNvSpPr txBox="1">
            <a:spLocks noChangeArrowheads="1"/>
          </p:cNvSpPr>
          <p:nvPr userDrawn="1"/>
        </p:nvSpPr>
        <p:spPr bwMode="auto">
          <a:xfrm>
            <a:off x="768268" y="6556552"/>
            <a:ext cx="820180" cy="207897"/>
          </a:xfrm>
          <a:prstGeom prst="rect">
            <a:avLst/>
          </a:prstGeom>
          <a:noFill/>
          <a:ln w="9525">
            <a:noFill/>
            <a:round/>
            <a:headEnd/>
            <a:tailEnd/>
          </a:ln>
        </p:spPr>
        <p:txBody>
          <a:bodyPr wrap="none" lIns="80736" tIns="41983" rIns="80736" bIns="41983"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147" fontAlgn="base">
              <a:spcBef>
                <a:spcPts val="505"/>
              </a:spcBef>
              <a:spcAft>
                <a:spcPct val="0"/>
              </a:spcAft>
              <a:buClr>
                <a:srgbClr val="FFFFFF"/>
              </a:buClr>
              <a:buSzPct val="100000"/>
              <a:buFont typeface="Arial" charset="0"/>
              <a:buNone/>
            </a:pPr>
            <a:r>
              <a:rPr lang="en-GB" sz="800" b="1" smtClean="0">
                <a:solidFill>
                  <a:srgbClr val="FFFFFF"/>
                </a:solidFill>
                <a:latin typeface="Arial" charset="0"/>
              </a:rPr>
              <a:t>©2006 TBBMI</a:t>
            </a:r>
          </a:p>
        </p:txBody>
      </p:sp>
      <p:sp>
        <p:nvSpPr>
          <p:cNvPr id="9" name="Rectangle 16"/>
          <p:cNvSpPr>
            <a:spLocks noChangeArrowheads="1"/>
          </p:cNvSpPr>
          <p:nvPr userDrawn="1"/>
        </p:nvSpPr>
        <p:spPr bwMode="auto">
          <a:xfrm>
            <a:off x="7982777" y="6474616"/>
            <a:ext cx="594958" cy="223285"/>
          </a:xfrm>
          <a:prstGeom prst="rect">
            <a:avLst/>
          </a:prstGeom>
          <a:noFill/>
          <a:ln w="9525">
            <a:noFill/>
            <a:round/>
            <a:headEnd/>
            <a:tailEnd/>
          </a:ln>
        </p:spPr>
        <p:txBody>
          <a:bodyPr wrap="none" lIns="80736" tIns="41983" rIns="80736" bIns="41983" anchor="ctr">
            <a:spAutoFit/>
          </a:bodyPr>
          <a:lstStyle/>
          <a:p>
            <a:pPr algn="ctr" defTabSz="410147" eaLnBrk="0" fontAlgn="base" hangingPunct="0">
              <a:spcBef>
                <a:spcPct val="0"/>
              </a:spcBef>
              <a:spcAft>
                <a:spcPct val="0"/>
              </a:spcAft>
              <a:buClr>
                <a:srgbClr val="FFFFFF"/>
              </a:buClr>
              <a:buSzPct val="100000"/>
              <a:buFont typeface="Comic Sans MS" pitchFamily="66" charset="0"/>
              <a:buNone/>
              <a:tabLst>
                <a:tab pos="0" algn="l"/>
                <a:tab pos="820295" algn="l"/>
                <a:tab pos="1640589" algn="l"/>
                <a:tab pos="2460885" algn="l"/>
                <a:tab pos="3281178" algn="l"/>
                <a:tab pos="4101474" algn="l"/>
                <a:tab pos="4921768" algn="l"/>
                <a:tab pos="5742063" algn="l"/>
                <a:tab pos="6562357" algn="l"/>
                <a:tab pos="7382653" algn="l"/>
                <a:tab pos="8202948" algn="l"/>
                <a:tab pos="9023242" algn="l"/>
              </a:tabLst>
              <a:defRPr/>
            </a:pPr>
            <a:r>
              <a:rPr lang="en-GB" sz="900" b="1" dirty="0">
                <a:solidFill>
                  <a:srgbClr val="FFFFFF"/>
                </a:solidFill>
                <a:latin typeface="Comic Sans MS" pitchFamily="66" charset="0"/>
                <a:ea typeface="MS Gothic" pitchFamily="49" charset="-128"/>
                <a:cs typeface="Arial" charset="0"/>
              </a:rPr>
              <a:t>9.6.08.</a:t>
            </a:r>
          </a:p>
        </p:txBody>
      </p:sp>
      <p:sp>
        <p:nvSpPr>
          <p:cNvPr id="2" name="Title 1"/>
          <p:cNvSpPr>
            <a:spLocks noGrp="1"/>
          </p:cNvSpPr>
          <p:nvPr>
            <p:ph type="title"/>
          </p:nvPr>
        </p:nvSpPr>
        <p:spPr>
          <a:xfrm>
            <a:off x="457492" y="273144"/>
            <a:ext cx="3007591" cy="1162610"/>
          </a:xfrm>
          <a:prstGeom prst="rect">
            <a:avLst/>
          </a:prstGeom>
        </p:spPr>
        <p:txBody>
          <a:bodyPr lIns="82030" tIns="41015" rIns="82030" bIns="41015" anchor="b"/>
          <a:lstStyle>
            <a:lvl1pPr algn="l">
              <a:defRPr sz="1800" b="1"/>
            </a:lvl1pPr>
          </a:lstStyle>
          <a:p>
            <a:r>
              <a:rPr lang="en-US" dirty="0" smtClean="0"/>
              <a:t>Click to edit Master title style</a:t>
            </a:r>
            <a:endParaRPr lang="en-US" dirty="0"/>
          </a:p>
        </p:txBody>
      </p:sp>
      <p:sp>
        <p:nvSpPr>
          <p:cNvPr id="3" name="Content Placeholder 2"/>
          <p:cNvSpPr>
            <a:spLocks noGrp="1"/>
          </p:cNvSpPr>
          <p:nvPr>
            <p:ph idx="1"/>
          </p:nvPr>
        </p:nvSpPr>
        <p:spPr>
          <a:xfrm>
            <a:off x="3574762" y="273144"/>
            <a:ext cx="5111750" cy="5853672"/>
          </a:xfrm>
          <a:prstGeom prst="rect">
            <a:avLst/>
          </a:prstGeom>
        </p:spPr>
        <p:txBody>
          <a:bodyPr lIns="82030" tIns="41015" rIns="82030" bIns="41015"/>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492" y="1435755"/>
            <a:ext cx="3007591" cy="4691062"/>
          </a:xfrm>
          <a:prstGeom prst="rect">
            <a:avLst/>
          </a:prstGeom>
        </p:spPr>
        <p:txBody>
          <a:bodyPr lIns="82030" tIns="41015" rIns="82030" bIns="41015"/>
          <a:lstStyle>
            <a:lvl1pPr marL="0" indent="0">
              <a:buNone/>
              <a:defRPr sz="1300"/>
            </a:lvl1pPr>
            <a:lvl2pPr marL="410147" indent="0">
              <a:buNone/>
              <a:defRPr sz="1100"/>
            </a:lvl2pPr>
            <a:lvl3pPr marL="820295" indent="0">
              <a:buNone/>
              <a:defRPr sz="900"/>
            </a:lvl3pPr>
            <a:lvl4pPr marL="1230442" indent="0">
              <a:buNone/>
              <a:defRPr sz="800"/>
            </a:lvl4pPr>
            <a:lvl5pPr marL="1640589" indent="0">
              <a:buNone/>
              <a:defRPr sz="800"/>
            </a:lvl5pPr>
            <a:lvl6pPr marL="2050736" indent="0">
              <a:buNone/>
              <a:defRPr sz="800"/>
            </a:lvl6pPr>
            <a:lvl7pPr marL="2460885" indent="0">
              <a:buNone/>
              <a:defRPr sz="800"/>
            </a:lvl7pPr>
            <a:lvl8pPr marL="2871031" indent="0">
              <a:buNone/>
              <a:defRPr sz="800"/>
            </a:lvl8pPr>
            <a:lvl9pPr marL="3281178" indent="0">
              <a:buNone/>
              <a:defRPr sz="800"/>
            </a:lvl9pPr>
          </a:lstStyle>
          <a:p>
            <a:pPr lvl="0"/>
            <a:r>
              <a:rPr lang="en-US" smtClean="0"/>
              <a:t>Click to edit Master text styles</a:t>
            </a:r>
          </a:p>
        </p:txBody>
      </p:sp>
    </p:spTree>
    <p:extLst>
      <p:ext uri="{BB962C8B-B14F-4D97-AF65-F5344CB8AC3E}">
        <p14:creationId xmlns:p14="http://schemas.microsoft.com/office/powerpoint/2010/main" val="40981810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bwMode="auto">
          <a:xfrm>
            <a:off x="0" y="0"/>
            <a:ext cx="3948545" cy="1210235"/>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lIns="82030" tIns="41015" rIns="82030" bIns="41015"/>
          <a:lstStyle/>
          <a:p>
            <a:pPr defTabSz="410147" eaLnBrk="0" fontAlgn="base" hangingPunct="0">
              <a:lnSpc>
                <a:spcPct val="93000"/>
              </a:lnSpc>
              <a:spcBef>
                <a:spcPct val="0"/>
              </a:spcBef>
              <a:spcAft>
                <a:spcPct val="0"/>
              </a:spcAft>
              <a:buClr>
                <a:srgbClr val="000000"/>
              </a:buClr>
              <a:buSzPct val="100000"/>
              <a:buFont typeface="Times New Roman" pitchFamily="-128" charset="0"/>
              <a:buNone/>
              <a:defRPr/>
            </a:pPr>
            <a:endParaRPr lang="en-US" sz="2200">
              <a:solidFill>
                <a:srgbClr val="FFFFFF"/>
              </a:solidFill>
              <a:latin typeface="Times New Roman" pitchFamily="-128" charset="0"/>
              <a:ea typeface="MS Gothic" charset="-128"/>
              <a:cs typeface="Arial" charset="0"/>
            </a:endParaRPr>
          </a:p>
        </p:txBody>
      </p:sp>
      <p:sp>
        <p:nvSpPr>
          <p:cNvPr id="6" name="TextBox 5"/>
          <p:cNvSpPr txBox="1"/>
          <p:nvPr userDrawn="1"/>
        </p:nvSpPr>
        <p:spPr>
          <a:xfrm>
            <a:off x="207820" y="201709"/>
            <a:ext cx="2942510" cy="401119"/>
          </a:xfrm>
          <a:prstGeom prst="rect">
            <a:avLst/>
          </a:prstGeom>
          <a:noFill/>
        </p:spPr>
        <p:txBody>
          <a:bodyPr wrap="none" lIns="82030" tIns="41015" rIns="82030" bIns="41015">
            <a:spAutoFit/>
          </a:bodyPr>
          <a:lstStyle/>
          <a:p>
            <a:pPr defTabSz="410147" eaLnBrk="0" fontAlgn="base" hangingPunct="0">
              <a:lnSpc>
                <a:spcPct val="93000"/>
              </a:lnSpc>
              <a:spcBef>
                <a:spcPct val="0"/>
              </a:spcBef>
              <a:spcAft>
                <a:spcPct val="0"/>
              </a:spcAft>
              <a:buClr>
                <a:srgbClr val="000000"/>
              </a:buClr>
              <a:buSzPct val="100000"/>
              <a:buFont typeface="Times New Roman" pitchFamily="-128" charset="0"/>
              <a:buNone/>
              <a:defRPr/>
            </a:pPr>
            <a:r>
              <a:rPr lang="en-US" sz="2200" b="1" dirty="0">
                <a:solidFill>
                  <a:srgbClr val="FFFF00"/>
                </a:solidFill>
                <a:latin typeface="Arial" pitchFamily="34" charset="0"/>
                <a:ea typeface="MS Gothic" charset="-128"/>
                <a:cs typeface="Arial" pitchFamily="34" charset="0"/>
              </a:rPr>
              <a:t>TÂN ƯỚC KẾT HỢP</a:t>
            </a:r>
          </a:p>
        </p:txBody>
      </p:sp>
      <p:sp>
        <p:nvSpPr>
          <p:cNvPr id="7" name="Rectangle 1"/>
          <p:cNvSpPr>
            <a:spLocks noChangeArrowheads="1"/>
          </p:cNvSpPr>
          <p:nvPr userDrawn="1"/>
        </p:nvSpPr>
        <p:spPr bwMode="auto">
          <a:xfrm>
            <a:off x="0" y="0"/>
            <a:ext cx="9144000"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2030" tIns="41015" rIns="82030" bIns="41015" anchor="ctr"/>
          <a:lstStyle/>
          <a:p>
            <a:pPr defTabSz="410147" eaLnBrk="0" fontAlgn="base" hangingPunct="0">
              <a:lnSpc>
                <a:spcPct val="93000"/>
              </a:lnSpc>
              <a:spcBef>
                <a:spcPct val="0"/>
              </a:spcBef>
              <a:spcAft>
                <a:spcPct val="0"/>
              </a:spcAft>
              <a:buClr>
                <a:srgbClr val="000000"/>
              </a:buClr>
              <a:buSzPct val="100000"/>
              <a:buFont typeface="Times New Roman" pitchFamily="18" charset="0"/>
              <a:buNone/>
              <a:defRPr/>
            </a:pPr>
            <a:endParaRPr lang="en-US" sz="2200">
              <a:solidFill>
                <a:srgbClr val="FFFFFF"/>
              </a:solidFill>
              <a:latin typeface="Times New Roman" pitchFamily="18" charset="0"/>
              <a:ea typeface="MS Gothic" pitchFamily="49" charset="-128"/>
              <a:cs typeface="Arial" charset="0"/>
            </a:endParaRPr>
          </a:p>
        </p:txBody>
      </p:sp>
      <p:sp>
        <p:nvSpPr>
          <p:cNvPr id="8" name="Text Box 6"/>
          <p:cNvSpPr txBox="1">
            <a:spLocks noChangeArrowheads="1"/>
          </p:cNvSpPr>
          <p:nvPr userDrawn="1"/>
        </p:nvSpPr>
        <p:spPr bwMode="auto">
          <a:xfrm>
            <a:off x="768268" y="6556552"/>
            <a:ext cx="820180" cy="207897"/>
          </a:xfrm>
          <a:prstGeom prst="rect">
            <a:avLst/>
          </a:prstGeom>
          <a:noFill/>
          <a:ln w="9525">
            <a:noFill/>
            <a:round/>
            <a:headEnd/>
            <a:tailEnd/>
          </a:ln>
        </p:spPr>
        <p:txBody>
          <a:bodyPr wrap="none" lIns="80736" tIns="41983" rIns="80736" bIns="41983"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147" fontAlgn="base">
              <a:spcBef>
                <a:spcPts val="505"/>
              </a:spcBef>
              <a:spcAft>
                <a:spcPct val="0"/>
              </a:spcAft>
              <a:buClr>
                <a:srgbClr val="FFFFFF"/>
              </a:buClr>
              <a:buSzPct val="100000"/>
              <a:buFont typeface="Arial" charset="0"/>
              <a:buNone/>
            </a:pPr>
            <a:r>
              <a:rPr lang="en-GB" sz="800" b="1" smtClean="0">
                <a:solidFill>
                  <a:srgbClr val="FFFFFF"/>
                </a:solidFill>
                <a:latin typeface="Arial" charset="0"/>
              </a:rPr>
              <a:t>©2006 TBBMI</a:t>
            </a:r>
          </a:p>
        </p:txBody>
      </p:sp>
      <p:sp>
        <p:nvSpPr>
          <p:cNvPr id="9" name="Rectangle 16"/>
          <p:cNvSpPr>
            <a:spLocks noChangeArrowheads="1"/>
          </p:cNvSpPr>
          <p:nvPr userDrawn="1"/>
        </p:nvSpPr>
        <p:spPr bwMode="auto">
          <a:xfrm>
            <a:off x="7982777" y="6474616"/>
            <a:ext cx="594958" cy="223285"/>
          </a:xfrm>
          <a:prstGeom prst="rect">
            <a:avLst/>
          </a:prstGeom>
          <a:noFill/>
          <a:ln w="9525">
            <a:noFill/>
            <a:round/>
            <a:headEnd/>
            <a:tailEnd/>
          </a:ln>
        </p:spPr>
        <p:txBody>
          <a:bodyPr wrap="none" lIns="80736" tIns="41983" rIns="80736" bIns="41983" anchor="ctr">
            <a:spAutoFit/>
          </a:bodyPr>
          <a:lstStyle/>
          <a:p>
            <a:pPr algn="ctr" defTabSz="410147" eaLnBrk="0" fontAlgn="base" hangingPunct="0">
              <a:spcBef>
                <a:spcPct val="0"/>
              </a:spcBef>
              <a:spcAft>
                <a:spcPct val="0"/>
              </a:spcAft>
              <a:buClr>
                <a:srgbClr val="FFFFFF"/>
              </a:buClr>
              <a:buSzPct val="100000"/>
              <a:buFont typeface="Comic Sans MS" pitchFamily="66" charset="0"/>
              <a:buNone/>
              <a:tabLst>
                <a:tab pos="0" algn="l"/>
                <a:tab pos="820295" algn="l"/>
                <a:tab pos="1640589" algn="l"/>
                <a:tab pos="2460885" algn="l"/>
                <a:tab pos="3281178" algn="l"/>
                <a:tab pos="4101474" algn="l"/>
                <a:tab pos="4921768" algn="l"/>
                <a:tab pos="5742063" algn="l"/>
                <a:tab pos="6562357" algn="l"/>
                <a:tab pos="7382653" algn="l"/>
                <a:tab pos="8202948" algn="l"/>
                <a:tab pos="9023242" algn="l"/>
              </a:tabLst>
              <a:defRPr/>
            </a:pPr>
            <a:r>
              <a:rPr lang="en-GB" sz="900" b="1" dirty="0">
                <a:solidFill>
                  <a:srgbClr val="FFFFFF"/>
                </a:solidFill>
                <a:latin typeface="Comic Sans MS" pitchFamily="66" charset="0"/>
                <a:ea typeface="MS Gothic" pitchFamily="49" charset="-128"/>
                <a:cs typeface="Arial" charset="0"/>
              </a:rPr>
              <a:t>9.6.08.</a:t>
            </a:r>
          </a:p>
        </p:txBody>
      </p:sp>
      <p:sp>
        <p:nvSpPr>
          <p:cNvPr id="2" name="Title 1"/>
          <p:cNvSpPr>
            <a:spLocks noGrp="1"/>
          </p:cNvSpPr>
          <p:nvPr>
            <p:ph type="title"/>
          </p:nvPr>
        </p:nvSpPr>
        <p:spPr>
          <a:xfrm>
            <a:off x="1792435" y="4800324"/>
            <a:ext cx="5486977" cy="567297"/>
          </a:xfrm>
          <a:prstGeom prst="rect">
            <a:avLst/>
          </a:prstGeom>
        </p:spPr>
        <p:txBody>
          <a:bodyPr lIns="82030" tIns="41015" rIns="82030" bIns="41015"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435" y="612122"/>
            <a:ext cx="5486977" cy="4115360"/>
          </a:xfrm>
          <a:prstGeom prst="rect">
            <a:avLst/>
          </a:prstGeom>
        </p:spPr>
        <p:txBody>
          <a:bodyPr lIns="82030" tIns="41015" rIns="82030" bIns="41015"/>
          <a:lstStyle>
            <a:lvl1pPr marL="0" indent="0">
              <a:buNone/>
              <a:defRPr sz="2900"/>
            </a:lvl1pPr>
            <a:lvl2pPr marL="410147" indent="0">
              <a:buNone/>
              <a:defRPr sz="2500"/>
            </a:lvl2pPr>
            <a:lvl3pPr marL="820295" indent="0">
              <a:buNone/>
              <a:defRPr sz="2200"/>
            </a:lvl3pPr>
            <a:lvl4pPr marL="1230442" indent="0">
              <a:buNone/>
              <a:defRPr sz="1800"/>
            </a:lvl4pPr>
            <a:lvl5pPr marL="1640589" indent="0">
              <a:buNone/>
              <a:defRPr sz="1800"/>
            </a:lvl5pPr>
            <a:lvl6pPr marL="2050736" indent="0">
              <a:buNone/>
              <a:defRPr sz="1800"/>
            </a:lvl6pPr>
            <a:lvl7pPr marL="2460885" indent="0">
              <a:buNone/>
              <a:defRPr sz="1800"/>
            </a:lvl7pPr>
            <a:lvl8pPr marL="2871031" indent="0">
              <a:buNone/>
              <a:defRPr sz="1800"/>
            </a:lvl8pPr>
            <a:lvl9pPr marL="3281178" indent="0">
              <a:buNone/>
              <a:defRPr sz="1800"/>
            </a:lvl9pPr>
          </a:lstStyle>
          <a:p>
            <a:pPr lvl="0"/>
            <a:endParaRPr lang="en-US" noProof="0" smtClean="0"/>
          </a:p>
        </p:txBody>
      </p:sp>
      <p:sp>
        <p:nvSpPr>
          <p:cNvPr id="4" name="Text Placeholder 3"/>
          <p:cNvSpPr>
            <a:spLocks noGrp="1"/>
          </p:cNvSpPr>
          <p:nvPr>
            <p:ph type="body" sz="half" idx="2"/>
          </p:nvPr>
        </p:nvSpPr>
        <p:spPr>
          <a:xfrm>
            <a:off x="1792435" y="5367618"/>
            <a:ext cx="5486977" cy="804022"/>
          </a:xfrm>
          <a:prstGeom prst="rect">
            <a:avLst/>
          </a:prstGeom>
        </p:spPr>
        <p:txBody>
          <a:bodyPr lIns="82030" tIns="41015" rIns="82030" bIns="41015"/>
          <a:lstStyle>
            <a:lvl1pPr marL="0" indent="0">
              <a:buNone/>
              <a:defRPr sz="1300"/>
            </a:lvl1pPr>
            <a:lvl2pPr marL="410147" indent="0">
              <a:buNone/>
              <a:defRPr sz="1100"/>
            </a:lvl2pPr>
            <a:lvl3pPr marL="820295" indent="0">
              <a:buNone/>
              <a:defRPr sz="900"/>
            </a:lvl3pPr>
            <a:lvl4pPr marL="1230442" indent="0">
              <a:buNone/>
              <a:defRPr sz="800"/>
            </a:lvl4pPr>
            <a:lvl5pPr marL="1640589" indent="0">
              <a:buNone/>
              <a:defRPr sz="800"/>
            </a:lvl5pPr>
            <a:lvl6pPr marL="2050736" indent="0">
              <a:buNone/>
              <a:defRPr sz="800"/>
            </a:lvl6pPr>
            <a:lvl7pPr marL="2460885" indent="0">
              <a:buNone/>
              <a:defRPr sz="800"/>
            </a:lvl7pPr>
            <a:lvl8pPr marL="2871031" indent="0">
              <a:buNone/>
              <a:defRPr sz="800"/>
            </a:lvl8pPr>
            <a:lvl9pPr marL="3281178" indent="0">
              <a:buNone/>
              <a:defRPr sz="800"/>
            </a:lvl9pPr>
          </a:lstStyle>
          <a:p>
            <a:pPr lvl="0"/>
            <a:r>
              <a:rPr lang="en-US" smtClean="0"/>
              <a:t>Click to edit Master text styles</a:t>
            </a:r>
          </a:p>
        </p:txBody>
      </p:sp>
    </p:spTree>
    <p:extLst>
      <p:ext uri="{BB962C8B-B14F-4D97-AF65-F5344CB8AC3E}">
        <p14:creationId xmlns:p14="http://schemas.microsoft.com/office/powerpoint/2010/main" val="544422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p:cNvSpPr/>
          <p:nvPr userDrawn="1"/>
        </p:nvSpPr>
        <p:spPr bwMode="auto">
          <a:xfrm>
            <a:off x="0" y="0"/>
            <a:ext cx="3948545" cy="1210235"/>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lIns="82030" tIns="41015" rIns="82030" bIns="41015"/>
          <a:lstStyle/>
          <a:p>
            <a:pPr defTabSz="410147" eaLnBrk="0" fontAlgn="base" hangingPunct="0">
              <a:lnSpc>
                <a:spcPct val="93000"/>
              </a:lnSpc>
              <a:spcBef>
                <a:spcPct val="0"/>
              </a:spcBef>
              <a:spcAft>
                <a:spcPct val="0"/>
              </a:spcAft>
              <a:buClr>
                <a:srgbClr val="000000"/>
              </a:buClr>
              <a:buSzPct val="100000"/>
              <a:buFont typeface="Times New Roman" pitchFamily="-128" charset="0"/>
              <a:buNone/>
              <a:defRPr/>
            </a:pPr>
            <a:endParaRPr lang="en-US" sz="2200">
              <a:solidFill>
                <a:srgbClr val="FFFFFF"/>
              </a:solidFill>
              <a:latin typeface="Times New Roman" pitchFamily="-128" charset="0"/>
              <a:ea typeface="MS Gothic" charset="-128"/>
              <a:cs typeface="Arial" charset="0"/>
            </a:endParaRPr>
          </a:p>
        </p:txBody>
      </p:sp>
      <p:sp>
        <p:nvSpPr>
          <p:cNvPr id="5" name="TextBox 4"/>
          <p:cNvSpPr txBox="1"/>
          <p:nvPr userDrawn="1"/>
        </p:nvSpPr>
        <p:spPr>
          <a:xfrm>
            <a:off x="207820" y="201709"/>
            <a:ext cx="2942510" cy="401119"/>
          </a:xfrm>
          <a:prstGeom prst="rect">
            <a:avLst/>
          </a:prstGeom>
          <a:noFill/>
        </p:spPr>
        <p:txBody>
          <a:bodyPr wrap="none" lIns="82030" tIns="41015" rIns="82030" bIns="41015">
            <a:spAutoFit/>
          </a:bodyPr>
          <a:lstStyle/>
          <a:p>
            <a:pPr defTabSz="410147" eaLnBrk="0" fontAlgn="base" hangingPunct="0">
              <a:lnSpc>
                <a:spcPct val="93000"/>
              </a:lnSpc>
              <a:spcBef>
                <a:spcPct val="0"/>
              </a:spcBef>
              <a:spcAft>
                <a:spcPct val="0"/>
              </a:spcAft>
              <a:buClr>
                <a:srgbClr val="000000"/>
              </a:buClr>
              <a:buSzPct val="100000"/>
              <a:buFont typeface="Times New Roman" pitchFamily="-128" charset="0"/>
              <a:buNone/>
              <a:defRPr/>
            </a:pPr>
            <a:r>
              <a:rPr lang="en-US" sz="2200" b="1" dirty="0">
                <a:solidFill>
                  <a:srgbClr val="FFFF00"/>
                </a:solidFill>
                <a:latin typeface="Arial" pitchFamily="34" charset="0"/>
                <a:ea typeface="MS Gothic" charset="-128"/>
                <a:cs typeface="Arial" pitchFamily="34" charset="0"/>
              </a:rPr>
              <a:t>TÂN ƯỚC KẾT HỢP</a:t>
            </a:r>
          </a:p>
        </p:txBody>
      </p:sp>
      <p:sp>
        <p:nvSpPr>
          <p:cNvPr id="6" name="Rectangle 1"/>
          <p:cNvSpPr>
            <a:spLocks noChangeArrowheads="1"/>
          </p:cNvSpPr>
          <p:nvPr userDrawn="1"/>
        </p:nvSpPr>
        <p:spPr bwMode="auto">
          <a:xfrm>
            <a:off x="0" y="0"/>
            <a:ext cx="9144000"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2030" tIns="41015" rIns="82030" bIns="41015" anchor="ctr"/>
          <a:lstStyle/>
          <a:p>
            <a:pPr defTabSz="410147" eaLnBrk="0" fontAlgn="base" hangingPunct="0">
              <a:lnSpc>
                <a:spcPct val="93000"/>
              </a:lnSpc>
              <a:spcBef>
                <a:spcPct val="0"/>
              </a:spcBef>
              <a:spcAft>
                <a:spcPct val="0"/>
              </a:spcAft>
              <a:buClr>
                <a:srgbClr val="000000"/>
              </a:buClr>
              <a:buSzPct val="100000"/>
              <a:buFont typeface="Times New Roman" pitchFamily="18" charset="0"/>
              <a:buNone/>
              <a:defRPr/>
            </a:pPr>
            <a:endParaRPr lang="en-US" sz="2200">
              <a:solidFill>
                <a:srgbClr val="FFFFFF"/>
              </a:solidFill>
              <a:latin typeface="Times New Roman" pitchFamily="18" charset="0"/>
              <a:ea typeface="MS Gothic" pitchFamily="49" charset="-128"/>
              <a:cs typeface="Arial" charset="0"/>
            </a:endParaRPr>
          </a:p>
        </p:txBody>
      </p:sp>
      <p:sp>
        <p:nvSpPr>
          <p:cNvPr id="7" name="Text Box 6"/>
          <p:cNvSpPr txBox="1">
            <a:spLocks noChangeArrowheads="1"/>
          </p:cNvSpPr>
          <p:nvPr userDrawn="1"/>
        </p:nvSpPr>
        <p:spPr bwMode="auto">
          <a:xfrm>
            <a:off x="768268" y="6556552"/>
            <a:ext cx="820180" cy="207897"/>
          </a:xfrm>
          <a:prstGeom prst="rect">
            <a:avLst/>
          </a:prstGeom>
          <a:noFill/>
          <a:ln w="9525">
            <a:noFill/>
            <a:round/>
            <a:headEnd/>
            <a:tailEnd/>
          </a:ln>
        </p:spPr>
        <p:txBody>
          <a:bodyPr wrap="none" lIns="80736" tIns="41983" rIns="80736" bIns="41983"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147" fontAlgn="base">
              <a:spcBef>
                <a:spcPts val="505"/>
              </a:spcBef>
              <a:spcAft>
                <a:spcPct val="0"/>
              </a:spcAft>
              <a:buClr>
                <a:srgbClr val="FFFFFF"/>
              </a:buClr>
              <a:buSzPct val="100000"/>
              <a:buFont typeface="Arial" charset="0"/>
              <a:buNone/>
            </a:pPr>
            <a:r>
              <a:rPr lang="en-GB" sz="800" b="1" smtClean="0">
                <a:solidFill>
                  <a:srgbClr val="FFFFFF"/>
                </a:solidFill>
                <a:latin typeface="Arial" charset="0"/>
              </a:rPr>
              <a:t>©2006 TBBMI</a:t>
            </a:r>
          </a:p>
        </p:txBody>
      </p:sp>
      <p:sp>
        <p:nvSpPr>
          <p:cNvPr id="8" name="Rectangle 16"/>
          <p:cNvSpPr>
            <a:spLocks noChangeArrowheads="1"/>
          </p:cNvSpPr>
          <p:nvPr userDrawn="1"/>
        </p:nvSpPr>
        <p:spPr bwMode="auto">
          <a:xfrm>
            <a:off x="7982777" y="6474616"/>
            <a:ext cx="594958" cy="223285"/>
          </a:xfrm>
          <a:prstGeom prst="rect">
            <a:avLst/>
          </a:prstGeom>
          <a:noFill/>
          <a:ln w="9525">
            <a:noFill/>
            <a:round/>
            <a:headEnd/>
            <a:tailEnd/>
          </a:ln>
        </p:spPr>
        <p:txBody>
          <a:bodyPr wrap="none" lIns="80736" tIns="41983" rIns="80736" bIns="41983" anchor="ctr">
            <a:spAutoFit/>
          </a:bodyPr>
          <a:lstStyle/>
          <a:p>
            <a:pPr algn="ctr" defTabSz="410147" eaLnBrk="0" fontAlgn="base" hangingPunct="0">
              <a:spcBef>
                <a:spcPct val="0"/>
              </a:spcBef>
              <a:spcAft>
                <a:spcPct val="0"/>
              </a:spcAft>
              <a:buClr>
                <a:srgbClr val="FFFFFF"/>
              </a:buClr>
              <a:buSzPct val="100000"/>
              <a:buFont typeface="Comic Sans MS" pitchFamily="66" charset="0"/>
              <a:buNone/>
              <a:tabLst>
                <a:tab pos="0" algn="l"/>
                <a:tab pos="820295" algn="l"/>
                <a:tab pos="1640589" algn="l"/>
                <a:tab pos="2460885" algn="l"/>
                <a:tab pos="3281178" algn="l"/>
                <a:tab pos="4101474" algn="l"/>
                <a:tab pos="4921768" algn="l"/>
                <a:tab pos="5742063" algn="l"/>
                <a:tab pos="6562357" algn="l"/>
                <a:tab pos="7382653" algn="l"/>
                <a:tab pos="8202948" algn="l"/>
                <a:tab pos="9023242" algn="l"/>
              </a:tabLst>
              <a:defRPr/>
            </a:pPr>
            <a:r>
              <a:rPr lang="en-GB" sz="900" b="1" dirty="0">
                <a:solidFill>
                  <a:srgbClr val="FFFFFF"/>
                </a:solidFill>
                <a:latin typeface="Comic Sans MS" pitchFamily="66" charset="0"/>
                <a:ea typeface="MS Gothic" pitchFamily="49" charset="-128"/>
                <a:cs typeface="Arial" charset="0"/>
              </a:rPr>
              <a:t>9.6.08.</a:t>
            </a:r>
          </a:p>
        </p:txBody>
      </p:sp>
      <p:sp>
        <p:nvSpPr>
          <p:cNvPr id="2" name="Title 1"/>
          <p:cNvSpPr>
            <a:spLocks noGrp="1"/>
          </p:cNvSpPr>
          <p:nvPr>
            <p:ph type="title"/>
          </p:nvPr>
        </p:nvSpPr>
        <p:spPr>
          <a:xfrm>
            <a:off x="457492" y="274544"/>
            <a:ext cx="8229023" cy="1143000"/>
          </a:xfrm>
          <a:prstGeom prst="rect">
            <a:avLst/>
          </a:prstGeom>
        </p:spPr>
        <p:txBody>
          <a:bodyPr lIns="82030" tIns="41015" rIns="82030" bIns="41015"/>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492" y="1599643"/>
            <a:ext cx="8229023" cy="4527176"/>
          </a:xfrm>
          <a:prstGeom prst="rect">
            <a:avLst/>
          </a:prstGeom>
        </p:spPr>
        <p:txBody>
          <a:bodyPr vert="eaVert" lIns="82030" tIns="41015" rIns="82030" bIns="4101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59539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userDrawn="1"/>
        </p:nvSpPr>
        <p:spPr bwMode="auto">
          <a:xfrm>
            <a:off x="0" y="0"/>
            <a:ext cx="3948545" cy="1210235"/>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lIns="82030" tIns="41015" rIns="82030" bIns="41015"/>
          <a:lstStyle/>
          <a:p>
            <a:pPr defTabSz="410147" eaLnBrk="0" fontAlgn="base" hangingPunct="0">
              <a:lnSpc>
                <a:spcPct val="93000"/>
              </a:lnSpc>
              <a:spcBef>
                <a:spcPct val="0"/>
              </a:spcBef>
              <a:spcAft>
                <a:spcPct val="0"/>
              </a:spcAft>
              <a:buClr>
                <a:srgbClr val="000000"/>
              </a:buClr>
              <a:buSzPct val="100000"/>
              <a:buFont typeface="Times New Roman" pitchFamily="-128" charset="0"/>
              <a:buNone/>
              <a:defRPr/>
            </a:pPr>
            <a:endParaRPr lang="en-US" sz="2200">
              <a:solidFill>
                <a:srgbClr val="FFFFFF"/>
              </a:solidFill>
              <a:latin typeface="Times New Roman" pitchFamily="-128" charset="0"/>
              <a:ea typeface="MS Gothic" charset="-128"/>
              <a:cs typeface="Arial" charset="0"/>
            </a:endParaRPr>
          </a:p>
        </p:txBody>
      </p:sp>
      <p:sp>
        <p:nvSpPr>
          <p:cNvPr id="5" name="TextBox 4"/>
          <p:cNvSpPr txBox="1"/>
          <p:nvPr userDrawn="1"/>
        </p:nvSpPr>
        <p:spPr>
          <a:xfrm>
            <a:off x="207820" y="201709"/>
            <a:ext cx="2942510" cy="401119"/>
          </a:xfrm>
          <a:prstGeom prst="rect">
            <a:avLst/>
          </a:prstGeom>
          <a:noFill/>
        </p:spPr>
        <p:txBody>
          <a:bodyPr wrap="none" lIns="82030" tIns="41015" rIns="82030" bIns="41015">
            <a:spAutoFit/>
          </a:bodyPr>
          <a:lstStyle/>
          <a:p>
            <a:pPr defTabSz="410147" eaLnBrk="0" fontAlgn="base" hangingPunct="0">
              <a:lnSpc>
                <a:spcPct val="93000"/>
              </a:lnSpc>
              <a:spcBef>
                <a:spcPct val="0"/>
              </a:spcBef>
              <a:spcAft>
                <a:spcPct val="0"/>
              </a:spcAft>
              <a:buClr>
                <a:srgbClr val="000000"/>
              </a:buClr>
              <a:buSzPct val="100000"/>
              <a:buFont typeface="Times New Roman" pitchFamily="-128" charset="0"/>
              <a:buNone/>
              <a:defRPr/>
            </a:pPr>
            <a:r>
              <a:rPr lang="en-US" sz="2200" b="1" dirty="0">
                <a:solidFill>
                  <a:srgbClr val="FFFF00"/>
                </a:solidFill>
                <a:latin typeface="Arial" pitchFamily="34" charset="0"/>
                <a:ea typeface="MS Gothic" charset="-128"/>
                <a:cs typeface="Arial" pitchFamily="34" charset="0"/>
              </a:rPr>
              <a:t>TÂN ƯỚC KẾT HỢP</a:t>
            </a:r>
          </a:p>
        </p:txBody>
      </p:sp>
      <p:sp>
        <p:nvSpPr>
          <p:cNvPr id="6" name="Rectangle 1"/>
          <p:cNvSpPr>
            <a:spLocks noChangeArrowheads="1"/>
          </p:cNvSpPr>
          <p:nvPr userDrawn="1"/>
        </p:nvSpPr>
        <p:spPr bwMode="auto">
          <a:xfrm>
            <a:off x="0" y="0"/>
            <a:ext cx="9144000"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2030" tIns="41015" rIns="82030" bIns="41015" anchor="ctr"/>
          <a:lstStyle/>
          <a:p>
            <a:pPr defTabSz="410147" eaLnBrk="0" fontAlgn="base" hangingPunct="0">
              <a:lnSpc>
                <a:spcPct val="93000"/>
              </a:lnSpc>
              <a:spcBef>
                <a:spcPct val="0"/>
              </a:spcBef>
              <a:spcAft>
                <a:spcPct val="0"/>
              </a:spcAft>
              <a:buClr>
                <a:srgbClr val="000000"/>
              </a:buClr>
              <a:buSzPct val="100000"/>
              <a:buFont typeface="Times New Roman" pitchFamily="18" charset="0"/>
              <a:buNone/>
              <a:defRPr/>
            </a:pPr>
            <a:endParaRPr lang="en-US" sz="2200">
              <a:solidFill>
                <a:srgbClr val="FFFFFF"/>
              </a:solidFill>
              <a:latin typeface="Times New Roman" pitchFamily="18" charset="0"/>
              <a:ea typeface="MS Gothic" pitchFamily="49" charset="-128"/>
              <a:cs typeface="Arial" charset="0"/>
            </a:endParaRPr>
          </a:p>
        </p:txBody>
      </p:sp>
      <p:sp>
        <p:nvSpPr>
          <p:cNvPr id="7" name="Text Box 6"/>
          <p:cNvSpPr txBox="1">
            <a:spLocks noChangeArrowheads="1"/>
          </p:cNvSpPr>
          <p:nvPr userDrawn="1"/>
        </p:nvSpPr>
        <p:spPr bwMode="auto">
          <a:xfrm>
            <a:off x="768268" y="6556552"/>
            <a:ext cx="820180" cy="207897"/>
          </a:xfrm>
          <a:prstGeom prst="rect">
            <a:avLst/>
          </a:prstGeom>
          <a:noFill/>
          <a:ln w="9525">
            <a:noFill/>
            <a:round/>
            <a:headEnd/>
            <a:tailEnd/>
          </a:ln>
        </p:spPr>
        <p:txBody>
          <a:bodyPr wrap="none" lIns="80736" tIns="41983" rIns="80736" bIns="41983"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147" fontAlgn="base">
              <a:spcBef>
                <a:spcPts val="505"/>
              </a:spcBef>
              <a:spcAft>
                <a:spcPct val="0"/>
              </a:spcAft>
              <a:buClr>
                <a:srgbClr val="FFFFFF"/>
              </a:buClr>
              <a:buSzPct val="100000"/>
              <a:buFont typeface="Arial" charset="0"/>
              <a:buNone/>
            </a:pPr>
            <a:r>
              <a:rPr lang="en-GB" sz="800" b="1" smtClean="0">
                <a:solidFill>
                  <a:srgbClr val="FFFFFF"/>
                </a:solidFill>
                <a:latin typeface="Arial" charset="0"/>
              </a:rPr>
              <a:t>©2006 TBBMI</a:t>
            </a:r>
          </a:p>
        </p:txBody>
      </p:sp>
      <p:sp>
        <p:nvSpPr>
          <p:cNvPr id="8" name="Rectangle 16"/>
          <p:cNvSpPr>
            <a:spLocks noChangeArrowheads="1"/>
          </p:cNvSpPr>
          <p:nvPr userDrawn="1"/>
        </p:nvSpPr>
        <p:spPr bwMode="auto">
          <a:xfrm>
            <a:off x="7982777" y="6474616"/>
            <a:ext cx="594958" cy="223285"/>
          </a:xfrm>
          <a:prstGeom prst="rect">
            <a:avLst/>
          </a:prstGeom>
          <a:noFill/>
          <a:ln w="9525">
            <a:noFill/>
            <a:round/>
            <a:headEnd/>
            <a:tailEnd/>
          </a:ln>
        </p:spPr>
        <p:txBody>
          <a:bodyPr wrap="none" lIns="80736" tIns="41983" rIns="80736" bIns="41983" anchor="ctr">
            <a:spAutoFit/>
          </a:bodyPr>
          <a:lstStyle/>
          <a:p>
            <a:pPr algn="ctr" defTabSz="410147" eaLnBrk="0" fontAlgn="base" hangingPunct="0">
              <a:spcBef>
                <a:spcPct val="0"/>
              </a:spcBef>
              <a:spcAft>
                <a:spcPct val="0"/>
              </a:spcAft>
              <a:buClr>
                <a:srgbClr val="FFFFFF"/>
              </a:buClr>
              <a:buSzPct val="100000"/>
              <a:buFont typeface="Comic Sans MS" pitchFamily="66" charset="0"/>
              <a:buNone/>
              <a:tabLst>
                <a:tab pos="0" algn="l"/>
                <a:tab pos="820295" algn="l"/>
                <a:tab pos="1640589" algn="l"/>
                <a:tab pos="2460885" algn="l"/>
                <a:tab pos="3281178" algn="l"/>
                <a:tab pos="4101474" algn="l"/>
                <a:tab pos="4921768" algn="l"/>
                <a:tab pos="5742063" algn="l"/>
                <a:tab pos="6562357" algn="l"/>
                <a:tab pos="7382653" algn="l"/>
                <a:tab pos="8202948" algn="l"/>
                <a:tab pos="9023242" algn="l"/>
              </a:tabLst>
              <a:defRPr/>
            </a:pPr>
            <a:r>
              <a:rPr lang="en-GB" sz="900" b="1" dirty="0">
                <a:solidFill>
                  <a:srgbClr val="FFFFFF"/>
                </a:solidFill>
                <a:latin typeface="Comic Sans MS" pitchFamily="66" charset="0"/>
                <a:ea typeface="MS Gothic" pitchFamily="49" charset="-128"/>
                <a:cs typeface="Arial" charset="0"/>
              </a:rPr>
              <a:t>9.6.08.</a:t>
            </a:r>
          </a:p>
        </p:txBody>
      </p:sp>
      <p:sp>
        <p:nvSpPr>
          <p:cNvPr id="2" name="Vertical Title 1"/>
          <p:cNvSpPr>
            <a:spLocks noGrp="1"/>
          </p:cNvSpPr>
          <p:nvPr>
            <p:ph type="title" orient="vert"/>
          </p:nvPr>
        </p:nvSpPr>
        <p:spPr>
          <a:xfrm>
            <a:off x="6629980" y="274545"/>
            <a:ext cx="2056535" cy="5852272"/>
          </a:xfrm>
          <a:prstGeom prst="rect">
            <a:avLst/>
          </a:prstGeom>
        </p:spPr>
        <p:txBody>
          <a:bodyPr vert="eaVert" lIns="82030" tIns="41015" rIns="82030" bIns="41015"/>
          <a:lstStyle/>
          <a:p>
            <a:r>
              <a:rPr lang="en-US" smtClean="0"/>
              <a:t>Click to edit Master title style</a:t>
            </a:r>
            <a:endParaRPr lang="en-US"/>
          </a:p>
        </p:txBody>
      </p:sp>
      <p:sp>
        <p:nvSpPr>
          <p:cNvPr id="3" name="Vertical Text Placeholder 2"/>
          <p:cNvSpPr>
            <a:spLocks noGrp="1"/>
          </p:cNvSpPr>
          <p:nvPr>
            <p:ph type="body" orient="vert" idx="1"/>
          </p:nvPr>
        </p:nvSpPr>
        <p:spPr>
          <a:xfrm>
            <a:off x="457492" y="274545"/>
            <a:ext cx="6033943" cy="5852272"/>
          </a:xfrm>
          <a:prstGeom prst="rect">
            <a:avLst/>
          </a:prstGeom>
        </p:spPr>
        <p:txBody>
          <a:bodyPr vert="eaVert" lIns="82030" tIns="41015" rIns="82030" bIns="4101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13154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bwMode="auto">
          <a:xfrm>
            <a:off x="0" y="0"/>
            <a:ext cx="3948545" cy="1210235"/>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lIns="82058" tIns="41029" rIns="82058" bIns="41029"/>
          <a:lstStyle/>
          <a:p>
            <a:pPr defTabSz="410291" eaLnBrk="0" fontAlgn="base" hangingPunct="0">
              <a:lnSpc>
                <a:spcPct val="93000"/>
              </a:lnSpc>
              <a:spcBef>
                <a:spcPct val="0"/>
              </a:spcBef>
              <a:spcAft>
                <a:spcPct val="0"/>
              </a:spcAft>
              <a:buClr>
                <a:srgbClr val="000000"/>
              </a:buClr>
              <a:buSzPct val="100000"/>
              <a:buFont typeface="Times New Roman" pitchFamily="-128" charset="0"/>
              <a:buNone/>
              <a:defRPr/>
            </a:pPr>
            <a:endParaRPr lang="en-US" sz="2200">
              <a:solidFill>
                <a:srgbClr val="FFFFFF"/>
              </a:solidFill>
              <a:latin typeface="Times New Roman" pitchFamily="-128" charset="0"/>
              <a:ea typeface="MS Gothic" charset="-128"/>
              <a:cs typeface="Arial" charset="0"/>
            </a:endParaRPr>
          </a:p>
        </p:txBody>
      </p:sp>
      <p:sp>
        <p:nvSpPr>
          <p:cNvPr id="5" name="TextBox 4"/>
          <p:cNvSpPr txBox="1"/>
          <p:nvPr userDrawn="1"/>
        </p:nvSpPr>
        <p:spPr>
          <a:xfrm>
            <a:off x="207819" y="201706"/>
            <a:ext cx="2850899" cy="401665"/>
          </a:xfrm>
          <a:prstGeom prst="rect">
            <a:avLst/>
          </a:prstGeom>
          <a:noFill/>
        </p:spPr>
        <p:txBody>
          <a:bodyPr wrap="none" lIns="82058" tIns="41029" rIns="82058" bIns="41029">
            <a:spAutoFit/>
          </a:bodyPr>
          <a:lstStyle/>
          <a:p>
            <a:pPr defTabSz="410291" eaLnBrk="0" fontAlgn="base" hangingPunct="0">
              <a:lnSpc>
                <a:spcPct val="93000"/>
              </a:lnSpc>
              <a:spcBef>
                <a:spcPct val="0"/>
              </a:spcBef>
              <a:spcAft>
                <a:spcPct val="0"/>
              </a:spcAft>
              <a:buClr>
                <a:srgbClr val="000000"/>
              </a:buClr>
              <a:buSzPct val="100000"/>
              <a:buFont typeface="Times New Roman" pitchFamily="-128" charset="0"/>
              <a:buNone/>
              <a:defRPr/>
            </a:pPr>
            <a:r>
              <a:rPr lang="en-US" sz="2200" b="1" dirty="0">
                <a:solidFill>
                  <a:srgbClr val="FFFF00"/>
                </a:solidFill>
                <a:latin typeface="Arial" pitchFamily="34" charset="0"/>
                <a:ea typeface="MS Gothic" charset="-128"/>
                <a:cs typeface="Arial" pitchFamily="34" charset="0"/>
              </a:rPr>
              <a:t>TÂN ƯỚC KẾT HỢP</a:t>
            </a:r>
          </a:p>
        </p:txBody>
      </p:sp>
      <p:sp>
        <p:nvSpPr>
          <p:cNvPr id="6" name="Rectangle 1"/>
          <p:cNvSpPr>
            <a:spLocks noChangeArrowheads="1"/>
          </p:cNvSpPr>
          <p:nvPr userDrawn="1"/>
        </p:nvSpPr>
        <p:spPr bwMode="auto">
          <a:xfrm>
            <a:off x="0" y="0"/>
            <a:ext cx="9144000"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2058" tIns="41029" rIns="82058" bIns="41029" anchor="ctr"/>
          <a:lstStyle/>
          <a:p>
            <a:pPr defTabSz="410291" eaLnBrk="0" fontAlgn="base" hangingPunct="0">
              <a:lnSpc>
                <a:spcPct val="93000"/>
              </a:lnSpc>
              <a:spcBef>
                <a:spcPct val="0"/>
              </a:spcBef>
              <a:spcAft>
                <a:spcPct val="0"/>
              </a:spcAft>
              <a:buClr>
                <a:srgbClr val="000000"/>
              </a:buClr>
              <a:buSzPct val="100000"/>
              <a:buFont typeface="Times New Roman" pitchFamily="18" charset="0"/>
              <a:buNone/>
              <a:defRPr/>
            </a:pPr>
            <a:endParaRPr lang="en-US" sz="2200">
              <a:solidFill>
                <a:srgbClr val="FFFFFF"/>
              </a:solidFill>
              <a:latin typeface="Times New Roman" pitchFamily="18" charset="0"/>
              <a:ea typeface="MS Gothic" pitchFamily="49" charset="-128"/>
              <a:cs typeface="Arial" charset="0"/>
            </a:endParaRPr>
          </a:p>
        </p:txBody>
      </p:sp>
      <p:sp>
        <p:nvSpPr>
          <p:cNvPr id="7" name="Text Box 6"/>
          <p:cNvSpPr txBox="1">
            <a:spLocks noChangeArrowheads="1"/>
          </p:cNvSpPr>
          <p:nvPr userDrawn="1"/>
        </p:nvSpPr>
        <p:spPr bwMode="auto">
          <a:xfrm>
            <a:off x="768238" y="6556534"/>
            <a:ext cx="820240" cy="207927"/>
          </a:xfrm>
          <a:prstGeom prst="rect">
            <a:avLst/>
          </a:prstGeom>
          <a:noFill/>
          <a:ln w="9525">
            <a:noFill/>
            <a:round/>
            <a:headEnd/>
            <a:tailEnd/>
          </a:ln>
        </p:spPr>
        <p:txBody>
          <a:bodyPr wrap="none" lIns="80766" tIns="41998" rIns="80766" bIns="41998"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291" fontAlgn="base">
              <a:spcBef>
                <a:spcPts val="505"/>
              </a:spcBef>
              <a:spcAft>
                <a:spcPct val="0"/>
              </a:spcAft>
              <a:buClr>
                <a:srgbClr val="FFFFFF"/>
              </a:buClr>
              <a:buSzPct val="100000"/>
              <a:buFont typeface="Arial" charset="0"/>
              <a:buNone/>
            </a:pPr>
            <a:r>
              <a:rPr lang="en-GB" sz="800" b="1" smtClean="0">
                <a:solidFill>
                  <a:srgbClr val="FFFFFF"/>
                </a:solidFill>
                <a:latin typeface="Arial" charset="0"/>
              </a:rPr>
              <a:t>©2006 TBBMI</a:t>
            </a:r>
          </a:p>
        </p:txBody>
      </p:sp>
      <p:sp>
        <p:nvSpPr>
          <p:cNvPr id="8" name="Rectangle 16"/>
          <p:cNvSpPr>
            <a:spLocks noChangeArrowheads="1"/>
          </p:cNvSpPr>
          <p:nvPr userDrawn="1"/>
        </p:nvSpPr>
        <p:spPr bwMode="auto">
          <a:xfrm>
            <a:off x="7897599" y="6504016"/>
            <a:ext cx="595019" cy="223316"/>
          </a:xfrm>
          <a:prstGeom prst="rect">
            <a:avLst/>
          </a:prstGeom>
          <a:noFill/>
          <a:ln w="9525">
            <a:noFill/>
            <a:round/>
            <a:headEnd/>
            <a:tailEnd/>
          </a:ln>
        </p:spPr>
        <p:txBody>
          <a:bodyPr wrap="none" lIns="80766" tIns="41998" rIns="80766" bIns="41998" anchor="ctr">
            <a:spAutoFit/>
          </a:bodyPr>
          <a:lstStyle/>
          <a:p>
            <a:pPr algn="ctr" defTabSz="410291" eaLnBrk="0" fontAlgn="base" hangingPunct="0">
              <a:spcBef>
                <a:spcPct val="0"/>
              </a:spcBef>
              <a:spcAft>
                <a:spcPct val="0"/>
              </a:spcAft>
              <a:buClr>
                <a:srgbClr val="FFFFFF"/>
              </a:buClr>
              <a:buSzPct val="100000"/>
              <a:buFont typeface="Comic Sans MS" pitchFamily="66" charset="0"/>
              <a:buNone/>
              <a:tabLst>
                <a:tab pos="0" algn="l"/>
                <a:tab pos="820583" algn="l"/>
                <a:tab pos="1641165" algn="l"/>
                <a:tab pos="2461748" algn="l"/>
                <a:tab pos="3282330" algn="l"/>
                <a:tab pos="4102913" algn="l"/>
                <a:tab pos="4923495" algn="l"/>
                <a:tab pos="5744078" algn="l"/>
                <a:tab pos="6564660" algn="l"/>
                <a:tab pos="7385243" algn="l"/>
                <a:tab pos="8205826" algn="l"/>
                <a:tab pos="9026408" algn="l"/>
              </a:tabLst>
              <a:defRPr/>
            </a:pPr>
            <a:r>
              <a:rPr lang="en-GB" sz="900" b="1" dirty="0">
                <a:solidFill>
                  <a:srgbClr val="FFFFFF"/>
                </a:solidFill>
                <a:latin typeface="Comic Sans MS" pitchFamily="66" charset="0"/>
                <a:ea typeface="MS Gothic" pitchFamily="49" charset="-128"/>
                <a:cs typeface="Arial" charset="0"/>
              </a:rPr>
              <a:t>9.6.08.</a:t>
            </a:r>
          </a:p>
        </p:txBody>
      </p:sp>
      <p:sp>
        <p:nvSpPr>
          <p:cNvPr id="9" name="TextBox 8"/>
          <p:cNvSpPr txBox="1"/>
          <p:nvPr userDrawn="1"/>
        </p:nvSpPr>
        <p:spPr>
          <a:xfrm>
            <a:off x="277091" y="201706"/>
            <a:ext cx="2310737" cy="372682"/>
          </a:xfrm>
          <a:prstGeom prst="rect">
            <a:avLst/>
          </a:prstGeom>
          <a:noFill/>
        </p:spPr>
        <p:txBody>
          <a:bodyPr wrap="none" lIns="82058" tIns="41029" rIns="82058" bIns="41029">
            <a:spAutoFit/>
          </a:bodyPr>
          <a:lstStyle/>
          <a:p>
            <a:pPr defTabSz="410291" eaLnBrk="0" fontAlgn="base" hangingPunct="0">
              <a:lnSpc>
                <a:spcPct val="93000"/>
              </a:lnSpc>
              <a:spcBef>
                <a:spcPct val="0"/>
              </a:spcBef>
              <a:spcAft>
                <a:spcPct val="0"/>
              </a:spcAft>
              <a:buClr>
                <a:srgbClr val="000000"/>
              </a:buClr>
              <a:buSzPct val="100000"/>
              <a:buFont typeface="Times New Roman" pitchFamily="18" charset="0"/>
              <a:buNone/>
              <a:defRPr/>
            </a:pPr>
            <a:r>
              <a:rPr lang="en-US" sz="2000" b="1" dirty="0" err="1">
                <a:solidFill>
                  <a:srgbClr val="FFFF00"/>
                </a:solidFill>
                <a:latin typeface="Arial" pitchFamily="34" charset="0"/>
                <a:ea typeface="MS Gothic" pitchFamily="49" charset="-128"/>
                <a:cs typeface="Arial" pitchFamily="34" charset="0"/>
              </a:rPr>
              <a:t>Tân</a:t>
            </a:r>
            <a:r>
              <a:rPr lang="en-US" sz="2000" b="1" dirty="0">
                <a:solidFill>
                  <a:srgbClr val="FFFF00"/>
                </a:solidFill>
                <a:latin typeface="Arial" pitchFamily="34" charset="0"/>
                <a:ea typeface="MS Gothic" pitchFamily="49" charset="-128"/>
                <a:cs typeface="Arial" pitchFamily="34" charset="0"/>
              </a:rPr>
              <a:t> </a:t>
            </a:r>
            <a:r>
              <a:rPr lang="en-US" sz="2000" b="1" dirty="0" err="1">
                <a:solidFill>
                  <a:srgbClr val="FFFF00"/>
                </a:solidFill>
                <a:latin typeface="Arial" pitchFamily="34" charset="0"/>
                <a:ea typeface="MS Gothic" pitchFamily="49" charset="-128"/>
                <a:cs typeface="Arial" pitchFamily="34" charset="0"/>
              </a:rPr>
              <a:t>Ước</a:t>
            </a:r>
            <a:r>
              <a:rPr lang="en-US" sz="2000" b="1" dirty="0">
                <a:solidFill>
                  <a:srgbClr val="FFFF00"/>
                </a:solidFill>
                <a:latin typeface="Arial" pitchFamily="34" charset="0"/>
                <a:ea typeface="MS Gothic" pitchFamily="49" charset="-128"/>
                <a:cs typeface="Arial" pitchFamily="34" charset="0"/>
              </a:rPr>
              <a:t> </a:t>
            </a:r>
            <a:r>
              <a:rPr lang="en-US" sz="2000" b="1" dirty="0" err="1">
                <a:solidFill>
                  <a:srgbClr val="FFFF00"/>
                </a:solidFill>
                <a:latin typeface="Arial" pitchFamily="34" charset="0"/>
                <a:ea typeface="MS Gothic" pitchFamily="49" charset="-128"/>
                <a:cs typeface="Arial" pitchFamily="34" charset="0"/>
              </a:rPr>
              <a:t>Kết</a:t>
            </a:r>
            <a:r>
              <a:rPr lang="en-US" sz="2000" b="1" dirty="0">
                <a:solidFill>
                  <a:srgbClr val="FFFF00"/>
                </a:solidFill>
                <a:latin typeface="Arial" pitchFamily="34" charset="0"/>
                <a:ea typeface="MS Gothic" pitchFamily="49" charset="-128"/>
                <a:cs typeface="Arial" pitchFamily="34" charset="0"/>
              </a:rPr>
              <a:t> </a:t>
            </a:r>
            <a:r>
              <a:rPr lang="en-US" sz="2000" b="1" dirty="0" err="1">
                <a:solidFill>
                  <a:srgbClr val="FFFF00"/>
                </a:solidFill>
                <a:latin typeface="Arial" pitchFamily="34" charset="0"/>
                <a:ea typeface="MS Gothic" pitchFamily="49" charset="-128"/>
                <a:cs typeface="Arial" pitchFamily="34" charset="0"/>
              </a:rPr>
              <a:t>Hợp</a:t>
            </a:r>
            <a:endParaRPr lang="en-US" sz="2000" b="1" dirty="0">
              <a:solidFill>
                <a:srgbClr val="FFFF00"/>
              </a:solidFill>
              <a:latin typeface="Arial" pitchFamily="34" charset="0"/>
              <a:ea typeface="MS Gothic" pitchFamily="49" charset="-128"/>
              <a:cs typeface="Arial" pitchFamily="34" charset="0"/>
            </a:endParaRPr>
          </a:p>
        </p:txBody>
      </p:sp>
      <p:sp>
        <p:nvSpPr>
          <p:cNvPr id="2" name="Title 1"/>
          <p:cNvSpPr>
            <a:spLocks noGrp="1"/>
          </p:cNvSpPr>
          <p:nvPr>
            <p:ph type="ctrTitle"/>
          </p:nvPr>
        </p:nvSpPr>
        <p:spPr>
          <a:xfrm>
            <a:off x="685512" y="2130519"/>
            <a:ext cx="7772977" cy="1469371"/>
          </a:xfrm>
          <a:prstGeom prst="rect">
            <a:avLst/>
          </a:prstGeom>
        </p:spPr>
        <p:txBody>
          <a:bodyPr lIns="82058" tIns="41029" rIns="82058" bIns="41029"/>
          <a:lstStyle/>
          <a:p>
            <a:r>
              <a:rPr lang="en-US" smtClean="0"/>
              <a:t>Click to edit Master title style</a:t>
            </a:r>
            <a:endParaRPr lang="en-US"/>
          </a:p>
        </p:txBody>
      </p:sp>
      <p:sp>
        <p:nvSpPr>
          <p:cNvPr id="3" name="Subtitle 2"/>
          <p:cNvSpPr>
            <a:spLocks noGrp="1"/>
          </p:cNvSpPr>
          <p:nvPr>
            <p:ph type="subTitle" idx="1"/>
          </p:nvPr>
        </p:nvSpPr>
        <p:spPr>
          <a:xfrm>
            <a:off x="1371023" y="3885640"/>
            <a:ext cx="6401955" cy="1753721"/>
          </a:xfrm>
          <a:prstGeom prst="rect">
            <a:avLst/>
          </a:prstGeom>
        </p:spPr>
        <p:txBody>
          <a:bodyPr lIns="82058" tIns="41029" rIns="82058" bIns="41029"/>
          <a:lstStyle>
            <a:lvl1pPr marL="0" indent="0" algn="ctr">
              <a:buNone/>
              <a:defRPr/>
            </a:lvl1pPr>
            <a:lvl2pPr marL="410291" indent="0" algn="ctr">
              <a:buNone/>
              <a:defRPr/>
            </a:lvl2pPr>
            <a:lvl3pPr marL="820583" indent="0" algn="ctr">
              <a:buNone/>
              <a:defRPr/>
            </a:lvl3pPr>
            <a:lvl4pPr marL="1230874" indent="0" algn="ctr">
              <a:buNone/>
              <a:defRPr/>
            </a:lvl4pPr>
            <a:lvl5pPr marL="1641165" indent="0" algn="ctr">
              <a:buNone/>
              <a:defRPr/>
            </a:lvl5pPr>
            <a:lvl6pPr marL="2051456" indent="0" algn="ctr">
              <a:buNone/>
              <a:defRPr/>
            </a:lvl6pPr>
            <a:lvl7pPr marL="2461748" indent="0" algn="ctr">
              <a:buNone/>
              <a:defRPr/>
            </a:lvl7pPr>
            <a:lvl8pPr marL="2872039" indent="0" algn="ctr">
              <a:buNone/>
              <a:defRPr/>
            </a:lvl8pPr>
            <a:lvl9pPr marL="328233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877838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bwMode="auto">
          <a:xfrm>
            <a:off x="0" y="0"/>
            <a:ext cx="3948545" cy="1210235"/>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lIns="82058" tIns="41029" rIns="82058" bIns="41029"/>
          <a:lstStyle/>
          <a:p>
            <a:pPr defTabSz="410291" eaLnBrk="0" fontAlgn="base" hangingPunct="0">
              <a:lnSpc>
                <a:spcPct val="93000"/>
              </a:lnSpc>
              <a:spcBef>
                <a:spcPct val="0"/>
              </a:spcBef>
              <a:spcAft>
                <a:spcPct val="0"/>
              </a:spcAft>
              <a:buClr>
                <a:srgbClr val="000000"/>
              </a:buClr>
              <a:buSzPct val="100000"/>
              <a:buFont typeface="Times New Roman" pitchFamily="-128" charset="0"/>
              <a:buNone/>
              <a:defRPr/>
            </a:pPr>
            <a:endParaRPr lang="en-US" sz="2200">
              <a:solidFill>
                <a:srgbClr val="FFFFFF"/>
              </a:solidFill>
              <a:latin typeface="Times New Roman" pitchFamily="-128" charset="0"/>
              <a:ea typeface="MS Gothic" charset="-128"/>
              <a:cs typeface="Arial" charset="0"/>
            </a:endParaRPr>
          </a:p>
        </p:txBody>
      </p:sp>
      <p:sp>
        <p:nvSpPr>
          <p:cNvPr id="5" name="TextBox 4"/>
          <p:cNvSpPr txBox="1"/>
          <p:nvPr userDrawn="1"/>
        </p:nvSpPr>
        <p:spPr>
          <a:xfrm>
            <a:off x="207819" y="201706"/>
            <a:ext cx="2850899" cy="401665"/>
          </a:xfrm>
          <a:prstGeom prst="rect">
            <a:avLst/>
          </a:prstGeom>
          <a:noFill/>
        </p:spPr>
        <p:txBody>
          <a:bodyPr wrap="none" lIns="82058" tIns="41029" rIns="82058" bIns="41029">
            <a:spAutoFit/>
          </a:bodyPr>
          <a:lstStyle/>
          <a:p>
            <a:pPr defTabSz="410291" eaLnBrk="0" fontAlgn="base" hangingPunct="0">
              <a:lnSpc>
                <a:spcPct val="93000"/>
              </a:lnSpc>
              <a:spcBef>
                <a:spcPct val="0"/>
              </a:spcBef>
              <a:spcAft>
                <a:spcPct val="0"/>
              </a:spcAft>
              <a:buClr>
                <a:srgbClr val="000000"/>
              </a:buClr>
              <a:buSzPct val="100000"/>
              <a:buFont typeface="Times New Roman" pitchFamily="-128" charset="0"/>
              <a:buNone/>
              <a:defRPr/>
            </a:pPr>
            <a:r>
              <a:rPr lang="en-US" sz="2200" b="1" dirty="0">
                <a:solidFill>
                  <a:srgbClr val="FFFF00"/>
                </a:solidFill>
                <a:latin typeface="Arial" pitchFamily="34" charset="0"/>
                <a:ea typeface="MS Gothic" charset="-128"/>
                <a:cs typeface="Arial" pitchFamily="34" charset="0"/>
              </a:rPr>
              <a:t>TÂN ƯỚC KẾT HỢP</a:t>
            </a:r>
          </a:p>
        </p:txBody>
      </p:sp>
      <p:sp>
        <p:nvSpPr>
          <p:cNvPr id="6" name="Rectangle 1"/>
          <p:cNvSpPr>
            <a:spLocks noChangeArrowheads="1"/>
          </p:cNvSpPr>
          <p:nvPr userDrawn="1"/>
        </p:nvSpPr>
        <p:spPr bwMode="auto">
          <a:xfrm>
            <a:off x="0" y="0"/>
            <a:ext cx="9144000"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2058" tIns="41029" rIns="82058" bIns="41029" anchor="ctr"/>
          <a:lstStyle/>
          <a:p>
            <a:pPr defTabSz="410291" eaLnBrk="0" fontAlgn="base" hangingPunct="0">
              <a:lnSpc>
                <a:spcPct val="93000"/>
              </a:lnSpc>
              <a:spcBef>
                <a:spcPct val="0"/>
              </a:spcBef>
              <a:spcAft>
                <a:spcPct val="0"/>
              </a:spcAft>
              <a:buClr>
                <a:srgbClr val="000000"/>
              </a:buClr>
              <a:buSzPct val="100000"/>
              <a:buFont typeface="Times New Roman" pitchFamily="18" charset="0"/>
              <a:buNone/>
              <a:defRPr/>
            </a:pPr>
            <a:endParaRPr lang="en-US" sz="2200">
              <a:solidFill>
                <a:srgbClr val="FFFFFF"/>
              </a:solidFill>
              <a:latin typeface="Times New Roman" pitchFamily="18" charset="0"/>
              <a:ea typeface="MS Gothic" pitchFamily="49" charset="-128"/>
              <a:cs typeface="Arial" charset="0"/>
            </a:endParaRPr>
          </a:p>
        </p:txBody>
      </p:sp>
      <p:sp>
        <p:nvSpPr>
          <p:cNvPr id="7" name="Text Box 6"/>
          <p:cNvSpPr txBox="1">
            <a:spLocks noChangeArrowheads="1"/>
          </p:cNvSpPr>
          <p:nvPr userDrawn="1"/>
        </p:nvSpPr>
        <p:spPr bwMode="auto">
          <a:xfrm>
            <a:off x="766795" y="6518713"/>
            <a:ext cx="820240" cy="207927"/>
          </a:xfrm>
          <a:prstGeom prst="rect">
            <a:avLst/>
          </a:prstGeom>
          <a:noFill/>
          <a:ln w="9525">
            <a:noFill/>
            <a:round/>
            <a:headEnd/>
            <a:tailEnd/>
          </a:ln>
        </p:spPr>
        <p:txBody>
          <a:bodyPr wrap="none" lIns="80766" tIns="41998" rIns="80766" bIns="41998"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291" fontAlgn="base">
              <a:spcBef>
                <a:spcPts val="505"/>
              </a:spcBef>
              <a:spcAft>
                <a:spcPct val="0"/>
              </a:spcAft>
              <a:buClr>
                <a:srgbClr val="FFFFFF"/>
              </a:buClr>
              <a:buSzPct val="100000"/>
              <a:buFont typeface="Arial" charset="0"/>
              <a:buNone/>
            </a:pPr>
            <a:r>
              <a:rPr lang="en-GB" sz="800" b="1" smtClean="0">
                <a:solidFill>
                  <a:srgbClr val="FFFFFF"/>
                </a:solidFill>
                <a:latin typeface="Arial" charset="0"/>
              </a:rPr>
              <a:t>©2006 TBBMI</a:t>
            </a:r>
          </a:p>
        </p:txBody>
      </p:sp>
      <p:sp>
        <p:nvSpPr>
          <p:cNvPr id="8" name="Rectangle 16"/>
          <p:cNvSpPr>
            <a:spLocks noChangeArrowheads="1"/>
          </p:cNvSpPr>
          <p:nvPr userDrawn="1"/>
        </p:nvSpPr>
        <p:spPr bwMode="auto">
          <a:xfrm>
            <a:off x="7855746" y="6518023"/>
            <a:ext cx="595019" cy="223316"/>
          </a:xfrm>
          <a:prstGeom prst="rect">
            <a:avLst/>
          </a:prstGeom>
          <a:noFill/>
          <a:ln w="9525">
            <a:noFill/>
            <a:round/>
            <a:headEnd/>
            <a:tailEnd/>
          </a:ln>
        </p:spPr>
        <p:txBody>
          <a:bodyPr wrap="none" lIns="80766" tIns="41998" rIns="80766" bIns="41998" anchor="ctr">
            <a:spAutoFit/>
          </a:bodyPr>
          <a:lstStyle/>
          <a:p>
            <a:pPr algn="ctr" defTabSz="410291" eaLnBrk="0" fontAlgn="base" hangingPunct="0">
              <a:spcBef>
                <a:spcPct val="0"/>
              </a:spcBef>
              <a:spcAft>
                <a:spcPct val="0"/>
              </a:spcAft>
              <a:buClr>
                <a:srgbClr val="FFFFFF"/>
              </a:buClr>
              <a:buSzPct val="100000"/>
              <a:buFont typeface="Comic Sans MS" pitchFamily="66" charset="0"/>
              <a:buNone/>
              <a:tabLst>
                <a:tab pos="0" algn="l"/>
                <a:tab pos="820583" algn="l"/>
                <a:tab pos="1641165" algn="l"/>
                <a:tab pos="2461748" algn="l"/>
                <a:tab pos="3282330" algn="l"/>
                <a:tab pos="4102913" algn="l"/>
                <a:tab pos="4923495" algn="l"/>
                <a:tab pos="5744078" algn="l"/>
                <a:tab pos="6564660" algn="l"/>
                <a:tab pos="7385243" algn="l"/>
                <a:tab pos="8205826" algn="l"/>
                <a:tab pos="9026408" algn="l"/>
              </a:tabLst>
              <a:defRPr/>
            </a:pPr>
            <a:r>
              <a:rPr lang="en-GB" sz="900" b="1" dirty="0">
                <a:solidFill>
                  <a:srgbClr val="FFFFFF"/>
                </a:solidFill>
                <a:latin typeface="Comic Sans MS" pitchFamily="66" charset="0"/>
                <a:ea typeface="MS Gothic" pitchFamily="49" charset="-128"/>
                <a:cs typeface="Arial" charset="0"/>
              </a:rPr>
              <a:t>9.6.08.</a:t>
            </a:r>
          </a:p>
        </p:txBody>
      </p:sp>
      <p:sp>
        <p:nvSpPr>
          <p:cNvPr id="9" name="TextBox 8"/>
          <p:cNvSpPr txBox="1"/>
          <p:nvPr userDrawn="1"/>
        </p:nvSpPr>
        <p:spPr>
          <a:xfrm>
            <a:off x="277091" y="201706"/>
            <a:ext cx="2310737" cy="372682"/>
          </a:xfrm>
          <a:prstGeom prst="rect">
            <a:avLst/>
          </a:prstGeom>
          <a:noFill/>
        </p:spPr>
        <p:txBody>
          <a:bodyPr wrap="none" lIns="82058" tIns="41029" rIns="82058" bIns="41029">
            <a:spAutoFit/>
          </a:bodyPr>
          <a:lstStyle/>
          <a:p>
            <a:pPr defTabSz="410291" eaLnBrk="0" fontAlgn="base" hangingPunct="0">
              <a:lnSpc>
                <a:spcPct val="93000"/>
              </a:lnSpc>
              <a:spcBef>
                <a:spcPct val="0"/>
              </a:spcBef>
              <a:spcAft>
                <a:spcPct val="0"/>
              </a:spcAft>
              <a:buClr>
                <a:srgbClr val="000000"/>
              </a:buClr>
              <a:buSzPct val="100000"/>
              <a:buFont typeface="Times New Roman" pitchFamily="18" charset="0"/>
              <a:buNone/>
              <a:defRPr/>
            </a:pPr>
            <a:r>
              <a:rPr lang="en-US" sz="2000" b="1" dirty="0" err="1">
                <a:solidFill>
                  <a:srgbClr val="FFFF00"/>
                </a:solidFill>
                <a:latin typeface="Arial" pitchFamily="34" charset="0"/>
                <a:ea typeface="MS Gothic" pitchFamily="49" charset="-128"/>
                <a:cs typeface="Arial" pitchFamily="34" charset="0"/>
              </a:rPr>
              <a:t>Tân</a:t>
            </a:r>
            <a:r>
              <a:rPr lang="en-US" sz="2000" b="1" dirty="0">
                <a:solidFill>
                  <a:srgbClr val="FFFF00"/>
                </a:solidFill>
                <a:latin typeface="Arial" pitchFamily="34" charset="0"/>
                <a:ea typeface="MS Gothic" pitchFamily="49" charset="-128"/>
                <a:cs typeface="Arial" pitchFamily="34" charset="0"/>
              </a:rPr>
              <a:t> </a:t>
            </a:r>
            <a:r>
              <a:rPr lang="en-US" sz="2000" b="1" dirty="0" err="1">
                <a:solidFill>
                  <a:srgbClr val="FFFF00"/>
                </a:solidFill>
                <a:latin typeface="Arial" pitchFamily="34" charset="0"/>
                <a:ea typeface="MS Gothic" pitchFamily="49" charset="-128"/>
                <a:cs typeface="Arial" pitchFamily="34" charset="0"/>
              </a:rPr>
              <a:t>Ước</a:t>
            </a:r>
            <a:r>
              <a:rPr lang="en-US" sz="2000" b="1" dirty="0">
                <a:solidFill>
                  <a:srgbClr val="FFFF00"/>
                </a:solidFill>
                <a:latin typeface="Arial" pitchFamily="34" charset="0"/>
                <a:ea typeface="MS Gothic" pitchFamily="49" charset="-128"/>
                <a:cs typeface="Arial" pitchFamily="34" charset="0"/>
              </a:rPr>
              <a:t> </a:t>
            </a:r>
            <a:r>
              <a:rPr lang="en-US" sz="2000" b="1" dirty="0" err="1">
                <a:solidFill>
                  <a:srgbClr val="FFFF00"/>
                </a:solidFill>
                <a:latin typeface="Arial" pitchFamily="34" charset="0"/>
                <a:ea typeface="MS Gothic" pitchFamily="49" charset="-128"/>
                <a:cs typeface="Arial" pitchFamily="34" charset="0"/>
              </a:rPr>
              <a:t>Kết</a:t>
            </a:r>
            <a:r>
              <a:rPr lang="en-US" sz="2000" b="1" dirty="0">
                <a:solidFill>
                  <a:srgbClr val="FFFF00"/>
                </a:solidFill>
                <a:latin typeface="Arial" pitchFamily="34" charset="0"/>
                <a:ea typeface="MS Gothic" pitchFamily="49" charset="-128"/>
                <a:cs typeface="Arial" pitchFamily="34" charset="0"/>
              </a:rPr>
              <a:t> </a:t>
            </a:r>
            <a:r>
              <a:rPr lang="en-US" sz="2000" b="1" dirty="0" err="1">
                <a:solidFill>
                  <a:srgbClr val="FFFF00"/>
                </a:solidFill>
                <a:latin typeface="Arial" pitchFamily="34" charset="0"/>
                <a:ea typeface="MS Gothic" pitchFamily="49" charset="-128"/>
                <a:cs typeface="Arial" pitchFamily="34" charset="0"/>
              </a:rPr>
              <a:t>Hợp</a:t>
            </a:r>
            <a:endParaRPr lang="en-US" sz="2000" b="1" dirty="0">
              <a:solidFill>
                <a:srgbClr val="FFFF00"/>
              </a:solidFill>
              <a:latin typeface="Arial" pitchFamily="34" charset="0"/>
              <a:ea typeface="MS Gothic" pitchFamily="49" charset="-128"/>
              <a:cs typeface="Arial" pitchFamily="34" charset="0"/>
            </a:endParaRPr>
          </a:p>
        </p:txBody>
      </p:sp>
      <p:sp>
        <p:nvSpPr>
          <p:cNvPr id="2" name="Title 1"/>
          <p:cNvSpPr>
            <a:spLocks noGrp="1"/>
          </p:cNvSpPr>
          <p:nvPr>
            <p:ph type="title"/>
          </p:nvPr>
        </p:nvSpPr>
        <p:spPr>
          <a:xfrm>
            <a:off x="457489" y="274544"/>
            <a:ext cx="8229023" cy="1143000"/>
          </a:xfrm>
          <a:prstGeom prst="rect">
            <a:avLst/>
          </a:prstGeom>
        </p:spPr>
        <p:txBody>
          <a:bodyPr lIns="82058" tIns="41029" rIns="82058" bIns="41029"/>
          <a:lstStyle/>
          <a:p>
            <a:r>
              <a:rPr lang="en-US" smtClean="0"/>
              <a:t>Click to edit Master title style</a:t>
            </a:r>
            <a:endParaRPr lang="en-US"/>
          </a:p>
        </p:txBody>
      </p:sp>
      <p:sp>
        <p:nvSpPr>
          <p:cNvPr id="3" name="Content Placeholder 2"/>
          <p:cNvSpPr>
            <a:spLocks noGrp="1"/>
          </p:cNvSpPr>
          <p:nvPr>
            <p:ph idx="1"/>
          </p:nvPr>
        </p:nvSpPr>
        <p:spPr>
          <a:xfrm>
            <a:off x="457489" y="1599640"/>
            <a:ext cx="8229023" cy="4527176"/>
          </a:xfrm>
          <a:prstGeom prst="rect">
            <a:avLst/>
          </a:prstGeom>
        </p:spPr>
        <p:txBody>
          <a:bodyPr lIns="82058" tIns="41029" rIns="82058" bIns="4102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80735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5" y="4406713"/>
            <a:ext cx="7771534" cy="1362916"/>
          </a:xfrm>
          <a:prstGeom prst="rect">
            <a:avLst/>
          </a:prstGeom>
        </p:spPr>
        <p:txBody>
          <a:bodyPr lIns="82058" tIns="41029" rIns="82058" bIns="41029"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3035" y="2906526"/>
            <a:ext cx="7771534" cy="1500187"/>
          </a:xfrm>
          <a:prstGeom prst="rect">
            <a:avLst/>
          </a:prstGeom>
        </p:spPr>
        <p:txBody>
          <a:bodyPr lIns="82058" tIns="41029" rIns="82058" bIns="41029" anchor="b"/>
          <a:lstStyle>
            <a:lvl1pPr marL="0" indent="0">
              <a:buNone/>
              <a:defRPr sz="1800"/>
            </a:lvl1pPr>
            <a:lvl2pPr marL="410291" indent="0">
              <a:buNone/>
              <a:defRPr sz="1600"/>
            </a:lvl2pPr>
            <a:lvl3pPr marL="820583" indent="0">
              <a:buNone/>
              <a:defRPr sz="1400"/>
            </a:lvl3pPr>
            <a:lvl4pPr marL="1230874" indent="0">
              <a:buNone/>
              <a:defRPr sz="1300"/>
            </a:lvl4pPr>
            <a:lvl5pPr marL="1641165" indent="0">
              <a:buNone/>
              <a:defRPr sz="1300"/>
            </a:lvl5pPr>
            <a:lvl6pPr marL="2051456" indent="0">
              <a:buNone/>
              <a:defRPr sz="1300"/>
            </a:lvl6pPr>
            <a:lvl7pPr marL="2461748" indent="0">
              <a:buNone/>
              <a:defRPr sz="1300"/>
            </a:lvl7pPr>
            <a:lvl8pPr marL="2872039" indent="0">
              <a:buNone/>
              <a:defRPr sz="1300"/>
            </a:lvl8pPr>
            <a:lvl9pPr marL="3282330" indent="0">
              <a:buNone/>
              <a:defRPr sz="1300"/>
            </a:lvl9pPr>
          </a:lstStyle>
          <a:p>
            <a:pPr lvl="0"/>
            <a:r>
              <a:rPr lang="en-US" smtClean="0"/>
              <a:t>Click to edit Master text styles</a:t>
            </a:r>
          </a:p>
        </p:txBody>
      </p:sp>
    </p:spTree>
    <p:extLst>
      <p:ext uri="{BB962C8B-B14F-4D97-AF65-F5344CB8AC3E}">
        <p14:creationId xmlns:p14="http://schemas.microsoft.com/office/powerpoint/2010/main" val="37734939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489" y="274544"/>
            <a:ext cx="8229023" cy="1143000"/>
          </a:xfrm>
          <a:prstGeom prst="rect">
            <a:avLst/>
          </a:prstGeom>
        </p:spPr>
        <p:txBody>
          <a:bodyPr lIns="82058" tIns="41029" rIns="82058" bIns="41029"/>
          <a:lstStyle/>
          <a:p>
            <a:r>
              <a:rPr lang="en-US" smtClean="0"/>
              <a:t>Click to edit Master title style</a:t>
            </a:r>
            <a:endParaRPr lang="en-US"/>
          </a:p>
        </p:txBody>
      </p:sp>
      <p:sp>
        <p:nvSpPr>
          <p:cNvPr id="3" name="Content Placeholder 2"/>
          <p:cNvSpPr>
            <a:spLocks noGrp="1"/>
          </p:cNvSpPr>
          <p:nvPr>
            <p:ph sz="half" idx="1"/>
          </p:nvPr>
        </p:nvSpPr>
        <p:spPr>
          <a:xfrm>
            <a:off x="457489" y="1599640"/>
            <a:ext cx="4045238" cy="4527176"/>
          </a:xfrm>
          <a:prstGeom prst="rect">
            <a:avLst/>
          </a:prstGeom>
        </p:spPr>
        <p:txBody>
          <a:bodyPr lIns="82058" tIns="41029" rIns="82058" bIns="41029"/>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273" y="1599640"/>
            <a:ext cx="4045239" cy="4527176"/>
          </a:xfrm>
          <a:prstGeom prst="rect">
            <a:avLst/>
          </a:prstGeom>
        </p:spPr>
        <p:txBody>
          <a:bodyPr lIns="82058" tIns="41029" rIns="82058" bIns="41029"/>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57250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68.xml"/><Relationship Id="rId2" Type="http://schemas.openxmlformats.org/officeDocument/2006/relationships/slideLayout" Target="../slideLayouts/slideLayout69.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84.xml"/><Relationship Id="rId12" Type="http://schemas.openxmlformats.org/officeDocument/2006/relationships/theme" Target="../theme/theme15.xml"/><Relationship Id="rId1" Type="http://schemas.openxmlformats.org/officeDocument/2006/relationships/slideLayout" Target="../slideLayouts/slideLayout74.xml"/><Relationship Id="rId2" Type="http://schemas.openxmlformats.org/officeDocument/2006/relationships/slideLayout" Target="../slideLayouts/slideLayout75.xml"/><Relationship Id="rId3" Type="http://schemas.openxmlformats.org/officeDocument/2006/relationships/slideLayout" Target="../slideLayouts/slideLayout76.xml"/><Relationship Id="rId4" Type="http://schemas.openxmlformats.org/officeDocument/2006/relationships/slideLayout" Target="../slideLayouts/slideLayout77.xml"/><Relationship Id="rId5" Type="http://schemas.openxmlformats.org/officeDocument/2006/relationships/slideLayout" Target="../slideLayouts/slideLayout78.xml"/><Relationship Id="rId6" Type="http://schemas.openxmlformats.org/officeDocument/2006/relationships/slideLayout" Target="../slideLayouts/slideLayout79.xml"/><Relationship Id="rId7" Type="http://schemas.openxmlformats.org/officeDocument/2006/relationships/slideLayout" Target="../slideLayouts/slideLayout80.xml"/><Relationship Id="rId8" Type="http://schemas.openxmlformats.org/officeDocument/2006/relationships/slideLayout" Target="../slideLayouts/slideLayout81.xml"/><Relationship Id="rId9" Type="http://schemas.openxmlformats.org/officeDocument/2006/relationships/slideLayout" Target="../slideLayouts/slideLayout82.xml"/><Relationship Id="rId10" Type="http://schemas.openxmlformats.org/officeDocument/2006/relationships/slideLayout" Target="../slideLayouts/slideLayout83.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95.xml"/><Relationship Id="rId12" Type="http://schemas.openxmlformats.org/officeDocument/2006/relationships/theme" Target="../theme/theme16.xml"/><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 Id="rId9" Type="http://schemas.openxmlformats.org/officeDocument/2006/relationships/slideLayout" Target="../slideLayouts/slideLayout93.xml"/><Relationship Id="rId10" Type="http://schemas.openxmlformats.org/officeDocument/2006/relationships/slideLayout" Target="../slideLayouts/slideLayout94.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06.xml"/><Relationship Id="rId12" Type="http://schemas.openxmlformats.org/officeDocument/2006/relationships/theme" Target="../theme/theme17.xml"/><Relationship Id="rId1" Type="http://schemas.openxmlformats.org/officeDocument/2006/relationships/slideLayout" Target="../slideLayouts/slideLayout96.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s>
</file>

<file path=ppt/slideMasters/_rels/slideMaster18.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slideLayout" Target="../slideLayouts/slideLayout110.xml"/><Relationship Id="rId3"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theme" Target="../theme/theme24.xml"/><Relationship Id="rId3" Type="http://schemas.openxmlformats.org/officeDocument/2006/relationships/image" Target="../media/image5.jpeg"/></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125.xml"/><Relationship Id="rId12" Type="http://schemas.openxmlformats.org/officeDocument/2006/relationships/slideLayout" Target="../slideLayouts/slideLayout126.xml"/><Relationship Id="rId13" Type="http://schemas.openxmlformats.org/officeDocument/2006/relationships/theme" Target="../theme/theme25.xml"/><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9" Type="http://schemas.openxmlformats.org/officeDocument/2006/relationships/slideLayout" Target="../slideLayouts/slideLayout123.xml"/><Relationship Id="rId10" Type="http://schemas.openxmlformats.org/officeDocument/2006/relationships/slideLayout" Target="../slideLayouts/slideLayout124.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137.xml"/><Relationship Id="rId12" Type="http://schemas.openxmlformats.org/officeDocument/2006/relationships/slideLayout" Target="../slideLayouts/slideLayout138.xml"/><Relationship Id="rId13" Type="http://schemas.openxmlformats.org/officeDocument/2006/relationships/theme" Target="../theme/theme26.xml"/><Relationship Id="rId1" Type="http://schemas.openxmlformats.org/officeDocument/2006/relationships/slideLayout" Target="../slideLayouts/slideLayout127.xml"/><Relationship Id="rId2" Type="http://schemas.openxmlformats.org/officeDocument/2006/relationships/slideLayout" Target="../slideLayouts/slideLayout128.xml"/><Relationship Id="rId3" Type="http://schemas.openxmlformats.org/officeDocument/2006/relationships/slideLayout" Target="../slideLayouts/slideLayout129.xml"/><Relationship Id="rId4" Type="http://schemas.openxmlformats.org/officeDocument/2006/relationships/slideLayout" Target="../slideLayouts/slideLayout130.xml"/><Relationship Id="rId5" Type="http://schemas.openxmlformats.org/officeDocument/2006/relationships/slideLayout" Target="../slideLayouts/slideLayout131.xml"/><Relationship Id="rId6" Type="http://schemas.openxmlformats.org/officeDocument/2006/relationships/slideLayout" Target="../slideLayouts/slideLayout132.xml"/><Relationship Id="rId7" Type="http://schemas.openxmlformats.org/officeDocument/2006/relationships/slideLayout" Target="../slideLayouts/slideLayout133.xml"/><Relationship Id="rId8" Type="http://schemas.openxmlformats.org/officeDocument/2006/relationships/slideLayout" Target="../slideLayouts/slideLayout134.xml"/><Relationship Id="rId9" Type="http://schemas.openxmlformats.org/officeDocument/2006/relationships/slideLayout" Target="../slideLayouts/slideLayout135.xml"/><Relationship Id="rId10" Type="http://schemas.openxmlformats.org/officeDocument/2006/relationships/slideLayout" Target="../slideLayouts/slideLayout136.xml"/></Relationships>
</file>

<file path=ppt/slideMasters/_rels/slideMaster27.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11" Type="http://schemas.openxmlformats.org/officeDocument/2006/relationships/theme" Target="../theme/theme28.xml"/><Relationship Id="rId12" Type="http://schemas.openxmlformats.org/officeDocument/2006/relationships/image" Target="../media/image2.png"/><Relationship Id="rId13" Type="http://schemas.openxmlformats.org/officeDocument/2006/relationships/image" Target="../media/image3.png"/><Relationship Id="rId14" Type="http://schemas.openxmlformats.org/officeDocument/2006/relationships/image" Target="../media/image4.png"/><Relationship Id="rId1" Type="http://schemas.openxmlformats.org/officeDocument/2006/relationships/slideLayout" Target="../slideLayouts/slideLayout140.xml"/><Relationship Id="rId2" Type="http://schemas.openxmlformats.org/officeDocument/2006/relationships/slideLayout" Target="../slideLayouts/slideLayout141.xml"/><Relationship Id="rId3" Type="http://schemas.openxmlformats.org/officeDocument/2006/relationships/slideLayout" Target="../slideLayouts/slideLayout142.xml"/><Relationship Id="rId4" Type="http://schemas.openxmlformats.org/officeDocument/2006/relationships/slideLayout" Target="../slideLayouts/slideLayout143.xml"/><Relationship Id="rId5" Type="http://schemas.openxmlformats.org/officeDocument/2006/relationships/slideLayout" Target="../slideLayouts/slideLayout144.xml"/><Relationship Id="rId6" Type="http://schemas.openxmlformats.org/officeDocument/2006/relationships/slideLayout" Target="../slideLayouts/slideLayout145.xml"/><Relationship Id="rId7" Type="http://schemas.openxmlformats.org/officeDocument/2006/relationships/slideLayout" Target="../slideLayouts/slideLayout146.xml"/><Relationship Id="rId8" Type="http://schemas.openxmlformats.org/officeDocument/2006/relationships/slideLayout" Target="../slideLayouts/slideLayout147.xml"/><Relationship Id="rId9" Type="http://schemas.openxmlformats.org/officeDocument/2006/relationships/slideLayout" Target="../slideLayouts/slideLayout148.xml"/><Relationship Id="rId10" Type="http://schemas.openxmlformats.org/officeDocument/2006/relationships/slideLayout" Target="../slideLayouts/slideLayout149.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160.xml"/><Relationship Id="rId12" Type="http://schemas.openxmlformats.org/officeDocument/2006/relationships/slideLayout" Target="../slideLayouts/slideLayout161.xml"/><Relationship Id="rId13" Type="http://schemas.openxmlformats.org/officeDocument/2006/relationships/theme" Target="../theme/theme29.xml"/><Relationship Id="rId1" Type="http://schemas.openxmlformats.org/officeDocument/2006/relationships/slideLayout" Target="../slideLayouts/slideLayout150.xml"/><Relationship Id="rId2" Type="http://schemas.openxmlformats.org/officeDocument/2006/relationships/slideLayout" Target="../slideLayouts/slideLayout151.xml"/><Relationship Id="rId3" Type="http://schemas.openxmlformats.org/officeDocument/2006/relationships/slideLayout" Target="../slideLayouts/slideLayout152.xml"/><Relationship Id="rId4" Type="http://schemas.openxmlformats.org/officeDocument/2006/relationships/slideLayout" Target="../slideLayouts/slideLayout153.xml"/><Relationship Id="rId5" Type="http://schemas.openxmlformats.org/officeDocument/2006/relationships/slideLayout" Target="../slideLayouts/slideLayout154.xml"/><Relationship Id="rId6" Type="http://schemas.openxmlformats.org/officeDocument/2006/relationships/slideLayout" Target="../slideLayouts/slideLayout155.xml"/><Relationship Id="rId7" Type="http://schemas.openxmlformats.org/officeDocument/2006/relationships/slideLayout" Target="../slideLayouts/slideLayout156.xml"/><Relationship Id="rId8" Type="http://schemas.openxmlformats.org/officeDocument/2006/relationships/slideLayout" Target="../slideLayouts/slideLayout157.xml"/><Relationship Id="rId9" Type="http://schemas.openxmlformats.org/officeDocument/2006/relationships/slideLayout" Target="../slideLayouts/slideLayout158.xml"/><Relationship Id="rId10" Type="http://schemas.openxmlformats.org/officeDocument/2006/relationships/slideLayout" Target="../slideLayouts/slideLayout15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172.xml"/><Relationship Id="rId12" Type="http://schemas.openxmlformats.org/officeDocument/2006/relationships/slideLayout" Target="../slideLayouts/slideLayout173.xml"/><Relationship Id="rId13" Type="http://schemas.openxmlformats.org/officeDocument/2006/relationships/theme" Target="../theme/theme30.xml"/><Relationship Id="rId1" Type="http://schemas.openxmlformats.org/officeDocument/2006/relationships/slideLayout" Target="../slideLayouts/slideLayout162.xml"/><Relationship Id="rId2" Type="http://schemas.openxmlformats.org/officeDocument/2006/relationships/slideLayout" Target="../slideLayouts/slideLayout163.xml"/><Relationship Id="rId3" Type="http://schemas.openxmlformats.org/officeDocument/2006/relationships/slideLayout" Target="../slideLayouts/slideLayout164.xml"/><Relationship Id="rId4" Type="http://schemas.openxmlformats.org/officeDocument/2006/relationships/slideLayout" Target="../slideLayouts/slideLayout165.xml"/><Relationship Id="rId5" Type="http://schemas.openxmlformats.org/officeDocument/2006/relationships/slideLayout" Target="../slideLayouts/slideLayout166.xml"/><Relationship Id="rId6" Type="http://schemas.openxmlformats.org/officeDocument/2006/relationships/slideLayout" Target="../slideLayouts/slideLayout167.xml"/><Relationship Id="rId7" Type="http://schemas.openxmlformats.org/officeDocument/2006/relationships/slideLayout" Target="../slideLayouts/slideLayout168.xml"/><Relationship Id="rId8" Type="http://schemas.openxmlformats.org/officeDocument/2006/relationships/slideLayout" Target="../slideLayouts/slideLayout169.xml"/><Relationship Id="rId9" Type="http://schemas.openxmlformats.org/officeDocument/2006/relationships/slideLayout" Target="../slideLayouts/slideLayout170.xml"/><Relationship Id="rId10" Type="http://schemas.openxmlformats.org/officeDocument/2006/relationships/slideLayout" Target="../slideLayouts/slideLayout171.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184.xml"/><Relationship Id="rId12" Type="http://schemas.openxmlformats.org/officeDocument/2006/relationships/slideLayout" Target="../slideLayouts/slideLayout185.xml"/><Relationship Id="rId13" Type="http://schemas.openxmlformats.org/officeDocument/2006/relationships/theme" Target="../theme/theme31.xml"/><Relationship Id="rId1" Type="http://schemas.openxmlformats.org/officeDocument/2006/relationships/slideLayout" Target="../slideLayouts/slideLayout174.xml"/><Relationship Id="rId2" Type="http://schemas.openxmlformats.org/officeDocument/2006/relationships/slideLayout" Target="../slideLayouts/slideLayout175.xml"/><Relationship Id="rId3" Type="http://schemas.openxmlformats.org/officeDocument/2006/relationships/slideLayout" Target="../slideLayouts/slideLayout176.xml"/><Relationship Id="rId4" Type="http://schemas.openxmlformats.org/officeDocument/2006/relationships/slideLayout" Target="../slideLayouts/slideLayout177.xml"/><Relationship Id="rId5" Type="http://schemas.openxmlformats.org/officeDocument/2006/relationships/slideLayout" Target="../slideLayouts/slideLayout178.xml"/><Relationship Id="rId6" Type="http://schemas.openxmlformats.org/officeDocument/2006/relationships/slideLayout" Target="../slideLayouts/slideLayout179.xml"/><Relationship Id="rId7" Type="http://schemas.openxmlformats.org/officeDocument/2006/relationships/slideLayout" Target="../slideLayouts/slideLayout180.xml"/><Relationship Id="rId8" Type="http://schemas.openxmlformats.org/officeDocument/2006/relationships/slideLayout" Target="../slideLayouts/slideLayout181.xml"/><Relationship Id="rId9" Type="http://schemas.openxmlformats.org/officeDocument/2006/relationships/slideLayout" Target="../slideLayouts/slideLayout182.xml"/><Relationship Id="rId10" Type="http://schemas.openxmlformats.org/officeDocument/2006/relationships/slideLayout" Target="../slideLayouts/slideLayout183.xml"/></Relationships>
</file>

<file path=ppt/slideMasters/_rels/slideMaster32.xml.rels><?xml version="1.0" encoding="UTF-8" standalone="yes"?>
<Relationships xmlns="http://schemas.openxmlformats.org/package/2006/relationships"><Relationship Id="rId1" Type="http://schemas.openxmlformats.org/officeDocument/2006/relationships/slideLayout" Target="../slideLayouts/slideLayout186.xml"/><Relationship Id="rId2"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1" Type="http://schemas.openxmlformats.org/officeDocument/2006/relationships/slideLayout" Target="../slideLayouts/slideLayout188.xml"/><Relationship Id="rId2"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3" Type="http://schemas.openxmlformats.org/officeDocument/2006/relationships/slideLayout" Target="../slideLayouts/slideLayout191.xml"/><Relationship Id="rId4" Type="http://schemas.openxmlformats.org/officeDocument/2006/relationships/theme" Target="../theme/theme35.xml"/><Relationship Id="rId1" Type="http://schemas.openxmlformats.org/officeDocument/2006/relationships/slideLayout" Target="../slideLayouts/slideLayout189.xml"/><Relationship Id="rId2" Type="http://schemas.openxmlformats.org/officeDocument/2006/relationships/slideLayout" Target="../slideLayouts/slideLayout190.xml"/></Relationships>
</file>

<file path=ppt/slideMasters/_rels/slideMaster36.xml.rels><?xml version="1.0" encoding="UTF-8" standalone="yes"?>
<Relationships xmlns="http://schemas.openxmlformats.org/package/2006/relationships"><Relationship Id="rId3" Type="http://schemas.openxmlformats.org/officeDocument/2006/relationships/slideLayout" Target="../slideLayouts/slideLayout194.xml"/><Relationship Id="rId4" Type="http://schemas.openxmlformats.org/officeDocument/2006/relationships/theme" Target="../theme/theme36.xml"/><Relationship Id="rId1" Type="http://schemas.openxmlformats.org/officeDocument/2006/relationships/slideLayout" Target="../slideLayouts/slideLayout192.xml"/><Relationship Id="rId2" Type="http://schemas.openxmlformats.org/officeDocument/2006/relationships/slideLayout" Target="../slideLayouts/slideLayout193.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205.xml"/><Relationship Id="rId12" Type="http://schemas.openxmlformats.org/officeDocument/2006/relationships/slideLayout" Target="../slideLayouts/slideLayout206.xml"/><Relationship Id="rId13" Type="http://schemas.openxmlformats.org/officeDocument/2006/relationships/theme" Target="../theme/theme37.xml"/><Relationship Id="rId1" Type="http://schemas.openxmlformats.org/officeDocument/2006/relationships/slideLayout" Target="../slideLayouts/slideLayout195.xml"/><Relationship Id="rId2" Type="http://schemas.openxmlformats.org/officeDocument/2006/relationships/slideLayout" Target="../slideLayouts/slideLayout196.xml"/><Relationship Id="rId3" Type="http://schemas.openxmlformats.org/officeDocument/2006/relationships/slideLayout" Target="../slideLayouts/slideLayout197.xml"/><Relationship Id="rId4" Type="http://schemas.openxmlformats.org/officeDocument/2006/relationships/slideLayout" Target="../slideLayouts/slideLayout198.xml"/><Relationship Id="rId5" Type="http://schemas.openxmlformats.org/officeDocument/2006/relationships/slideLayout" Target="../slideLayouts/slideLayout199.xml"/><Relationship Id="rId6" Type="http://schemas.openxmlformats.org/officeDocument/2006/relationships/slideLayout" Target="../slideLayouts/slideLayout200.xml"/><Relationship Id="rId7" Type="http://schemas.openxmlformats.org/officeDocument/2006/relationships/slideLayout" Target="../slideLayouts/slideLayout201.xml"/><Relationship Id="rId8" Type="http://schemas.openxmlformats.org/officeDocument/2006/relationships/slideLayout" Target="../slideLayouts/slideLayout202.xml"/><Relationship Id="rId9" Type="http://schemas.openxmlformats.org/officeDocument/2006/relationships/slideLayout" Target="../slideLayouts/slideLayout203.xml"/><Relationship Id="rId10" Type="http://schemas.openxmlformats.org/officeDocument/2006/relationships/slideLayout" Target="../slideLayouts/slideLayout204.xml"/></Relationships>
</file>

<file path=ppt/slideMasters/_rels/slideMaster38.xml.rels><?xml version="1.0" encoding="UTF-8" standalone="yes"?>
<Relationships xmlns="http://schemas.openxmlformats.org/package/2006/relationships"><Relationship Id="rId3" Type="http://schemas.openxmlformats.org/officeDocument/2006/relationships/slideLayout" Target="../slideLayouts/slideLayout209.xml"/><Relationship Id="rId4" Type="http://schemas.openxmlformats.org/officeDocument/2006/relationships/slideLayout" Target="../slideLayouts/slideLayout210.xml"/><Relationship Id="rId5" Type="http://schemas.openxmlformats.org/officeDocument/2006/relationships/theme" Target="../theme/theme38.xml"/><Relationship Id="rId1" Type="http://schemas.openxmlformats.org/officeDocument/2006/relationships/slideLayout" Target="../slideLayouts/slideLayout207.xml"/><Relationship Id="rId2" Type="http://schemas.openxmlformats.org/officeDocument/2006/relationships/slideLayout" Target="../slideLayouts/slideLayout208.xml"/></Relationships>
</file>

<file path=ppt/slideMasters/_rels/slideMaster39.xml.rels><?xml version="1.0" encoding="UTF-8" standalone="yes"?>
<Relationships xmlns="http://schemas.openxmlformats.org/package/2006/relationships"><Relationship Id="rId1" Type="http://schemas.openxmlformats.org/officeDocument/2006/relationships/slideLayout" Target="../slideLayouts/slideLayout211.xml"/><Relationship Id="rId2"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slideLayout" Target="../slideLayouts/slideLayout39.xml"/><Relationship Id="rId13" Type="http://schemas.openxmlformats.org/officeDocument/2006/relationships/theme" Target="../theme/theme4.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0.xml"/><Relationship Id="rId12" Type="http://schemas.openxmlformats.org/officeDocument/2006/relationships/slideLayout" Target="../slideLayouts/slideLayout51.xml"/><Relationship Id="rId13" Type="http://schemas.openxmlformats.org/officeDocument/2006/relationships/theme" Target="../theme/theme5.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2.xml"/><Relationship Id="rId12" Type="http://schemas.openxmlformats.org/officeDocument/2006/relationships/slideLayout" Target="../slideLayouts/slideLayout63.xml"/><Relationship Id="rId13" Type="http://schemas.openxmlformats.org/officeDocument/2006/relationships/theme" Target="../theme/theme6.xml"/><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 Id="rId9" Type="http://schemas.openxmlformats.org/officeDocument/2006/relationships/slideLayout" Target="../slideLayouts/slideLayout60.xml"/><Relationship Id="rId10"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64.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65.xml"/><Relationship Id="rId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66.xml"/><Relationship Id="rId2"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4"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lIns="91376" tIns="45688" rIns="91376" bIns="45688" anchor="ctr"/>
          <a:lstStyle>
            <a:extLst/>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688" tIns="0" rIns="45688"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lIns="91376" tIns="45688" rIns="91376" bIns="45688">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lIns="91376" tIns="0" rIns="91376" bIns="0" anchor="b"/>
          <a:lstStyle>
            <a:lvl1pPr algn="l" eaLnBrk="1" latinLnBrk="0" hangingPunct="1">
              <a:defRPr kumimoji="0" sz="1000">
                <a:solidFill>
                  <a:schemeClr val="tx2"/>
                </a:solidFill>
              </a:defRPr>
            </a:lvl1pPr>
            <a:extLst/>
          </a:lstStyle>
          <a:p>
            <a:fld id="{59CC5D5E-F730-4E72-844C-E150E4EF4584}" type="datetimeFigureOut">
              <a:rPr lang="en-US" smtClean="0"/>
              <a:pPr/>
              <a:t>1/2/14</a:t>
            </a:fld>
            <a:endParaRPr lang="en-US"/>
          </a:p>
        </p:txBody>
      </p:sp>
      <p:sp>
        <p:nvSpPr>
          <p:cNvPr id="4" name="Footer Placeholder 3"/>
          <p:cNvSpPr>
            <a:spLocks noGrp="1"/>
          </p:cNvSpPr>
          <p:nvPr>
            <p:ph type="ftr" sz="quarter" idx="3"/>
          </p:nvPr>
        </p:nvSpPr>
        <p:spPr>
          <a:xfrm>
            <a:off x="457200" y="6557946"/>
            <a:ext cx="3657600" cy="228600"/>
          </a:xfrm>
          <a:prstGeom prst="rect">
            <a:avLst/>
          </a:prstGeom>
        </p:spPr>
        <p:txBody>
          <a:bodyPr vert="horz" lIns="91376" tIns="0" rIns="91376" bIns="0" anchor="b"/>
          <a:lstStyle>
            <a:lvl1pPr algn="r" eaLnBrk="1" latinLnBrk="0" hangingPunct="1">
              <a:defRPr kumimoji="0" sz="1000">
                <a:solidFill>
                  <a:schemeClr val="tx2"/>
                </a:solidFill>
              </a:defRPr>
            </a:lvl1pPr>
            <a:extLst/>
          </a:lstStyle>
          <a:p>
            <a:endParaRPr lang="en-US"/>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6A0C2AB5-FF68-48AF-B687-119A0A47367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4" r:id="rId12"/>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128" indent="-274128"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0842" indent="-228439"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420" indent="-228439"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134" indent="-228439"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79262" indent="-228439"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1151" indent="-182752"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2180" indent="-182752"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5792" indent="-182752"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5957" indent="-182752"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6880" algn="l" rtl="0" eaLnBrk="1" latinLnBrk="0" hangingPunct="1">
        <a:defRPr kumimoji="0" kern="1200">
          <a:solidFill>
            <a:schemeClr val="tx1"/>
          </a:solidFill>
          <a:latin typeface="+mn-lt"/>
          <a:ea typeface="+mn-ea"/>
          <a:cs typeface="+mn-cs"/>
        </a:defRPr>
      </a:lvl2pPr>
      <a:lvl3pPr marL="913758" algn="l" rtl="0" eaLnBrk="1" latinLnBrk="0" hangingPunct="1">
        <a:defRPr kumimoji="0" kern="1200">
          <a:solidFill>
            <a:schemeClr val="tx1"/>
          </a:solidFill>
          <a:latin typeface="+mn-lt"/>
          <a:ea typeface="+mn-ea"/>
          <a:cs typeface="+mn-cs"/>
        </a:defRPr>
      </a:lvl3pPr>
      <a:lvl4pPr marL="1370639" algn="l" rtl="0" eaLnBrk="1" latinLnBrk="0" hangingPunct="1">
        <a:defRPr kumimoji="0" kern="1200">
          <a:solidFill>
            <a:schemeClr val="tx1"/>
          </a:solidFill>
          <a:latin typeface="+mn-lt"/>
          <a:ea typeface="+mn-ea"/>
          <a:cs typeface="+mn-cs"/>
        </a:defRPr>
      </a:lvl4pPr>
      <a:lvl5pPr marL="1827517" algn="l" rtl="0" eaLnBrk="1" latinLnBrk="0" hangingPunct="1">
        <a:defRPr kumimoji="0" kern="1200">
          <a:solidFill>
            <a:schemeClr val="tx1"/>
          </a:solidFill>
          <a:latin typeface="+mn-lt"/>
          <a:ea typeface="+mn-ea"/>
          <a:cs typeface="+mn-cs"/>
        </a:defRPr>
      </a:lvl5pPr>
      <a:lvl6pPr marL="2284398" algn="l" rtl="0" eaLnBrk="1" latinLnBrk="0" hangingPunct="1">
        <a:defRPr kumimoji="0" kern="1200">
          <a:solidFill>
            <a:schemeClr val="tx1"/>
          </a:solidFill>
          <a:latin typeface="+mn-lt"/>
          <a:ea typeface="+mn-ea"/>
          <a:cs typeface="+mn-cs"/>
        </a:defRPr>
      </a:lvl6pPr>
      <a:lvl7pPr marL="2741275" algn="l" rtl="0" eaLnBrk="1" latinLnBrk="0" hangingPunct="1">
        <a:defRPr kumimoji="0" kern="1200">
          <a:solidFill>
            <a:schemeClr val="tx1"/>
          </a:solidFill>
          <a:latin typeface="+mn-lt"/>
          <a:ea typeface="+mn-ea"/>
          <a:cs typeface="+mn-cs"/>
        </a:defRPr>
      </a:lvl7pPr>
      <a:lvl8pPr marL="3198156" algn="l" rtl="0" eaLnBrk="1" latinLnBrk="0" hangingPunct="1">
        <a:defRPr kumimoji="0" kern="1200">
          <a:solidFill>
            <a:schemeClr val="tx1"/>
          </a:solidFill>
          <a:latin typeface="+mn-lt"/>
          <a:ea typeface="+mn-ea"/>
          <a:cs typeface="+mn-cs"/>
        </a:defRPr>
      </a:lvl8pPr>
      <a:lvl9pPr marL="3655033" algn="l" rtl="0" eaLnBrk="1" latinLnBrk="0" hangingPunct="1">
        <a:defRPr kumimoji="0" kern="1200">
          <a:solidFill>
            <a:schemeClr val="tx1"/>
          </a:solidFill>
          <a:latin typeface="+mn-lt"/>
          <a:ea typeface="+mn-ea"/>
          <a:cs typeface="+mn-cs"/>
        </a:defRPr>
      </a:lvl9pPr>
      <a:extLst/>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0" y="6"/>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4763" name="Freeform 6"/>
            <p:cNvSpPr>
              <a:spLocks/>
            </p:cNvSpPr>
            <p:nvPr/>
          </p:nvSpPr>
          <p:spPr bwMode="hidden">
            <a:xfrm>
              <a:off x="4038" y="3577"/>
              <a:ext cx="1720" cy="65"/>
            </a:xfrm>
            <a:custGeom>
              <a:avLst/>
              <a:gdLst>
                <a:gd name="T0" fmla="*/ 1680 w 1722"/>
                <a:gd name="T1" fmla="*/ 45 h 66"/>
                <a:gd name="T2" fmla="*/ 1680 w 1722"/>
                <a:gd name="T3" fmla="*/ 39 h 66"/>
                <a:gd name="T4" fmla="*/ 0 w 1722"/>
                <a:gd name="T5" fmla="*/ 0 h 66"/>
                <a:gd name="T6" fmla="*/ 0 w 1722"/>
                <a:gd name="T7" fmla="*/ 33 h 66"/>
                <a:gd name="T8" fmla="*/ 1680 w 1722"/>
                <a:gd name="T9" fmla="*/ 45 h 66"/>
                <a:gd name="T10" fmla="*/ 1680 w 1722"/>
                <a:gd name="T11" fmla="*/ 4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4765" name="Freeform 8"/>
            <p:cNvSpPr>
              <a:spLocks/>
            </p:cNvSpPr>
            <p:nvPr/>
          </p:nvSpPr>
          <p:spPr bwMode="hidden">
            <a:xfrm>
              <a:off x="4784" y="3702"/>
              <a:ext cx="974" cy="101"/>
            </a:xfrm>
            <a:custGeom>
              <a:avLst/>
              <a:gdLst>
                <a:gd name="T0" fmla="*/ 954 w 975"/>
                <a:gd name="T1" fmla="*/ 48 h 101"/>
                <a:gd name="T2" fmla="*/ 954 w 975"/>
                <a:gd name="T3" fmla="*/ 0 h 101"/>
                <a:gd name="T4" fmla="*/ 0 w 975"/>
                <a:gd name="T5" fmla="*/ 24 h 101"/>
                <a:gd name="T6" fmla="*/ 0 w 975"/>
                <a:gd name="T7" fmla="*/ 101 h 101"/>
                <a:gd name="T8" fmla="*/ 954 w 975"/>
                <a:gd name="T9" fmla="*/ 48 h 101"/>
                <a:gd name="T10" fmla="*/ 95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66" name="Freeform 9"/>
            <p:cNvSpPr>
              <a:spLocks/>
            </p:cNvSpPr>
            <p:nvPr/>
          </p:nvSpPr>
          <p:spPr bwMode="hidden">
            <a:xfrm>
              <a:off x="3619" y="3815"/>
              <a:ext cx="2139" cy="198"/>
            </a:xfrm>
            <a:custGeom>
              <a:avLst/>
              <a:gdLst>
                <a:gd name="T0" fmla="*/ 2099 w 2141"/>
                <a:gd name="T1" fmla="*/ 0 h 198"/>
                <a:gd name="T2" fmla="*/ 0 w 2141"/>
                <a:gd name="T3" fmla="*/ 156 h 198"/>
                <a:gd name="T4" fmla="*/ 0 w 2141"/>
                <a:gd name="T5" fmla="*/ 198 h 198"/>
                <a:gd name="T6" fmla="*/ 2099 w 2141"/>
                <a:gd name="T7" fmla="*/ 0 h 198"/>
                <a:gd name="T8" fmla="*/ 209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4768" name="Freeform 11"/>
            <p:cNvSpPr>
              <a:spLocks/>
            </p:cNvSpPr>
            <p:nvPr/>
          </p:nvSpPr>
          <p:spPr bwMode="hidden">
            <a:xfrm>
              <a:off x="2097" y="4043"/>
              <a:ext cx="2514" cy="276"/>
            </a:xfrm>
            <a:custGeom>
              <a:avLst/>
              <a:gdLst>
                <a:gd name="T0" fmla="*/ 2119 w 2517"/>
                <a:gd name="T1" fmla="*/ 276 h 276"/>
                <a:gd name="T2" fmla="*/ 2454 w 2517"/>
                <a:gd name="T3" fmla="*/ 204 h 276"/>
                <a:gd name="T4" fmla="*/ 2197 w 2517"/>
                <a:gd name="T5" fmla="*/ 0 h 276"/>
                <a:gd name="T6" fmla="*/ 0 w 2517"/>
                <a:gd name="T7" fmla="*/ 276 h 276"/>
                <a:gd name="T8" fmla="*/ 2119 w 2517"/>
                <a:gd name="T9" fmla="*/ 276 h 276"/>
                <a:gd name="T10" fmla="*/ 211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4770" name="Freeform 13"/>
            <p:cNvSpPr>
              <a:spLocks/>
            </p:cNvSpPr>
            <p:nvPr/>
          </p:nvSpPr>
          <p:spPr bwMode="hidden">
            <a:xfrm>
              <a:off x="5030" y="3151"/>
              <a:ext cx="728" cy="240"/>
            </a:xfrm>
            <a:custGeom>
              <a:avLst/>
              <a:gdLst>
                <a:gd name="T0" fmla="*/ 708 w 729"/>
                <a:gd name="T1" fmla="*/ 240 h 240"/>
                <a:gd name="T2" fmla="*/ 0 w 729"/>
                <a:gd name="T3" fmla="*/ 0 h 240"/>
                <a:gd name="T4" fmla="*/ 0 w 729"/>
                <a:gd name="T5" fmla="*/ 6 h 240"/>
                <a:gd name="T6" fmla="*/ 708 w 729"/>
                <a:gd name="T7" fmla="*/ 240 h 240"/>
                <a:gd name="T8" fmla="*/ 70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4772" name="Freeform 15"/>
            <p:cNvSpPr>
              <a:spLocks/>
            </p:cNvSpPr>
            <p:nvPr/>
          </p:nvSpPr>
          <p:spPr bwMode="hidden">
            <a:xfrm>
              <a:off x="5030" y="3049"/>
              <a:ext cx="728" cy="318"/>
            </a:xfrm>
            <a:custGeom>
              <a:avLst/>
              <a:gdLst>
                <a:gd name="T0" fmla="*/ 708 w 729"/>
                <a:gd name="T1" fmla="*/ 318 h 318"/>
                <a:gd name="T2" fmla="*/ 708 w 729"/>
                <a:gd name="T3" fmla="*/ 312 h 318"/>
                <a:gd name="T4" fmla="*/ 0 w 729"/>
                <a:gd name="T5" fmla="*/ 0 h 318"/>
                <a:gd name="T6" fmla="*/ 0 w 729"/>
                <a:gd name="T7" fmla="*/ 54 h 318"/>
                <a:gd name="T8" fmla="*/ 708 w 729"/>
                <a:gd name="T9" fmla="*/ 318 h 318"/>
                <a:gd name="T10" fmla="*/ 70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47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47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47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4785" name="Freeform 28"/>
            <p:cNvSpPr>
              <a:spLocks/>
            </p:cNvSpPr>
            <p:nvPr/>
          </p:nvSpPr>
          <p:spPr bwMode="hidden">
            <a:xfrm>
              <a:off x="5698" y="653"/>
              <a:ext cx="60" cy="311"/>
            </a:xfrm>
            <a:custGeom>
              <a:avLst/>
              <a:gdLst>
                <a:gd name="T0" fmla="*/ 0 w 60"/>
                <a:gd name="T1" fmla="*/ 144 h 312"/>
                <a:gd name="T2" fmla="*/ 60 w 60"/>
                <a:gd name="T3" fmla="*/ 29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47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grpSp>
          <p:nvGrpSpPr>
            <p:cNvPr id="74796"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fld id="{59CC5D5E-F730-4E72-844C-E150E4EF4584}" type="datetimeFigureOut">
              <a:rPr lang="en-US" smtClean="0"/>
              <a:pPr/>
              <a:t>1/2/14</a:t>
            </a:fld>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Arial" charset="0"/>
              </a:defRPr>
            </a:lvl1pPr>
          </a:lstStyle>
          <a:p>
            <a:fld id="{6A0C2AB5-FF68-48AF-B687-119A0A47367C}"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3778" r:id="rId1"/>
    <p:sldLayoutId id="2147483779"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659" indent="-342659" algn="l" rtl="0" eaLnBrk="0" fontAlgn="base" hangingPunct="0">
        <a:spcBef>
          <a:spcPct val="20000"/>
        </a:spcBef>
        <a:spcAft>
          <a:spcPct val="0"/>
        </a:spcAft>
        <a:buClr>
          <a:schemeClr val="hlink"/>
        </a:buClr>
        <a:buSzPct val="90000"/>
        <a:buFont typeface="Wingdings" charset="0"/>
        <a:buBlip>
          <a:blip r:embed="rId4"/>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428" indent="-285548"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2199" indent="-228439" algn="l" rtl="0" eaLnBrk="0" fontAlgn="base" hangingPunct="0">
        <a:spcBef>
          <a:spcPct val="20000"/>
        </a:spcBef>
        <a:spcAft>
          <a:spcPct val="0"/>
        </a:spcAft>
        <a:buClr>
          <a:schemeClr val="accent2"/>
        </a:buClr>
        <a:buSzPct val="90000"/>
        <a:buFont typeface="Wingdings" charset="0"/>
        <a:buBlip>
          <a:blip r:embed="rId5"/>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599077" indent="-228439"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5957" indent="-228439" algn="l" rtl="0" eaLnBrk="0" fontAlgn="base" hangingPunct="0">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2836" indent="-228439" algn="l" rtl="0" fontAlgn="base">
        <a:spcBef>
          <a:spcPct val="20000"/>
        </a:spcBef>
        <a:spcAft>
          <a:spcPct val="0"/>
        </a:spcAft>
        <a:buClr>
          <a:schemeClr val="folHlink"/>
        </a:buClr>
        <a:buSzPct val="90000"/>
        <a:buFont typeface="Wingdings" pitchFamily="-112" charset="2"/>
        <a:buBlip>
          <a:blip r:embed="rId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69716" indent="-228439" algn="l" rtl="0" fontAlgn="base">
        <a:spcBef>
          <a:spcPct val="20000"/>
        </a:spcBef>
        <a:spcAft>
          <a:spcPct val="0"/>
        </a:spcAft>
        <a:buClr>
          <a:schemeClr val="folHlink"/>
        </a:buClr>
        <a:buSzPct val="90000"/>
        <a:buFont typeface="Wingdings" pitchFamily="-112" charset="2"/>
        <a:buBlip>
          <a:blip r:embed="rId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6595" indent="-228439" algn="l" rtl="0" fontAlgn="base">
        <a:spcBef>
          <a:spcPct val="20000"/>
        </a:spcBef>
        <a:spcAft>
          <a:spcPct val="0"/>
        </a:spcAft>
        <a:buClr>
          <a:schemeClr val="folHlink"/>
        </a:buClr>
        <a:buSzPct val="90000"/>
        <a:buFont typeface="Wingdings" pitchFamily="-112" charset="2"/>
        <a:buBlip>
          <a:blip r:embed="rId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3472" indent="-228439" algn="l" rtl="0" fontAlgn="base">
        <a:spcBef>
          <a:spcPct val="20000"/>
        </a:spcBef>
        <a:spcAft>
          <a:spcPct val="0"/>
        </a:spcAft>
        <a:buClr>
          <a:schemeClr val="folHlink"/>
        </a:buClr>
        <a:buSzPct val="90000"/>
        <a:buFont typeface="Wingdings" pitchFamily="-112" charset="2"/>
        <a:buBlip>
          <a:blip r:embed="rId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98307" name="Rectangle 3"/>
          <p:cNvSpPr>
            <a:spLocks noGrp="1" noChangeArrowheads="1"/>
          </p:cNvSpPr>
          <p:nvPr>
            <p:ph type="body" idx="1"/>
          </p:nvPr>
        </p:nvSpPr>
        <p:spPr bwMode="auto">
          <a:xfrm>
            <a:off x="1295400" y="1676406"/>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fld id="{59CC5D5E-F730-4E72-844C-E150E4EF4584}" type="datetimeFigureOut">
              <a:rPr lang="en-US" smtClean="0"/>
              <a:pPr/>
              <a:t>1/2/14</a:t>
            </a:fld>
            <a:endParaRPr lang="en-US"/>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endParaRPr lang="en-US"/>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latin typeface="Arial" charset="0"/>
              </a:defRPr>
            </a:lvl1pPr>
          </a:lstStyle>
          <a:p>
            <a:fld id="{6A0C2AB5-FF68-48AF-B687-119A0A47367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81" r:id="rId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6880" algn="ctr" rtl="0" fontAlgn="base">
        <a:spcBef>
          <a:spcPct val="0"/>
        </a:spcBef>
        <a:spcAft>
          <a:spcPct val="0"/>
        </a:spcAft>
        <a:defRPr sz="4400" b="1">
          <a:solidFill>
            <a:schemeClr val="tx1"/>
          </a:solidFill>
          <a:latin typeface="Arial" pitchFamily="-105" charset="0"/>
        </a:defRPr>
      </a:lvl6pPr>
      <a:lvl7pPr marL="913758" algn="ctr" rtl="0" fontAlgn="base">
        <a:spcBef>
          <a:spcPct val="0"/>
        </a:spcBef>
        <a:spcAft>
          <a:spcPct val="0"/>
        </a:spcAft>
        <a:defRPr sz="4400" b="1">
          <a:solidFill>
            <a:schemeClr val="tx1"/>
          </a:solidFill>
          <a:latin typeface="Arial" pitchFamily="-105" charset="0"/>
        </a:defRPr>
      </a:lvl7pPr>
      <a:lvl8pPr marL="1370639" algn="ctr" rtl="0" fontAlgn="base">
        <a:spcBef>
          <a:spcPct val="0"/>
        </a:spcBef>
        <a:spcAft>
          <a:spcPct val="0"/>
        </a:spcAft>
        <a:defRPr sz="4400" b="1">
          <a:solidFill>
            <a:schemeClr val="tx1"/>
          </a:solidFill>
          <a:latin typeface="Arial" pitchFamily="-105" charset="0"/>
        </a:defRPr>
      </a:lvl8pPr>
      <a:lvl9pPr marL="1827517" algn="ctr" rtl="0" fontAlgn="base">
        <a:spcBef>
          <a:spcPct val="0"/>
        </a:spcBef>
        <a:spcAft>
          <a:spcPct val="0"/>
        </a:spcAft>
        <a:defRPr sz="4400" b="1">
          <a:solidFill>
            <a:schemeClr val="tx1"/>
          </a:solidFill>
          <a:latin typeface="Arial" pitchFamily="-105"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428" indent="-285548"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9077" indent="-228439"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5957" indent="-228439"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2836" indent="-228439" algn="l" rtl="0" fontAlgn="base">
        <a:spcBef>
          <a:spcPct val="20000"/>
        </a:spcBef>
        <a:spcAft>
          <a:spcPct val="0"/>
        </a:spcAft>
        <a:buChar char="»"/>
        <a:defRPr sz="2000">
          <a:solidFill>
            <a:schemeClr val="tx1"/>
          </a:solidFill>
          <a:latin typeface="+mn-lt"/>
          <a:ea typeface="ＭＳ Ｐゴシック" pitchFamily="-105" charset="-128"/>
        </a:defRPr>
      </a:lvl6pPr>
      <a:lvl7pPr marL="2969716" indent="-228439" algn="l" rtl="0" fontAlgn="base">
        <a:spcBef>
          <a:spcPct val="20000"/>
        </a:spcBef>
        <a:spcAft>
          <a:spcPct val="0"/>
        </a:spcAft>
        <a:buChar char="»"/>
        <a:defRPr sz="2000">
          <a:solidFill>
            <a:schemeClr val="tx1"/>
          </a:solidFill>
          <a:latin typeface="+mn-lt"/>
          <a:ea typeface="ＭＳ Ｐゴシック" pitchFamily="-105" charset="-128"/>
        </a:defRPr>
      </a:lvl7pPr>
      <a:lvl8pPr marL="3426595" indent="-228439" algn="l" rtl="0" fontAlgn="base">
        <a:spcBef>
          <a:spcPct val="20000"/>
        </a:spcBef>
        <a:spcAft>
          <a:spcPct val="0"/>
        </a:spcAft>
        <a:buChar char="»"/>
        <a:defRPr sz="2000">
          <a:solidFill>
            <a:schemeClr val="tx1"/>
          </a:solidFill>
          <a:latin typeface="+mn-lt"/>
          <a:ea typeface="ＭＳ Ｐゴシック" pitchFamily="-105" charset="-128"/>
        </a:defRPr>
      </a:lvl8pPr>
      <a:lvl9pPr marL="3883472" indent="-228439"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1003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eaLnBrk="0" hangingPunct="0">
              <a:defRPr sz="1400">
                <a:solidFill>
                  <a:srgbClr val="FFFFFF"/>
                </a:solidFill>
                <a:latin typeface="Arial Black" charset="0"/>
                <a:ea typeface="ＭＳ Ｐゴシック" charset="-128"/>
                <a:cs typeface="ＭＳ Ｐゴシック" charset="-128"/>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eaLnBrk="0" hangingPunct="0">
              <a:defRPr sz="1400">
                <a:solidFill>
                  <a:srgbClr val="FFFFFF"/>
                </a:solidFill>
                <a:latin typeface="Arial Black" charset="0"/>
                <a:ea typeface="ＭＳ Ｐゴシック" charset="-128"/>
                <a:cs typeface="ＭＳ Ｐゴシック" charset="-128"/>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eaLnBrk="0" hangingPunct="0">
              <a:defRPr sz="1400">
                <a:solidFill>
                  <a:srgbClr val="FFFFFF"/>
                </a:solidFill>
                <a:latin typeface="Arial Black" charset="0"/>
              </a:defRPr>
            </a:lvl1pPr>
          </a:lstStyle>
          <a:p>
            <a:pPr fontAlgn="base">
              <a:spcBef>
                <a:spcPct val="0"/>
              </a:spcBef>
              <a:spcAft>
                <a:spcPct val="0"/>
              </a:spcAft>
              <a:defRPr/>
            </a:pPr>
            <a:fld id="{7C7CB837-4410-7A42-9404-54D13AFE5185}"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262082198"/>
      </p:ext>
    </p:extLst>
  </p:cSld>
  <p:clrMap bg1="dk2" tx1="lt1" bg2="dk1" tx2="lt2" accent1="accent1" accent2="accent2" accent3="accent3" accent4="accent4" accent5="accent5" accent6="accent6" hlink="hlink" folHlink="folHlink"/>
  <p:sldLayoutIdLst>
    <p:sldLayoutId id="214748378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6880" algn="ctr" rtl="0" fontAlgn="base">
        <a:spcBef>
          <a:spcPct val="0"/>
        </a:spcBef>
        <a:spcAft>
          <a:spcPct val="0"/>
        </a:spcAft>
        <a:defRPr sz="4400">
          <a:solidFill>
            <a:schemeClr val="tx2"/>
          </a:solidFill>
          <a:latin typeface="Arial Black" pitchFamily="-105" charset="0"/>
        </a:defRPr>
      </a:lvl6pPr>
      <a:lvl7pPr marL="913758" algn="ctr" rtl="0" fontAlgn="base">
        <a:spcBef>
          <a:spcPct val="0"/>
        </a:spcBef>
        <a:spcAft>
          <a:spcPct val="0"/>
        </a:spcAft>
        <a:defRPr sz="4400">
          <a:solidFill>
            <a:schemeClr val="tx2"/>
          </a:solidFill>
          <a:latin typeface="Arial Black" pitchFamily="-105" charset="0"/>
        </a:defRPr>
      </a:lvl7pPr>
      <a:lvl8pPr marL="1370639" algn="ctr" rtl="0" fontAlgn="base">
        <a:spcBef>
          <a:spcPct val="0"/>
        </a:spcBef>
        <a:spcAft>
          <a:spcPct val="0"/>
        </a:spcAft>
        <a:defRPr sz="4400">
          <a:solidFill>
            <a:schemeClr val="tx2"/>
          </a:solidFill>
          <a:latin typeface="Arial Black" pitchFamily="-105" charset="0"/>
        </a:defRPr>
      </a:lvl8pPr>
      <a:lvl9pPr marL="1827517" algn="ctr" rtl="0" fontAlgn="base">
        <a:spcBef>
          <a:spcPct val="0"/>
        </a:spcBef>
        <a:spcAft>
          <a:spcPct val="0"/>
        </a:spcAft>
        <a:defRPr sz="4400">
          <a:solidFill>
            <a:schemeClr val="tx2"/>
          </a:solidFill>
          <a:latin typeface="Arial Black" pitchFamily="-105"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428" indent="-285548"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9077" indent="-228439"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5957" indent="-228439"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2836" indent="-228439" algn="l" rtl="0" fontAlgn="base">
        <a:spcBef>
          <a:spcPct val="20000"/>
        </a:spcBef>
        <a:spcAft>
          <a:spcPct val="0"/>
        </a:spcAft>
        <a:buChar char="»"/>
        <a:defRPr sz="2000">
          <a:solidFill>
            <a:schemeClr val="tx1"/>
          </a:solidFill>
          <a:latin typeface="+mn-lt"/>
          <a:ea typeface="ＭＳ Ｐゴシック" pitchFamily="-105" charset="-128"/>
        </a:defRPr>
      </a:lvl6pPr>
      <a:lvl7pPr marL="2969716" indent="-228439" algn="l" rtl="0" fontAlgn="base">
        <a:spcBef>
          <a:spcPct val="20000"/>
        </a:spcBef>
        <a:spcAft>
          <a:spcPct val="0"/>
        </a:spcAft>
        <a:buChar char="»"/>
        <a:defRPr sz="2000">
          <a:solidFill>
            <a:schemeClr val="tx1"/>
          </a:solidFill>
          <a:latin typeface="+mn-lt"/>
          <a:ea typeface="ＭＳ Ｐゴシック" pitchFamily="-105" charset="-128"/>
        </a:defRPr>
      </a:lvl7pPr>
      <a:lvl8pPr marL="3426595" indent="-228439" algn="l" rtl="0" fontAlgn="base">
        <a:spcBef>
          <a:spcPct val="20000"/>
        </a:spcBef>
        <a:spcAft>
          <a:spcPct val="0"/>
        </a:spcAft>
        <a:buChar char="»"/>
        <a:defRPr sz="2000">
          <a:solidFill>
            <a:schemeClr val="tx1"/>
          </a:solidFill>
          <a:latin typeface="+mn-lt"/>
          <a:ea typeface="ＭＳ Ｐゴシック" pitchFamily="-105" charset="-128"/>
        </a:defRPr>
      </a:lvl8pPr>
      <a:lvl9pPr marL="3883472" indent="-228439"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6" y="1422400"/>
            <a:ext cx="9147175" cy="5435600"/>
            <a:chOff x="0" y="896"/>
            <a:chExt cx="5762" cy="3424"/>
          </a:xfrm>
        </p:grpSpPr>
        <p:grpSp>
          <p:nvGrpSpPr>
            <p:cNvPr id="102408" name="Group 3"/>
            <p:cNvGrpSpPr>
              <a:grpSpLocks/>
            </p:cNvGrpSpPr>
            <p:nvPr userDrawn="1"/>
          </p:nvGrpSpPr>
          <p:grpSpPr bwMode="auto">
            <a:xfrm>
              <a:off x="20" y="896"/>
              <a:ext cx="5742" cy="3424"/>
              <a:chOff x="20" y="896"/>
              <a:chExt cx="5742" cy="3424"/>
            </a:xfrm>
          </p:grpSpPr>
          <p:sp>
            <p:nvSpPr>
              <p:cNvPr id="10254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4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4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4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4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5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5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5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5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5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5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5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5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02409" name="Group 17"/>
            <p:cNvGrpSpPr>
              <a:grpSpLocks/>
            </p:cNvGrpSpPr>
            <p:nvPr userDrawn="1"/>
          </p:nvGrpSpPr>
          <p:grpSpPr bwMode="auto">
            <a:xfrm>
              <a:off x="0" y="2291"/>
              <a:ext cx="1385" cy="1702"/>
              <a:chOff x="0" y="2291"/>
              <a:chExt cx="1385" cy="1702"/>
            </a:xfrm>
          </p:grpSpPr>
          <p:sp>
            <p:nvSpPr>
              <p:cNvPr id="10241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1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1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1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1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1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1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1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1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1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2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2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2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2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2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2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2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2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2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2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3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3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3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3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3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3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3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3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3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3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4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4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4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4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4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4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4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4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4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4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5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5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5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5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5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5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5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5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5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5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6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6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6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6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6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6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6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6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6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6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7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7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7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7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47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7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7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7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7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7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8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8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8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8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8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8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8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8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8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8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9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9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9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9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9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9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9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9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9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9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0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0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0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0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0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0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0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0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0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0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1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1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1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1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1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1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1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1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1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1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2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2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2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2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2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2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2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2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2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2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3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53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53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53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53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53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53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53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53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53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4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4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54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7463"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sp>
            <p:nvSpPr>
              <p:cNvPr id="397464"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grpSp>
      </p:grpSp>
      <p:sp>
        <p:nvSpPr>
          <p:cNvPr id="397465" name="Rectangle 153"/>
          <p:cNvSpPr>
            <a:spLocks noGrp="1" noRot="1" noChangeArrowheads="1"/>
          </p:cNvSpPr>
          <p:nvPr>
            <p:ph type="title"/>
          </p:nvPr>
        </p:nvSpPr>
        <p:spPr bwMode="auto">
          <a:xfrm>
            <a:off x="301630" y="228600"/>
            <a:ext cx="8540750" cy="1143000"/>
          </a:xfrm>
          <a:prstGeom prst="rect">
            <a:avLst/>
          </a:prstGeom>
          <a:noFill/>
          <a:ln w="9525">
            <a:noFill/>
            <a:miter lim="800000"/>
            <a:headEnd/>
            <a:tailEnd/>
          </a:ln>
          <a:effec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397466" name="Rectangle 154"/>
          <p:cNvSpPr>
            <a:spLocks noGrp="1" noChangeArrowheads="1"/>
          </p:cNvSpPr>
          <p:nvPr>
            <p:ph type="dt" sz="half" idx="2"/>
          </p:nvPr>
        </p:nvSpPr>
        <p:spPr bwMode="auto">
          <a:xfrm>
            <a:off x="301631" y="6245225"/>
            <a:ext cx="2289175"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latin typeface="Arial" charset="0"/>
                <a:ea typeface="ＭＳ Ｐゴシック" charset="-128"/>
                <a:cs typeface="ＭＳ Ｐゴシック" charset="-128"/>
              </a:defRPr>
            </a:lvl1pPr>
          </a:lstStyle>
          <a:p>
            <a:fld id="{59CC5D5E-F730-4E72-844C-E150E4EF4584}" type="datetimeFigureOut">
              <a:rPr lang="en-US" smtClean="0"/>
              <a:pPr/>
              <a:t>1/2/14</a:t>
            </a:fld>
            <a:endParaRPr lang="en-US"/>
          </a:p>
        </p:txBody>
      </p:sp>
      <p:sp>
        <p:nvSpPr>
          <p:cNvPr id="397467"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latin typeface="Arial" charset="0"/>
                <a:ea typeface="ＭＳ Ｐゴシック" charset="-128"/>
                <a:cs typeface="ＭＳ Ｐゴシック" charset="-128"/>
              </a:defRPr>
            </a:lvl1pPr>
          </a:lstStyle>
          <a:p>
            <a:endParaRPr lang="en-US"/>
          </a:p>
        </p:txBody>
      </p:sp>
      <p:sp>
        <p:nvSpPr>
          <p:cNvPr id="397468" name="Rectangle 156"/>
          <p:cNvSpPr>
            <a:spLocks noGrp="1" noChangeArrowheads="1"/>
          </p:cNvSpPr>
          <p:nvPr>
            <p:ph type="sldNum" sz="quarter" idx="4"/>
          </p:nvPr>
        </p:nvSpPr>
        <p:spPr bwMode="auto">
          <a:xfrm>
            <a:off x="6553206" y="6245225"/>
            <a:ext cx="2289175"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latin typeface="Arial" charset="0"/>
              </a:defRPr>
            </a:lvl1pPr>
          </a:lstStyle>
          <a:p>
            <a:fld id="{6A0C2AB5-FF68-48AF-B687-119A0A47367C}" type="slidenum">
              <a:rPr lang="en-US" smtClean="0"/>
              <a:pPr/>
              <a:t>‹#›</a:t>
            </a:fld>
            <a:endParaRPr lang="en-US"/>
          </a:p>
        </p:txBody>
      </p:sp>
      <p:sp>
        <p:nvSpPr>
          <p:cNvPr id="397469" name="Rectangle 157"/>
          <p:cNvSpPr>
            <a:spLocks noGrp="1" noRot="1" noChangeArrowheads="1"/>
          </p:cNvSpPr>
          <p:nvPr>
            <p:ph type="body" idx="1"/>
          </p:nvPr>
        </p:nvSpPr>
        <p:spPr bwMode="auto">
          <a:xfrm>
            <a:off x="301630" y="1600203"/>
            <a:ext cx="8540750" cy="449897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78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9pPr>
    </p:titleStyle>
    <p:bodyStyle>
      <a:lvl1pPr marL="342659" indent="-342659"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428" indent="-285548"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2199" indent="-228439"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599077" indent="-228439"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5957" indent="-228439"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2836" indent="-228439" algn="l" rtl="0" fontAlgn="base">
        <a:spcBef>
          <a:spcPct val="20000"/>
        </a:spcBef>
        <a:spcAft>
          <a:spcPct val="0"/>
        </a:spcAft>
        <a:buClr>
          <a:schemeClr val="hlink"/>
        </a:buClr>
        <a:buSzPct val="80000"/>
        <a:buFont typeface="Arial" pitchFamily="-105" charset="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69716" indent="-228439" algn="l" rtl="0" fontAlgn="base">
        <a:spcBef>
          <a:spcPct val="20000"/>
        </a:spcBef>
        <a:spcAft>
          <a:spcPct val="0"/>
        </a:spcAft>
        <a:buClr>
          <a:schemeClr val="hlink"/>
        </a:buClr>
        <a:buSzPct val="80000"/>
        <a:buFont typeface="Arial" pitchFamily="-105" charset="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6595" indent="-228439" algn="l" rtl="0" fontAlgn="base">
        <a:spcBef>
          <a:spcPct val="20000"/>
        </a:spcBef>
        <a:spcAft>
          <a:spcPct val="0"/>
        </a:spcAft>
        <a:buClr>
          <a:schemeClr val="hlink"/>
        </a:buClr>
        <a:buSzPct val="80000"/>
        <a:buFont typeface="Arial" pitchFamily="-105" charset="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3472" indent="-228439" algn="l" rtl="0" fontAlgn="base">
        <a:spcBef>
          <a:spcPct val="20000"/>
        </a:spcBef>
        <a:spcAft>
          <a:spcPct val="0"/>
        </a:spcAft>
        <a:buClr>
          <a:schemeClr val="hlink"/>
        </a:buClr>
        <a:buSzPct val="80000"/>
        <a:buFont typeface="Arial" pitchFamily="-105" charset="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03" tIns="41000" rIns="82003" bIns="41000" anchor="ctr"/>
          <a:lstStyle/>
          <a:p>
            <a:endParaRPr lang="en-US">
              <a:ea typeface="MS Gothic" charset="0"/>
              <a:cs typeface="MS Gothic" charset="0"/>
            </a:endParaRPr>
          </a:p>
        </p:txBody>
      </p:sp>
      <p:sp>
        <p:nvSpPr>
          <p:cNvPr id="1026" name="Text Box 2"/>
          <p:cNvSpPr txBox="1">
            <a:spLocks noChangeArrowheads="1"/>
          </p:cNvSpPr>
          <p:nvPr/>
        </p:nvSpPr>
        <p:spPr bwMode="auto">
          <a:xfrm>
            <a:off x="757607" y="6562224"/>
            <a:ext cx="877157" cy="223255"/>
          </a:xfrm>
          <a:prstGeom prst="rect">
            <a:avLst/>
          </a:prstGeom>
          <a:noFill/>
          <a:ln w="9525">
            <a:noFill/>
            <a:round/>
            <a:headEnd/>
            <a:tailEnd/>
          </a:ln>
          <a:effectLst/>
        </p:spPr>
        <p:txBody>
          <a:bodyPr wrap="none" lIns="80709" tIns="41968" rIns="80709" bIns="4196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smtClean="0">
                <a:solidFill>
                  <a:srgbClr val="FFFFFF"/>
                </a:solidFill>
                <a:latin typeface="Arial" charset="0"/>
                <a:cs typeface="MS Gothic" charset="0"/>
              </a:rPr>
              <a:t>© </a:t>
            </a:r>
            <a:r>
              <a:rPr lang="en-GB" sz="900" b="1" smtClean="0">
                <a:solidFill>
                  <a:srgbClr val="FFFFFF"/>
                </a:solidFill>
                <a:latin typeface="Arial" charset="0"/>
                <a:cs typeface="MS Gothic" charset="0"/>
              </a:rPr>
              <a:t>2006</a:t>
            </a:r>
            <a:r>
              <a:rPr lang="en-GB" sz="800" b="1" smtClean="0">
                <a:solidFill>
                  <a:srgbClr val="FFFFFF"/>
                </a:solidFill>
                <a:latin typeface="Arial" charset="0"/>
                <a:cs typeface="MS Gothic" charset="0"/>
              </a:rPr>
              <a:t> TBBMI</a:t>
            </a:r>
          </a:p>
        </p:txBody>
      </p:sp>
      <p:sp>
        <p:nvSpPr>
          <p:cNvPr id="64516" name="Rectangle 3"/>
          <p:cNvSpPr>
            <a:spLocks noChangeArrowheads="1"/>
          </p:cNvSpPr>
          <p:nvPr/>
        </p:nvSpPr>
        <p:spPr bwMode="auto">
          <a:xfrm>
            <a:off x="7848512" y="6547144"/>
            <a:ext cx="665348" cy="223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09" tIns="41968" rIns="80709" bIns="41968" anchor="ctr">
            <a:spAutoFit/>
          </a:bodyPr>
          <a:lstStyle/>
          <a:p>
            <a:pPr algn="ctr">
              <a:buClr>
                <a:srgbClr val="FFFFFF"/>
              </a:buClr>
              <a:buFont typeface="Comic Sans MS"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sz="900" b="1">
                <a:solidFill>
                  <a:srgbClr val="FFFFFF"/>
                </a:solidFill>
                <a:latin typeface="Comic Sans MS" charset="0"/>
                <a:ea typeface="MS Gothic" charset="0"/>
                <a:cs typeface="MS Gothic" charset="0"/>
              </a:rPr>
              <a:t>9.65.08.</a:t>
            </a:r>
          </a:p>
        </p:txBody>
      </p:sp>
      <p:sp>
        <p:nvSpPr>
          <p:cNvPr id="64517" name="Rectangle 4"/>
          <p:cNvSpPr>
            <a:spLocks noChangeArrowheads="1"/>
          </p:cNvSpPr>
          <p:nvPr/>
        </p:nvSpPr>
        <p:spPr bwMode="auto">
          <a:xfrm>
            <a:off x="461968" y="106364"/>
            <a:ext cx="4060825" cy="772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041" tIns="45520" rIns="91041" bIns="45520">
            <a:spAutoFit/>
          </a:bodyPr>
          <a:lstStyle/>
          <a:p>
            <a:pPr>
              <a:lnSpc>
                <a:spcPct val="125000"/>
              </a:lnSpc>
              <a:spcBef>
                <a:spcPts val="1350"/>
              </a:spcBef>
              <a:buClr>
                <a:srgbClr val="FFFF00"/>
              </a:buClr>
              <a:buFont typeface="Helvetica"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3789" r:id="rId1"/>
  </p:sldLayoutIdLst>
  <p:txStyles>
    <p:titleStyle>
      <a:lvl1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00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007"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011"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01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315" indent="-336315" algn="l" defTabSz="4092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325" indent="-280791" algn="l" defTabSz="4092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746" indent="-223681" algn="l" defTabSz="4092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871"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402"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8667"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8670"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8675"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8679"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003" rtl="0" eaLnBrk="1" latinLnBrk="0" hangingPunct="1">
        <a:defRPr sz="1600" kern="1200">
          <a:solidFill>
            <a:schemeClr val="tx1"/>
          </a:solidFill>
          <a:latin typeface="+mn-lt"/>
          <a:ea typeface="+mn-ea"/>
          <a:cs typeface="+mn-cs"/>
        </a:defRPr>
      </a:lvl1pPr>
      <a:lvl2pPr marL="410003" algn="l" defTabSz="410003" rtl="0" eaLnBrk="1" latinLnBrk="0" hangingPunct="1">
        <a:defRPr sz="1600" kern="1200">
          <a:solidFill>
            <a:schemeClr val="tx1"/>
          </a:solidFill>
          <a:latin typeface="+mn-lt"/>
          <a:ea typeface="+mn-ea"/>
          <a:cs typeface="+mn-cs"/>
        </a:defRPr>
      </a:lvl2pPr>
      <a:lvl3pPr marL="820007" algn="l" defTabSz="410003" rtl="0" eaLnBrk="1" latinLnBrk="0" hangingPunct="1">
        <a:defRPr sz="1600" kern="1200">
          <a:solidFill>
            <a:schemeClr val="tx1"/>
          </a:solidFill>
          <a:latin typeface="+mn-lt"/>
          <a:ea typeface="+mn-ea"/>
          <a:cs typeface="+mn-cs"/>
        </a:defRPr>
      </a:lvl3pPr>
      <a:lvl4pPr marL="1230011" algn="l" defTabSz="410003" rtl="0" eaLnBrk="1" latinLnBrk="0" hangingPunct="1">
        <a:defRPr sz="1600" kern="1200">
          <a:solidFill>
            <a:schemeClr val="tx1"/>
          </a:solidFill>
          <a:latin typeface="+mn-lt"/>
          <a:ea typeface="+mn-ea"/>
          <a:cs typeface="+mn-cs"/>
        </a:defRPr>
      </a:lvl4pPr>
      <a:lvl5pPr marL="1640013" algn="l" defTabSz="410003" rtl="0" eaLnBrk="1" latinLnBrk="0" hangingPunct="1">
        <a:defRPr sz="1600" kern="1200">
          <a:solidFill>
            <a:schemeClr val="tx1"/>
          </a:solidFill>
          <a:latin typeface="+mn-lt"/>
          <a:ea typeface="+mn-ea"/>
          <a:cs typeface="+mn-cs"/>
        </a:defRPr>
      </a:lvl5pPr>
      <a:lvl6pPr marL="2050017" algn="l" defTabSz="410003" rtl="0" eaLnBrk="1" latinLnBrk="0" hangingPunct="1">
        <a:defRPr sz="1600" kern="1200">
          <a:solidFill>
            <a:schemeClr val="tx1"/>
          </a:solidFill>
          <a:latin typeface="+mn-lt"/>
          <a:ea typeface="+mn-ea"/>
          <a:cs typeface="+mn-cs"/>
        </a:defRPr>
      </a:lvl6pPr>
      <a:lvl7pPr marL="2460021" algn="l" defTabSz="410003" rtl="0" eaLnBrk="1" latinLnBrk="0" hangingPunct="1">
        <a:defRPr sz="1600" kern="1200">
          <a:solidFill>
            <a:schemeClr val="tx1"/>
          </a:solidFill>
          <a:latin typeface="+mn-lt"/>
          <a:ea typeface="+mn-ea"/>
          <a:cs typeface="+mn-cs"/>
        </a:defRPr>
      </a:lvl7pPr>
      <a:lvl8pPr marL="2870024" algn="l" defTabSz="410003" rtl="0" eaLnBrk="1" latinLnBrk="0" hangingPunct="1">
        <a:defRPr sz="1600" kern="1200">
          <a:solidFill>
            <a:schemeClr val="tx1"/>
          </a:solidFill>
          <a:latin typeface="+mn-lt"/>
          <a:ea typeface="+mn-ea"/>
          <a:cs typeface="+mn-cs"/>
        </a:defRPr>
      </a:lvl8pPr>
      <a:lvl9pPr marL="3280028" algn="l" defTabSz="410003" rtl="0" eaLnBrk="1" latinLnBrk="0" hangingPunct="1">
        <a:defRPr sz="16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10800000" scaled="1"/>
          </a:gradFill>
          <a:ln w="12600">
            <a:solidFill>
              <a:srgbClr val="000000"/>
            </a:solidFill>
            <a:miter lim="800000"/>
            <a:headEnd/>
            <a:tailEnd/>
          </a:ln>
          <a:effectLst/>
        </p:spPr>
        <p:txBody>
          <a:bodyPr wrap="none" lIns="82012" tIns="41005" rIns="82012" bIns="41005" anchor="ctr"/>
          <a:lstStyle/>
          <a:p>
            <a:pPr defTabSz="410051" eaLnBrk="0" fontAlgn="base" hangingPunct="0">
              <a:lnSpc>
                <a:spcPct val="93000"/>
              </a:lnSpc>
              <a:spcBef>
                <a:spcPct val="0"/>
              </a:spcBef>
              <a:spcAft>
                <a:spcPct val="0"/>
              </a:spcAft>
              <a:buClr>
                <a:srgbClr val="000000"/>
              </a:buClr>
              <a:buSzPct val="100000"/>
              <a:buFont typeface="Times New Roman" pitchFamily="-128" charset="0"/>
              <a:buNone/>
              <a:defRPr/>
            </a:pPr>
            <a:endParaRPr lang="en-US" sz="2200">
              <a:solidFill>
                <a:srgbClr val="FFFFFF"/>
              </a:solidFill>
              <a:latin typeface="Times New Roman" pitchFamily="-128" charset="0"/>
              <a:ea typeface="MS Gothic" charset="-128"/>
              <a:cs typeface="Arial" charset="0"/>
            </a:endParaRPr>
          </a:p>
        </p:txBody>
      </p:sp>
      <p:sp>
        <p:nvSpPr>
          <p:cNvPr id="1026" name="Text Box 2"/>
          <p:cNvSpPr txBox="1">
            <a:spLocks noChangeArrowheads="1"/>
          </p:cNvSpPr>
          <p:nvPr/>
        </p:nvSpPr>
        <p:spPr bwMode="auto">
          <a:xfrm>
            <a:off x="760698" y="6559370"/>
            <a:ext cx="877175" cy="223265"/>
          </a:xfrm>
          <a:prstGeom prst="rect">
            <a:avLst/>
          </a:prstGeom>
          <a:noFill/>
          <a:ln w="9525">
            <a:noFill/>
            <a:round/>
            <a:headEnd/>
            <a:tailEnd/>
          </a:ln>
          <a:effectLst/>
        </p:spPr>
        <p:txBody>
          <a:bodyPr wrap="none" lIns="80718" tIns="41973" rIns="80718" bIns="41973"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051" fontAlgn="base">
              <a:spcBef>
                <a:spcPts val="505"/>
              </a:spcBef>
              <a:spcAft>
                <a:spcPct val="0"/>
              </a:spcAft>
              <a:buClr>
                <a:srgbClr val="FFFFFF"/>
              </a:buClr>
              <a:buSzPct val="100000"/>
              <a:buFont typeface="Arial" charset="0"/>
              <a:buNone/>
            </a:pPr>
            <a:r>
              <a:rPr lang="en-GB" sz="800" b="1" smtClean="0">
                <a:solidFill>
                  <a:srgbClr val="FFFFFF"/>
                </a:solidFill>
                <a:latin typeface="Arial" charset="0"/>
              </a:rPr>
              <a:t>© </a:t>
            </a:r>
            <a:r>
              <a:rPr lang="en-GB" sz="900" b="1" smtClean="0">
                <a:solidFill>
                  <a:srgbClr val="FFFFFF"/>
                </a:solidFill>
                <a:latin typeface="Arial" charset="0"/>
              </a:rPr>
              <a:t>2006</a:t>
            </a:r>
            <a:r>
              <a:rPr lang="en-GB" sz="800" b="1" smtClean="0">
                <a:solidFill>
                  <a:srgbClr val="FFFFFF"/>
                </a:solidFill>
                <a:latin typeface="Arial" charset="0"/>
              </a:rPr>
              <a:t> TBBMI</a:t>
            </a:r>
          </a:p>
        </p:txBody>
      </p:sp>
      <p:sp>
        <p:nvSpPr>
          <p:cNvPr id="1027" name="Rectangle 3"/>
          <p:cNvSpPr>
            <a:spLocks noChangeArrowheads="1"/>
          </p:cNvSpPr>
          <p:nvPr/>
        </p:nvSpPr>
        <p:spPr bwMode="auto">
          <a:xfrm>
            <a:off x="7940219" y="6542561"/>
            <a:ext cx="594922" cy="223265"/>
          </a:xfrm>
          <a:prstGeom prst="rect">
            <a:avLst/>
          </a:prstGeom>
          <a:noFill/>
          <a:ln w="9525">
            <a:noFill/>
            <a:round/>
            <a:headEnd/>
            <a:tailEnd/>
          </a:ln>
          <a:effectLst/>
        </p:spPr>
        <p:txBody>
          <a:bodyPr wrap="none" lIns="80718" tIns="41973" rIns="80718" bIns="41973" anchor="ctr">
            <a:spAutoFit/>
          </a:bodyPr>
          <a:lstStyle/>
          <a:p>
            <a:pPr algn="ctr" defTabSz="410051" eaLnBrk="0" fontAlgn="base" hangingPunct="0">
              <a:spcBef>
                <a:spcPct val="0"/>
              </a:spcBef>
              <a:spcAft>
                <a:spcPct val="0"/>
              </a:spcAft>
              <a:buClr>
                <a:srgbClr val="FFFFFF"/>
              </a:buClr>
              <a:buSzPct val="100000"/>
              <a:buFont typeface="Comic Sans MS" pitchFamily="-128" charset="0"/>
              <a:buNone/>
              <a:tabLst>
                <a:tab pos="0" algn="l"/>
                <a:tab pos="820103" algn="l"/>
                <a:tab pos="1640205" algn="l"/>
                <a:tab pos="2460309" algn="l"/>
                <a:tab pos="3280412" algn="l"/>
                <a:tab pos="4100515" algn="l"/>
                <a:tab pos="4920617" algn="l"/>
                <a:tab pos="5740721" algn="l"/>
                <a:tab pos="6560823" algn="l"/>
                <a:tab pos="7380927" algn="l"/>
                <a:tab pos="8201030" algn="l"/>
                <a:tab pos="9021132" algn="l"/>
              </a:tabLst>
              <a:defRPr/>
            </a:pPr>
            <a:r>
              <a:rPr lang="en-GB" sz="900" b="1">
                <a:solidFill>
                  <a:srgbClr val="FFFFFF"/>
                </a:solidFill>
                <a:latin typeface="Comic Sans MS" pitchFamily="-128" charset="0"/>
                <a:ea typeface="MS Gothic" charset="-128"/>
                <a:cs typeface="Arial" charset="0"/>
              </a:rPr>
              <a:t>9.6.08.</a:t>
            </a:r>
          </a:p>
        </p:txBody>
      </p:sp>
      <p:sp>
        <p:nvSpPr>
          <p:cNvPr id="1028" name="Rectangle 4"/>
          <p:cNvSpPr>
            <a:spLocks noChangeArrowheads="1"/>
          </p:cNvSpPr>
          <p:nvPr/>
        </p:nvSpPr>
        <p:spPr bwMode="auto">
          <a:xfrm>
            <a:off x="118341" y="106456"/>
            <a:ext cx="4061114" cy="1096884"/>
          </a:xfrm>
          <a:prstGeom prst="rect">
            <a:avLst/>
          </a:prstGeom>
          <a:noFill/>
          <a:ln w="9525">
            <a:noFill/>
            <a:round/>
            <a:headEnd/>
            <a:tailEnd/>
          </a:ln>
          <a:effectLst/>
        </p:spPr>
        <p:txBody>
          <a:bodyPr lIns="91052" tIns="45525" rIns="91052" bIns="45525">
            <a:spAutoFit/>
          </a:bodyPr>
          <a:lstStyle/>
          <a:p>
            <a:pPr algn="ctr" defTabSz="410051" eaLnBrk="0" fontAlgn="base" hangingPunct="0">
              <a:lnSpc>
                <a:spcPct val="125000"/>
              </a:lnSpc>
              <a:spcBef>
                <a:spcPts val="1346"/>
              </a:spcBef>
              <a:spcAft>
                <a:spcPct val="0"/>
              </a:spcAft>
              <a:buClr>
                <a:srgbClr val="FFFF00"/>
              </a:buClr>
              <a:buSzPct val="100000"/>
              <a:buFont typeface="Helvetica" charset="0"/>
              <a:buNone/>
              <a:tabLst>
                <a:tab pos="0" algn="l"/>
                <a:tab pos="820103" algn="l"/>
                <a:tab pos="1640205" algn="l"/>
                <a:tab pos="2460309" algn="l"/>
                <a:tab pos="3280412" algn="l"/>
                <a:tab pos="4100515" algn="l"/>
                <a:tab pos="4920617" algn="l"/>
                <a:tab pos="5740721" algn="l"/>
                <a:tab pos="6560823" algn="l"/>
                <a:tab pos="7380927" algn="l"/>
                <a:tab pos="8201030" algn="l"/>
                <a:tab pos="9021132" algn="l"/>
              </a:tabLst>
            </a:pPr>
            <a:r>
              <a:rPr lang="en-GB" sz="2200" b="1" smtClean="0">
                <a:solidFill>
                  <a:srgbClr val="FFFF00"/>
                </a:solidFill>
                <a:latin typeface="Arial" charset="0"/>
                <a:ea typeface="MS Gothic" charset="0"/>
                <a:cs typeface="MS Gothic" charset="0"/>
              </a:rPr>
              <a:t>ĐEM CÁC SÁCH </a:t>
            </a:r>
          </a:p>
          <a:p>
            <a:pPr algn="ctr" defTabSz="410051" eaLnBrk="0" fontAlgn="base" hangingPunct="0">
              <a:lnSpc>
                <a:spcPct val="125000"/>
              </a:lnSpc>
              <a:spcBef>
                <a:spcPts val="1346"/>
              </a:spcBef>
              <a:spcAft>
                <a:spcPct val="0"/>
              </a:spcAft>
              <a:buClr>
                <a:srgbClr val="FFFF00"/>
              </a:buClr>
              <a:buSzPct val="100000"/>
              <a:buFont typeface="Helvetica" charset="0"/>
              <a:buNone/>
              <a:tabLst>
                <a:tab pos="0" algn="l"/>
                <a:tab pos="820103" algn="l"/>
                <a:tab pos="1640205" algn="l"/>
                <a:tab pos="2460309" algn="l"/>
                <a:tab pos="3280412" algn="l"/>
                <a:tab pos="4100515" algn="l"/>
                <a:tab pos="4920617" algn="l"/>
                <a:tab pos="5740721" algn="l"/>
                <a:tab pos="6560823" algn="l"/>
                <a:tab pos="7380927" algn="l"/>
                <a:tab pos="8201030" algn="l"/>
                <a:tab pos="9021132" algn="l"/>
              </a:tabLst>
            </a:pPr>
            <a:r>
              <a:rPr lang="en-GB" sz="2200" b="1" smtClean="0">
                <a:solidFill>
                  <a:srgbClr val="FFFF00"/>
                </a:solidFill>
                <a:latin typeface="Arial" charset="0"/>
                <a:ea typeface="MS Gothic" charset="0"/>
                <a:cs typeface="MS Gothic" charset="0"/>
              </a:rPr>
              <a:t>TÂN ƯỚC LẠI CÙNG NHAU</a:t>
            </a:r>
          </a:p>
        </p:txBody>
      </p:sp>
      <p:sp>
        <p:nvSpPr>
          <p:cNvPr id="6" name="Rectangle 5"/>
          <p:cNvSpPr/>
          <p:nvPr/>
        </p:nvSpPr>
        <p:spPr bwMode="auto">
          <a:xfrm>
            <a:off x="0" y="0"/>
            <a:ext cx="3948545" cy="1210235"/>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lIns="82012" tIns="41005" rIns="82012" bIns="41005"/>
          <a:lstStyle/>
          <a:p>
            <a:pPr defTabSz="410051" eaLnBrk="0" fontAlgn="base" hangingPunct="0">
              <a:lnSpc>
                <a:spcPct val="93000"/>
              </a:lnSpc>
              <a:spcBef>
                <a:spcPct val="0"/>
              </a:spcBef>
              <a:spcAft>
                <a:spcPct val="0"/>
              </a:spcAft>
              <a:buClr>
                <a:srgbClr val="000000"/>
              </a:buClr>
              <a:buSzPct val="100000"/>
              <a:buFont typeface="Times New Roman" pitchFamily="-128" charset="0"/>
              <a:buNone/>
              <a:defRPr/>
            </a:pPr>
            <a:endParaRPr lang="en-US" sz="2200">
              <a:solidFill>
                <a:srgbClr val="FFFFFF"/>
              </a:solidFill>
              <a:latin typeface="Times New Roman" pitchFamily="-128" charset="0"/>
              <a:ea typeface="MS Gothic" charset="-128"/>
              <a:cs typeface="Arial" charset="0"/>
            </a:endParaRPr>
          </a:p>
        </p:txBody>
      </p:sp>
      <p:sp>
        <p:nvSpPr>
          <p:cNvPr id="7" name="TextBox 6"/>
          <p:cNvSpPr txBox="1"/>
          <p:nvPr/>
        </p:nvSpPr>
        <p:spPr>
          <a:xfrm>
            <a:off x="207820" y="201711"/>
            <a:ext cx="2942510" cy="401119"/>
          </a:xfrm>
          <a:prstGeom prst="rect">
            <a:avLst/>
          </a:prstGeom>
          <a:noFill/>
        </p:spPr>
        <p:txBody>
          <a:bodyPr wrap="none" lIns="82012" tIns="41005" rIns="82012" bIns="41005">
            <a:spAutoFit/>
          </a:bodyPr>
          <a:lstStyle/>
          <a:p>
            <a:pPr defTabSz="410051" eaLnBrk="0" fontAlgn="base" hangingPunct="0">
              <a:lnSpc>
                <a:spcPct val="93000"/>
              </a:lnSpc>
              <a:spcBef>
                <a:spcPct val="0"/>
              </a:spcBef>
              <a:spcAft>
                <a:spcPct val="0"/>
              </a:spcAft>
              <a:buClr>
                <a:srgbClr val="000000"/>
              </a:buClr>
              <a:buSzPct val="100000"/>
              <a:buFont typeface="Times New Roman" pitchFamily="-128" charset="0"/>
              <a:buNone/>
              <a:defRPr/>
            </a:pPr>
            <a:r>
              <a:rPr lang="en-US" sz="2200" b="1" dirty="0">
                <a:solidFill>
                  <a:srgbClr val="FFFF00"/>
                </a:solidFill>
                <a:latin typeface="Arial" pitchFamily="34" charset="0"/>
                <a:ea typeface="MS Gothic" charset="-128"/>
                <a:cs typeface="Arial" pitchFamily="34" charset="0"/>
              </a:rPr>
              <a:t>TÂN ƯỚC KẾT HỢP</a:t>
            </a:r>
          </a:p>
        </p:txBody>
      </p:sp>
      <p:sp>
        <p:nvSpPr>
          <p:cNvPr id="8" name="Rectangle 1"/>
          <p:cNvSpPr>
            <a:spLocks noChangeArrowheads="1"/>
          </p:cNvSpPr>
          <p:nvPr/>
        </p:nvSpPr>
        <p:spPr bwMode="auto">
          <a:xfrm>
            <a:off x="0" y="0"/>
            <a:ext cx="9144000"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2012" tIns="41005" rIns="82012" bIns="41005" anchor="ctr"/>
          <a:lstStyle/>
          <a:p>
            <a:pPr defTabSz="410051" eaLnBrk="0" fontAlgn="base" hangingPunct="0">
              <a:lnSpc>
                <a:spcPct val="93000"/>
              </a:lnSpc>
              <a:spcBef>
                <a:spcPct val="0"/>
              </a:spcBef>
              <a:spcAft>
                <a:spcPct val="0"/>
              </a:spcAft>
              <a:buClr>
                <a:srgbClr val="000000"/>
              </a:buClr>
              <a:buSzPct val="100000"/>
              <a:buFont typeface="Times New Roman" pitchFamily="18" charset="0"/>
              <a:buNone/>
              <a:defRPr/>
            </a:pPr>
            <a:endParaRPr lang="en-US" sz="2200">
              <a:solidFill>
                <a:srgbClr val="FFFFFF"/>
              </a:solidFill>
              <a:latin typeface="Times New Roman" pitchFamily="18" charset="0"/>
              <a:ea typeface="MS Gothic" pitchFamily="49" charset="-128"/>
              <a:cs typeface="Arial" charset="0"/>
            </a:endParaRPr>
          </a:p>
        </p:txBody>
      </p:sp>
      <p:sp>
        <p:nvSpPr>
          <p:cNvPr id="9" name="Text Box 6"/>
          <p:cNvSpPr txBox="1">
            <a:spLocks noChangeArrowheads="1"/>
          </p:cNvSpPr>
          <p:nvPr/>
        </p:nvSpPr>
        <p:spPr bwMode="auto">
          <a:xfrm>
            <a:off x="766845" y="6556564"/>
            <a:ext cx="820144" cy="207876"/>
          </a:xfrm>
          <a:prstGeom prst="rect">
            <a:avLst/>
          </a:prstGeom>
          <a:noFill/>
          <a:ln w="9525">
            <a:noFill/>
            <a:round/>
            <a:headEnd/>
            <a:tailEnd/>
          </a:ln>
        </p:spPr>
        <p:txBody>
          <a:bodyPr wrap="none" lIns="80718" tIns="41973" rIns="80718" bIns="41973"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051" fontAlgn="base">
              <a:spcBef>
                <a:spcPts val="505"/>
              </a:spcBef>
              <a:spcAft>
                <a:spcPct val="0"/>
              </a:spcAft>
              <a:buClr>
                <a:srgbClr val="FFFFFF"/>
              </a:buClr>
              <a:buSzPct val="100000"/>
              <a:buFont typeface="Arial" charset="0"/>
              <a:buNone/>
            </a:pPr>
            <a:r>
              <a:rPr lang="en-GB" sz="800" b="1" smtClean="0">
                <a:solidFill>
                  <a:srgbClr val="FFFFFF"/>
                </a:solidFill>
                <a:latin typeface="Arial" charset="0"/>
              </a:rPr>
              <a:t>©2006 TBBMI</a:t>
            </a:r>
          </a:p>
        </p:txBody>
      </p:sp>
      <p:sp>
        <p:nvSpPr>
          <p:cNvPr id="10" name="Rectangle 16"/>
          <p:cNvSpPr>
            <a:spLocks noChangeArrowheads="1"/>
          </p:cNvSpPr>
          <p:nvPr/>
        </p:nvSpPr>
        <p:spPr bwMode="auto">
          <a:xfrm>
            <a:off x="7982795" y="6474628"/>
            <a:ext cx="594922" cy="223265"/>
          </a:xfrm>
          <a:prstGeom prst="rect">
            <a:avLst/>
          </a:prstGeom>
          <a:noFill/>
          <a:ln w="9525">
            <a:noFill/>
            <a:round/>
            <a:headEnd/>
            <a:tailEnd/>
          </a:ln>
        </p:spPr>
        <p:txBody>
          <a:bodyPr wrap="none" lIns="80718" tIns="41973" rIns="80718" bIns="41973" anchor="ctr">
            <a:spAutoFit/>
          </a:bodyPr>
          <a:lstStyle/>
          <a:p>
            <a:pPr algn="ctr" defTabSz="410051" eaLnBrk="0" fontAlgn="base" hangingPunct="0">
              <a:spcBef>
                <a:spcPct val="0"/>
              </a:spcBef>
              <a:spcAft>
                <a:spcPct val="0"/>
              </a:spcAft>
              <a:buClr>
                <a:srgbClr val="FFFFFF"/>
              </a:buClr>
              <a:buSzPct val="100000"/>
              <a:buFont typeface="Comic Sans MS" pitchFamily="66" charset="0"/>
              <a:buNone/>
              <a:tabLst>
                <a:tab pos="0" algn="l"/>
                <a:tab pos="820103" algn="l"/>
                <a:tab pos="1640205" algn="l"/>
                <a:tab pos="2460309" algn="l"/>
                <a:tab pos="3280412" algn="l"/>
                <a:tab pos="4100515" algn="l"/>
                <a:tab pos="4920617" algn="l"/>
                <a:tab pos="5740721" algn="l"/>
                <a:tab pos="6560823" algn="l"/>
                <a:tab pos="7380927" algn="l"/>
                <a:tab pos="8201030" algn="l"/>
                <a:tab pos="9021132" algn="l"/>
              </a:tabLst>
              <a:defRPr/>
            </a:pPr>
            <a:r>
              <a:rPr lang="en-GB" sz="900" b="1" dirty="0">
                <a:solidFill>
                  <a:srgbClr val="FFFFFF"/>
                </a:solidFill>
                <a:latin typeface="Comic Sans MS" pitchFamily="66" charset="0"/>
                <a:ea typeface="MS Gothic" pitchFamily="49" charset="-128"/>
                <a:cs typeface="Arial" charset="0"/>
              </a:rPr>
              <a:t>9.6.08.</a:t>
            </a:r>
          </a:p>
        </p:txBody>
      </p:sp>
      <p:sp>
        <p:nvSpPr>
          <p:cNvPr id="11" name="TextBox 10"/>
          <p:cNvSpPr txBox="1"/>
          <p:nvPr/>
        </p:nvSpPr>
        <p:spPr>
          <a:xfrm>
            <a:off x="277096" y="201706"/>
            <a:ext cx="2310737" cy="372682"/>
          </a:xfrm>
          <a:prstGeom prst="rect">
            <a:avLst/>
          </a:prstGeom>
          <a:noFill/>
        </p:spPr>
        <p:txBody>
          <a:bodyPr wrap="none" lIns="82012" tIns="41005" rIns="82012" bIns="41005">
            <a:spAutoFit/>
          </a:bodyPr>
          <a:lstStyle/>
          <a:p>
            <a:pPr defTabSz="410051" eaLnBrk="0" fontAlgn="base" hangingPunct="0">
              <a:lnSpc>
                <a:spcPct val="93000"/>
              </a:lnSpc>
              <a:spcBef>
                <a:spcPct val="0"/>
              </a:spcBef>
              <a:spcAft>
                <a:spcPct val="0"/>
              </a:spcAft>
              <a:buClr>
                <a:srgbClr val="000000"/>
              </a:buClr>
              <a:buSzPct val="100000"/>
              <a:buFont typeface="Times New Roman" pitchFamily="18" charset="0"/>
              <a:buNone/>
              <a:defRPr/>
            </a:pPr>
            <a:r>
              <a:rPr lang="en-US" sz="2000" b="1" dirty="0" err="1">
                <a:solidFill>
                  <a:srgbClr val="FFFF00"/>
                </a:solidFill>
                <a:latin typeface="Arial" pitchFamily="34" charset="0"/>
                <a:ea typeface="MS Gothic" pitchFamily="49" charset="-128"/>
                <a:cs typeface="Arial" pitchFamily="34" charset="0"/>
              </a:rPr>
              <a:t>Tân</a:t>
            </a:r>
            <a:r>
              <a:rPr lang="en-US" sz="2000" b="1" dirty="0">
                <a:solidFill>
                  <a:srgbClr val="FFFF00"/>
                </a:solidFill>
                <a:latin typeface="Arial" pitchFamily="34" charset="0"/>
                <a:ea typeface="MS Gothic" pitchFamily="49" charset="-128"/>
                <a:cs typeface="Arial" pitchFamily="34" charset="0"/>
              </a:rPr>
              <a:t> </a:t>
            </a:r>
            <a:r>
              <a:rPr lang="en-US" sz="2000" b="1" dirty="0" err="1">
                <a:solidFill>
                  <a:srgbClr val="FFFF00"/>
                </a:solidFill>
                <a:latin typeface="Arial" pitchFamily="34" charset="0"/>
                <a:ea typeface="MS Gothic" pitchFamily="49" charset="-128"/>
                <a:cs typeface="Arial" pitchFamily="34" charset="0"/>
              </a:rPr>
              <a:t>Ước</a:t>
            </a:r>
            <a:r>
              <a:rPr lang="en-US" sz="2000" b="1" dirty="0">
                <a:solidFill>
                  <a:srgbClr val="FFFF00"/>
                </a:solidFill>
                <a:latin typeface="Arial" pitchFamily="34" charset="0"/>
                <a:ea typeface="MS Gothic" pitchFamily="49" charset="-128"/>
                <a:cs typeface="Arial" pitchFamily="34" charset="0"/>
              </a:rPr>
              <a:t> </a:t>
            </a:r>
            <a:r>
              <a:rPr lang="en-US" sz="2000" b="1" dirty="0" err="1">
                <a:solidFill>
                  <a:srgbClr val="FFFF00"/>
                </a:solidFill>
                <a:latin typeface="Arial" pitchFamily="34" charset="0"/>
                <a:ea typeface="MS Gothic" pitchFamily="49" charset="-128"/>
                <a:cs typeface="Arial" pitchFamily="34" charset="0"/>
              </a:rPr>
              <a:t>Kết</a:t>
            </a:r>
            <a:r>
              <a:rPr lang="en-US" sz="2000" b="1" dirty="0">
                <a:solidFill>
                  <a:srgbClr val="FFFF00"/>
                </a:solidFill>
                <a:latin typeface="Arial" pitchFamily="34" charset="0"/>
                <a:ea typeface="MS Gothic" pitchFamily="49" charset="-128"/>
                <a:cs typeface="Arial" pitchFamily="34" charset="0"/>
              </a:rPr>
              <a:t> </a:t>
            </a:r>
            <a:r>
              <a:rPr lang="en-US" sz="2000" b="1" dirty="0" err="1">
                <a:solidFill>
                  <a:srgbClr val="FFFF00"/>
                </a:solidFill>
                <a:latin typeface="Arial" pitchFamily="34" charset="0"/>
                <a:ea typeface="MS Gothic" pitchFamily="49" charset="-128"/>
                <a:cs typeface="Arial" pitchFamily="34" charset="0"/>
              </a:rPr>
              <a:t>Hợp</a:t>
            </a:r>
            <a:endParaRPr lang="en-US" sz="2000" b="1" dirty="0">
              <a:solidFill>
                <a:srgbClr val="FFFF00"/>
              </a:solidFill>
              <a:latin typeface="Arial" pitchFamily="34" charset="0"/>
              <a:ea typeface="MS Gothic" pitchFamily="49" charset="-128"/>
              <a:cs typeface="Arial" pitchFamily="34" charset="0"/>
            </a:endParaRPr>
          </a:p>
        </p:txBody>
      </p:sp>
    </p:spTree>
    <p:extLst>
      <p:ext uri="{BB962C8B-B14F-4D97-AF65-F5344CB8AC3E}">
        <p14:creationId xmlns:p14="http://schemas.microsoft.com/office/powerpoint/2010/main" val="833379392"/>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iming>
    <p:tnLst>
      <p:par>
        <p:cTn xmlns:p14="http://schemas.microsoft.com/office/powerpoint/2010/main" id="1" dur="indefinite" restart="never" nodeType="tmRoot"/>
      </p:par>
    </p:tnLst>
  </p:timing>
  <p:txStyles>
    <p:titleStyle>
      <a:lvl1pPr algn="ctr" defTabSz="410051"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mj-ea"/>
          <a:cs typeface="MS Gothic" charset="0"/>
        </a:defRPr>
      </a:lvl1pPr>
      <a:lvl2pPr algn="ctr" defTabSz="410051"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28" charset="0"/>
          <a:ea typeface="MS Gothic" charset="-128"/>
          <a:cs typeface="MS Gothic" charset="0"/>
        </a:defRPr>
      </a:lvl2pPr>
      <a:lvl3pPr algn="ctr" defTabSz="410051"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28" charset="0"/>
          <a:ea typeface="MS Gothic" charset="-128"/>
          <a:cs typeface="MS Gothic" charset="0"/>
        </a:defRPr>
      </a:lvl3pPr>
      <a:lvl4pPr algn="ctr" defTabSz="410051"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28" charset="0"/>
          <a:ea typeface="MS Gothic" charset="-128"/>
          <a:cs typeface="MS Gothic" charset="0"/>
        </a:defRPr>
      </a:lvl4pPr>
      <a:lvl5pPr algn="ctr" defTabSz="410051"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28" charset="0"/>
          <a:ea typeface="MS Gothic" charset="-128"/>
          <a:cs typeface="MS Gothic" charset="0"/>
        </a:defRPr>
      </a:lvl5pPr>
      <a:lvl6pPr marL="410051" algn="ctr" defTabSz="410051" rtl="0" eaLnBrk="0" fontAlgn="base" hangingPunct="0">
        <a:lnSpc>
          <a:spcPct val="93000"/>
        </a:lnSpc>
        <a:spcBef>
          <a:spcPct val="0"/>
        </a:spcBef>
        <a:spcAft>
          <a:spcPct val="0"/>
        </a:spcAft>
        <a:buClr>
          <a:srgbClr val="000000"/>
        </a:buClr>
        <a:buSzPct val="100000"/>
        <a:buFont typeface="Times New Roman" pitchFamily="-128" charset="0"/>
        <a:defRPr sz="4300">
          <a:solidFill>
            <a:srgbClr val="000000"/>
          </a:solidFill>
          <a:latin typeface="Times New Roman" pitchFamily="-128" charset="0"/>
          <a:ea typeface="MS Gothic" charset="-128"/>
        </a:defRPr>
      </a:lvl6pPr>
      <a:lvl7pPr marL="820103" algn="ctr" defTabSz="410051" rtl="0" eaLnBrk="0" fontAlgn="base" hangingPunct="0">
        <a:lnSpc>
          <a:spcPct val="93000"/>
        </a:lnSpc>
        <a:spcBef>
          <a:spcPct val="0"/>
        </a:spcBef>
        <a:spcAft>
          <a:spcPct val="0"/>
        </a:spcAft>
        <a:buClr>
          <a:srgbClr val="000000"/>
        </a:buClr>
        <a:buSzPct val="100000"/>
        <a:buFont typeface="Times New Roman" pitchFamily="-128" charset="0"/>
        <a:defRPr sz="4300">
          <a:solidFill>
            <a:srgbClr val="000000"/>
          </a:solidFill>
          <a:latin typeface="Times New Roman" pitchFamily="-128" charset="0"/>
          <a:ea typeface="MS Gothic" charset="-128"/>
        </a:defRPr>
      </a:lvl7pPr>
      <a:lvl8pPr marL="1230154" algn="ctr" defTabSz="410051" rtl="0" eaLnBrk="0" fontAlgn="base" hangingPunct="0">
        <a:lnSpc>
          <a:spcPct val="93000"/>
        </a:lnSpc>
        <a:spcBef>
          <a:spcPct val="0"/>
        </a:spcBef>
        <a:spcAft>
          <a:spcPct val="0"/>
        </a:spcAft>
        <a:buClr>
          <a:srgbClr val="000000"/>
        </a:buClr>
        <a:buSzPct val="100000"/>
        <a:buFont typeface="Times New Roman" pitchFamily="-128" charset="0"/>
        <a:defRPr sz="4300">
          <a:solidFill>
            <a:srgbClr val="000000"/>
          </a:solidFill>
          <a:latin typeface="Times New Roman" pitchFamily="-128" charset="0"/>
          <a:ea typeface="MS Gothic" charset="-128"/>
        </a:defRPr>
      </a:lvl8pPr>
      <a:lvl9pPr marL="1640205" algn="ctr" defTabSz="410051" rtl="0" eaLnBrk="0" fontAlgn="base" hangingPunct="0">
        <a:lnSpc>
          <a:spcPct val="93000"/>
        </a:lnSpc>
        <a:spcBef>
          <a:spcPct val="0"/>
        </a:spcBef>
        <a:spcAft>
          <a:spcPct val="0"/>
        </a:spcAft>
        <a:buClr>
          <a:srgbClr val="000000"/>
        </a:buClr>
        <a:buSzPct val="100000"/>
        <a:buFont typeface="Times New Roman" pitchFamily="-128" charset="0"/>
        <a:defRPr sz="4300">
          <a:solidFill>
            <a:srgbClr val="000000"/>
          </a:solidFill>
          <a:latin typeface="Times New Roman" pitchFamily="-128" charset="0"/>
          <a:ea typeface="MS Gothic" charset="-128"/>
        </a:defRPr>
      </a:lvl9pPr>
    </p:titleStyle>
    <p:bodyStyle>
      <a:lvl1pPr marL="337438" indent="-337438" algn="l" defTabSz="410051" rtl="0" eaLnBrk="0" fontAlgn="base" hangingPunct="0">
        <a:lnSpc>
          <a:spcPct val="93000"/>
        </a:lnSpc>
        <a:spcBef>
          <a:spcPts val="785"/>
        </a:spcBef>
        <a:spcAft>
          <a:spcPct val="0"/>
        </a:spcAft>
        <a:buClr>
          <a:srgbClr val="000000"/>
        </a:buClr>
        <a:buSzPct val="100000"/>
        <a:buFont typeface="Times New Roman" charset="0"/>
        <a:buChar char="•"/>
        <a:defRPr sz="3100">
          <a:solidFill>
            <a:srgbClr val="000000"/>
          </a:solidFill>
          <a:latin typeface="+mn-lt"/>
          <a:ea typeface="+mn-ea"/>
          <a:cs typeface="MS Gothic" charset="0"/>
        </a:defRPr>
      </a:lvl1pPr>
      <a:lvl2pPr marL="731827" indent="-281910" algn="l" defTabSz="410051" rtl="0" eaLnBrk="0" fontAlgn="base" hangingPunct="0">
        <a:lnSpc>
          <a:spcPct val="93000"/>
        </a:lnSpc>
        <a:spcBef>
          <a:spcPts val="695"/>
        </a:spcBef>
        <a:spcAft>
          <a:spcPct val="0"/>
        </a:spcAft>
        <a:buClr>
          <a:srgbClr val="000000"/>
        </a:buClr>
        <a:buSzPct val="100000"/>
        <a:buFont typeface="Times New Roman" charset="0"/>
        <a:buChar char="–"/>
        <a:defRPr sz="2800">
          <a:solidFill>
            <a:srgbClr val="000000"/>
          </a:solidFill>
          <a:latin typeface="+mn-lt"/>
          <a:ea typeface="+mn-ea"/>
          <a:cs typeface="MS Gothic" charset="0"/>
        </a:defRPr>
      </a:lvl2pPr>
      <a:lvl3pPr marL="1126217" indent="-224958" algn="l" defTabSz="410051" rtl="0" eaLnBrk="0" fontAlgn="base" hangingPunct="0">
        <a:lnSpc>
          <a:spcPct val="93000"/>
        </a:lnSpc>
        <a:spcBef>
          <a:spcPts val="583"/>
        </a:spcBef>
        <a:spcAft>
          <a:spcPct val="0"/>
        </a:spcAft>
        <a:buClr>
          <a:srgbClr val="000000"/>
        </a:buClr>
        <a:buSzPct val="100000"/>
        <a:buFont typeface="Times New Roman" charset="0"/>
        <a:buChar char="•"/>
        <a:defRPr sz="2300">
          <a:solidFill>
            <a:srgbClr val="000000"/>
          </a:solidFill>
          <a:latin typeface="+mn-lt"/>
          <a:ea typeface="+mn-ea"/>
          <a:cs typeface="MS Gothic" charset="0"/>
        </a:defRPr>
      </a:lvl3pPr>
      <a:lvl4pPr marL="1577562" indent="-224958" algn="l" defTabSz="410051" rtl="0" eaLnBrk="0" fontAlgn="base" hangingPunct="0">
        <a:lnSpc>
          <a:spcPct val="93000"/>
        </a:lnSpc>
        <a:spcBef>
          <a:spcPts val="494"/>
        </a:spcBef>
        <a:spcAft>
          <a:spcPct val="0"/>
        </a:spcAft>
        <a:buClr>
          <a:srgbClr val="000000"/>
        </a:buClr>
        <a:buSzPct val="100000"/>
        <a:buFont typeface="Times New Roman" charset="0"/>
        <a:buChar char="–"/>
        <a:defRPr sz="2000">
          <a:solidFill>
            <a:srgbClr val="000000"/>
          </a:solidFill>
          <a:latin typeface="+mn-lt"/>
          <a:ea typeface="+mn-ea"/>
          <a:cs typeface="MS Gothic" charset="0"/>
        </a:defRPr>
      </a:lvl4pPr>
      <a:lvl5pPr marL="2028903" indent="-224958" algn="l" defTabSz="410051" rtl="0" eaLnBrk="0" fontAlgn="base" hangingPunct="0">
        <a:lnSpc>
          <a:spcPct val="93000"/>
        </a:lnSpc>
        <a:spcBef>
          <a:spcPts val="494"/>
        </a:spcBef>
        <a:spcAft>
          <a:spcPct val="0"/>
        </a:spcAft>
        <a:buClr>
          <a:srgbClr val="000000"/>
        </a:buClr>
        <a:buSzPct val="100000"/>
        <a:buFont typeface="Times New Roman" charset="0"/>
        <a:buChar char="•"/>
        <a:defRPr sz="2000">
          <a:solidFill>
            <a:srgbClr val="000000"/>
          </a:solidFill>
          <a:latin typeface="+mn-lt"/>
          <a:ea typeface="+mn-ea"/>
          <a:cs typeface="MS Gothic" charset="0"/>
        </a:defRPr>
      </a:lvl5pPr>
      <a:lvl6pPr marL="2438953" indent="-224958" algn="l" defTabSz="410051" rtl="0" eaLnBrk="0" fontAlgn="base" hangingPunct="0">
        <a:lnSpc>
          <a:spcPct val="93000"/>
        </a:lnSpc>
        <a:spcBef>
          <a:spcPts val="494"/>
        </a:spcBef>
        <a:spcAft>
          <a:spcPct val="0"/>
        </a:spcAft>
        <a:buClr>
          <a:srgbClr val="000000"/>
        </a:buClr>
        <a:buSzPct val="100000"/>
        <a:buFont typeface="Times New Roman" pitchFamily="-128" charset="0"/>
        <a:buChar char="•"/>
        <a:defRPr sz="2000">
          <a:solidFill>
            <a:srgbClr val="000000"/>
          </a:solidFill>
          <a:latin typeface="+mn-lt"/>
          <a:ea typeface="+mn-ea"/>
        </a:defRPr>
      </a:lvl6pPr>
      <a:lvl7pPr marL="2849003" indent="-224958" algn="l" defTabSz="410051" rtl="0" eaLnBrk="0" fontAlgn="base" hangingPunct="0">
        <a:lnSpc>
          <a:spcPct val="93000"/>
        </a:lnSpc>
        <a:spcBef>
          <a:spcPts val="494"/>
        </a:spcBef>
        <a:spcAft>
          <a:spcPct val="0"/>
        </a:spcAft>
        <a:buClr>
          <a:srgbClr val="000000"/>
        </a:buClr>
        <a:buSzPct val="100000"/>
        <a:buFont typeface="Times New Roman" pitchFamily="-128" charset="0"/>
        <a:buChar char="•"/>
        <a:defRPr sz="2000">
          <a:solidFill>
            <a:srgbClr val="000000"/>
          </a:solidFill>
          <a:latin typeface="+mn-lt"/>
          <a:ea typeface="+mn-ea"/>
        </a:defRPr>
      </a:lvl7pPr>
      <a:lvl8pPr marL="3259056" indent="-224958" algn="l" defTabSz="410051" rtl="0" eaLnBrk="0" fontAlgn="base" hangingPunct="0">
        <a:lnSpc>
          <a:spcPct val="93000"/>
        </a:lnSpc>
        <a:spcBef>
          <a:spcPts val="494"/>
        </a:spcBef>
        <a:spcAft>
          <a:spcPct val="0"/>
        </a:spcAft>
        <a:buClr>
          <a:srgbClr val="000000"/>
        </a:buClr>
        <a:buSzPct val="100000"/>
        <a:buFont typeface="Times New Roman" pitchFamily="-128" charset="0"/>
        <a:buChar char="•"/>
        <a:defRPr sz="2000">
          <a:solidFill>
            <a:srgbClr val="000000"/>
          </a:solidFill>
          <a:latin typeface="+mn-lt"/>
          <a:ea typeface="+mn-ea"/>
        </a:defRPr>
      </a:lvl8pPr>
      <a:lvl9pPr marL="3669108" indent="-224958" algn="l" defTabSz="410051" rtl="0" eaLnBrk="0" fontAlgn="base" hangingPunct="0">
        <a:lnSpc>
          <a:spcPct val="93000"/>
        </a:lnSpc>
        <a:spcBef>
          <a:spcPts val="494"/>
        </a:spcBef>
        <a:spcAft>
          <a:spcPct val="0"/>
        </a:spcAft>
        <a:buClr>
          <a:srgbClr val="000000"/>
        </a:buClr>
        <a:buSzPct val="100000"/>
        <a:buFont typeface="Times New Roman" pitchFamily="-128" charset="0"/>
        <a:buChar char="•"/>
        <a:defRPr sz="2000">
          <a:solidFill>
            <a:srgbClr val="000000"/>
          </a:solidFill>
          <a:latin typeface="+mn-lt"/>
          <a:ea typeface="+mn-ea"/>
        </a:defRPr>
      </a:lvl9pPr>
    </p:bodyStyle>
    <p:otherStyle>
      <a:defPPr>
        <a:defRPr lang="en-US"/>
      </a:defPPr>
      <a:lvl1pPr marL="0" algn="l" defTabSz="820103" rtl="0" eaLnBrk="1" latinLnBrk="0" hangingPunct="1">
        <a:defRPr sz="1600" kern="1200">
          <a:solidFill>
            <a:schemeClr val="tx1"/>
          </a:solidFill>
          <a:latin typeface="+mn-lt"/>
          <a:ea typeface="+mn-ea"/>
          <a:cs typeface="+mn-cs"/>
        </a:defRPr>
      </a:lvl1pPr>
      <a:lvl2pPr marL="410051" algn="l" defTabSz="820103" rtl="0" eaLnBrk="1" latinLnBrk="0" hangingPunct="1">
        <a:defRPr sz="1600" kern="1200">
          <a:solidFill>
            <a:schemeClr val="tx1"/>
          </a:solidFill>
          <a:latin typeface="+mn-lt"/>
          <a:ea typeface="+mn-ea"/>
          <a:cs typeface="+mn-cs"/>
        </a:defRPr>
      </a:lvl2pPr>
      <a:lvl3pPr marL="820103" algn="l" defTabSz="820103" rtl="0" eaLnBrk="1" latinLnBrk="0" hangingPunct="1">
        <a:defRPr sz="1600" kern="1200">
          <a:solidFill>
            <a:schemeClr val="tx1"/>
          </a:solidFill>
          <a:latin typeface="+mn-lt"/>
          <a:ea typeface="+mn-ea"/>
          <a:cs typeface="+mn-cs"/>
        </a:defRPr>
      </a:lvl3pPr>
      <a:lvl4pPr marL="1230154" algn="l" defTabSz="820103" rtl="0" eaLnBrk="1" latinLnBrk="0" hangingPunct="1">
        <a:defRPr sz="1600" kern="1200">
          <a:solidFill>
            <a:schemeClr val="tx1"/>
          </a:solidFill>
          <a:latin typeface="+mn-lt"/>
          <a:ea typeface="+mn-ea"/>
          <a:cs typeface="+mn-cs"/>
        </a:defRPr>
      </a:lvl4pPr>
      <a:lvl5pPr marL="1640205" algn="l" defTabSz="820103" rtl="0" eaLnBrk="1" latinLnBrk="0" hangingPunct="1">
        <a:defRPr sz="1600" kern="1200">
          <a:solidFill>
            <a:schemeClr val="tx1"/>
          </a:solidFill>
          <a:latin typeface="+mn-lt"/>
          <a:ea typeface="+mn-ea"/>
          <a:cs typeface="+mn-cs"/>
        </a:defRPr>
      </a:lvl5pPr>
      <a:lvl6pPr marL="2050257" algn="l" defTabSz="820103" rtl="0" eaLnBrk="1" latinLnBrk="0" hangingPunct="1">
        <a:defRPr sz="1600" kern="1200">
          <a:solidFill>
            <a:schemeClr val="tx1"/>
          </a:solidFill>
          <a:latin typeface="+mn-lt"/>
          <a:ea typeface="+mn-ea"/>
          <a:cs typeface="+mn-cs"/>
        </a:defRPr>
      </a:lvl6pPr>
      <a:lvl7pPr marL="2460309" algn="l" defTabSz="820103" rtl="0" eaLnBrk="1" latinLnBrk="0" hangingPunct="1">
        <a:defRPr sz="1600" kern="1200">
          <a:solidFill>
            <a:schemeClr val="tx1"/>
          </a:solidFill>
          <a:latin typeface="+mn-lt"/>
          <a:ea typeface="+mn-ea"/>
          <a:cs typeface="+mn-cs"/>
        </a:defRPr>
      </a:lvl7pPr>
      <a:lvl8pPr marL="2870360" algn="l" defTabSz="820103" rtl="0" eaLnBrk="1" latinLnBrk="0" hangingPunct="1">
        <a:defRPr sz="1600" kern="1200">
          <a:solidFill>
            <a:schemeClr val="tx1"/>
          </a:solidFill>
          <a:latin typeface="+mn-lt"/>
          <a:ea typeface="+mn-ea"/>
          <a:cs typeface="+mn-cs"/>
        </a:defRPr>
      </a:lvl8pPr>
      <a:lvl9pPr marL="3280412" algn="l" defTabSz="820103" rtl="0" eaLnBrk="1" latinLnBrk="0" hangingPunct="1">
        <a:defRPr sz="16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10800000" scaled="1"/>
          </a:gradFill>
          <a:ln w="12600">
            <a:solidFill>
              <a:srgbClr val="000000"/>
            </a:solidFill>
            <a:miter lim="800000"/>
            <a:headEnd/>
            <a:tailEnd/>
          </a:ln>
          <a:effectLst/>
        </p:spPr>
        <p:txBody>
          <a:bodyPr wrap="none" lIns="82030" tIns="41015" rIns="82030" bIns="41015" anchor="ctr"/>
          <a:lstStyle/>
          <a:p>
            <a:pPr defTabSz="410147" eaLnBrk="0" fontAlgn="base" hangingPunct="0">
              <a:lnSpc>
                <a:spcPct val="93000"/>
              </a:lnSpc>
              <a:spcBef>
                <a:spcPct val="0"/>
              </a:spcBef>
              <a:spcAft>
                <a:spcPct val="0"/>
              </a:spcAft>
              <a:buClr>
                <a:srgbClr val="000000"/>
              </a:buClr>
              <a:buSzPct val="100000"/>
              <a:buFont typeface="Times New Roman" pitchFamily="-128" charset="0"/>
              <a:buNone/>
              <a:defRPr/>
            </a:pPr>
            <a:endParaRPr lang="en-US" sz="2200">
              <a:solidFill>
                <a:srgbClr val="FFFFFF"/>
              </a:solidFill>
              <a:latin typeface="Times New Roman" pitchFamily="-128" charset="0"/>
              <a:ea typeface="MS Gothic" charset="-128"/>
              <a:cs typeface="Arial" charset="0"/>
            </a:endParaRPr>
          </a:p>
        </p:txBody>
      </p:sp>
      <p:sp>
        <p:nvSpPr>
          <p:cNvPr id="1026" name="Text Box 2"/>
          <p:cNvSpPr txBox="1">
            <a:spLocks noChangeArrowheads="1"/>
          </p:cNvSpPr>
          <p:nvPr/>
        </p:nvSpPr>
        <p:spPr bwMode="auto">
          <a:xfrm>
            <a:off x="760679" y="6559359"/>
            <a:ext cx="877212" cy="223285"/>
          </a:xfrm>
          <a:prstGeom prst="rect">
            <a:avLst/>
          </a:prstGeom>
          <a:noFill/>
          <a:ln w="9525">
            <a:noFill/>
            <a:round/>
            <a:headEnd/>
            <a:tailEnd/>
          </a:ln>
          <a:effectLst/>
        </p:spPr>
        <p:txBody>
          <a:bodyPr wrap="none" lIns="80736" tIns="41983" rIns="80736" bIns="41983"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147" fontAlgn="base">
              <a:spcBef>
                <a:spcPts val="505"/>
              </a:spcBef>
              <a:spcAft>
                <a:spcPct val="0"/>
              </a:spcAft>
              <a:buClr>
                <a:srgbClr val="FFFFFF"/>
              </a:buClr>
              <a:buSzPct val="100000"/>
              <a:buFont typeface="Arial" charset="0"/>
              <a:buNone/>
            </a:pPr>
            <a:r>
              <a:rPr lang="en-GB" sz="800" b="1" smtClean="0">
                <a:solidFill>
                  <a:srgbClr val="FFFFFF"/>
                </a:solidFill>
                <a:latin typeface="Arial" charset="0"/>
              </a:rPr>
              <a:t>© </a:t>
            </a:r>
            <a:r>
              <a:rPr lang="en-GB" sz="900" b="1" smtClean="0">
                <a:solidFill>
                  <a:srgbClr val="FFFFFF"/>
                </a:solidFill>
                <a:latin typeface="Arial" charset="0"/>
              </a:rPr>
              <a:t>2006</a:t>
            </a:r>
            <a:r>
              <a:rPr lang="en-GB" sz="800" b="1" smtClean="0">
                <a:solidFill>
                  <a:srgbClr val="FFFFFF"/>
                </a:solidFill>
                <a:latin typeface="Arial" charset="0"/>
              </a:rPr>
              <a:t> TBBMI</a:t>
            </a:r>
          </a:p>
        </p:txBody>
      </p:sp>
      <p:sp>
        <p:nvSpPr>
          <p:cNvPr id="1027" name="Rectangle 3"/>
          <p:cNvSpPr>
            <a:spLocks noChangeArrowheads="1"/>
          </p:cNvSpPr>
          <p:nvPr/>
        </p:nvSpPr>
        <p:spPr bwMode="auto">
          <a:xfrm>
            <a:off x="7940202" y="6542550"/>
            <a:ext cx="594958" cy="223285"/>
          </a:xfrm>
          <a:prstGeom prst="rect">
            <a:avLst/>
          </a:prstGeom>
          <a:noFill/>
          <a:ln w="9525">
            <a:noFill/>
            <a:round/>
            <a:headEnd/>
            <a:tailEnd/>
          </a:ln>
          <a:effectLst/>
        </p:spPr>
        <p:txBody>
          <a:bodyPr wrap="none" lIns="80736" tIns="41983" rIns="80736" bIns="41983" anchor="ctr">
            <a:spAutoFit/>
          </a:bodyPr>
          <a:lstStyle/>
          <a:p>
            <a:pPr algn="ctr" defTabSz="410147" eaLnBrk="0" fontAlgn="base" hangingPunct="0">
              <a:spcBef>
                <a:spcPct val="0"/>
              </a:spcBef>
              <a:spcAft>
                <a:spcPct val="0"/>
              </a:spcAft>
              <a:buClr>
                <a:srgbClr val="FFFFFF"/>
              </a:buClr>
              <a:buSzPct val="100000"/>
              <a:buFont typeface="Comic Sans MS" pitchFamily="-128" charset="0"/>
              <a:buNone/>
              <a:tabLst>
                <a:tab pos="0" algn="l"/>
                <a:tab pos="820295" algn="l"/>
                <a:tab pos="1640589" algn="l"/>
                <a:tab pos="2460885" algn="l"/>
                <a:tab pos="3281178" algn="l"/>
                <a:tab pos="4101474" algn="l"/>
                <a:tab pos="4921768" algn="l"/>
                <a:tab pos="5742063" algn="l"/>
                <a:tab pos="6562357" algn="l"/>
                <a:tab pos="7382653" algn="l"/>
                <a:tab pos="8202948" algn="l"/>
                <a:tab pos="9023242" algn="l"/>
              </a:tabLst>
              <a:defRPr/>
            </a:pPr>
            <a:r>
              <a:rPr lang="en-GB" sz="900" b="1">
                <a:solidFill>
                  <a:srgbClr val="FFFFFF"/>
                </a:solidFill>
                <a:latin typeface="Comic Sans MS" pitchFamily="-128" charset="0"/>
                <a:ea typeface="MS Gothic" charset="-128"/>
                <a:cs typeface="Arial" charset="0"/>
              </a:rPr>
              <a:t>9.6.08.</a:t>
            </a:r>
          </a:p>
        </p:txBody>
      </p:sp>
      <p:sp>
        <p:nvSpPr>
          <p:cNvPr id="1028" name="Rectangle 4"/>
          <p:cNvSpPr>
            <a:spLocks noChangeArrowheads="1"/>
          </p:cNvSpPr>
          <p:nvPr/>
        </p:nvSpPr>
        <p:spPr bwMode="auto">
          <a:xfrm>
            <a:off x="118341" y="106456"/>
            <a:ext cx="4061114" cy="1096884"/>
          </a:xfrm>
          <a:prstGeom prst="rect">
            <a:avLst/>
          </a:prstGeom>
          <a:noFill/>
          <a:ln w="9525">
            <a:noFill/>
            <a:round/>
            <a:headEnd/>
            <a:tailEnd/>
          </a:ln>
          <a:effectLst/>
        </p:spPr>
        <p:txBody>
          <a:bodyPr lIns="91073" tIns="45536" rIns="91073" bIns="45536">
            <a:spAutoFit/>
          </a:bodyPr>
          <a:lstStyle/>
          <a:p>
            <a:pPr algn="ctr" defTabSz="410147" eaLnBrk="0" fontAlgn="base" hangingPunct="0">
              <a:lnSpc>
                <a:spcPct val="125000"/>
              </a:lnSpc>
              <a:spcBef>
                <a:spcPts val="1346"/>
              </a:spcBef>
              <a:spcAft>
                <a:spcPct val="0"/>
              </a:spcAft>
              <a:buClr>
                <a:srgbClr val="FFFF00"/>
              </a:buClr>
              <a:buSzPct val="100000"/>
              <a:buFont typeface="Helvetica" charset="0"/>
              <a:buNone/>
              <a:tabLst>
                <a:tab pos="0" algn="l"/>
                <a:tab pos="820295" algn="l"/>
                <a:tab pos="1640589" algn="l"/>
                <a:tab pos="2460885" algn="l"/>
                <a:tab pos="3281178" algn="l"/>
                <a:tab pos="4101474" algn="l"/>
                <a:tab pos="4921768" algn="l"/>
                <a:tab pos="5742063" algn="l"/>
                <a:tab pos="6562357" algn="l"/>
                <a:tab pos="7382653" algn="l"/>
                <a:tab pos="8202948" algn="l"/>
                <a:tab pos="9023242" algn="l"/>
              </a:tabLst>
            </a:pPr>
            <a:r>
              <a:rPr lang="en-GB" sz="2200" b="1" smtClean="0">
                <a:solidFill>
                  <a:srgbClr val="FFFF00"/>
                </a:solidFill>
                <a:latin typeface="Arial" charset="0"/>
                <a:ea typeface="MS Gothic" charset="0"/>
                <a:cs typeface="MS Gothic" charset="0"/>
              </a:rPr>
              <a:t>ĐEM CÁC SÁCH </a:t>
            </a:r>
          </a:p>
          <a:p>
            <a:pPr algn="ctr" defTabSz="410147" eaLnBrk="0" fontAlgn="base" hangingPunct="0">
              <a:lnSpc>
                <a:spcPct val="125000"/>
              </a:lnSpc>
              <a:spcBef>
                <a:spcPts val="1346"/>
              </a:spcBef>
              <a:spcAft>
                <a:spcPct val="0"/>
              </a:spcAft>
              <a:buClr>
                <a:srgbClr val="FFFF00"/>
              </a:buClr>
              <a:buSzPct val="100000"/>
              <a:buFont typeface="Helvetica" charset="0"/>
              <a:buNone/>
              <a:tabLst>
                <a:tab pos="0" algn="l"/>
                <a:tab pos="820295" algn="l"/>
                <a:tab pos="1640589" algn="l"/>
                <a:tab pos="2460885" algn="l"/>
                <a:tab pos="3281178" algn="l"/>
                <a:tab pos="4101474" algn="l"/>
                <a:tab pos="4921768" algn="l"/>
                <a:tab pos="5742063" algn="l"/>
                <a:tab pos="6562357" algn="l"/>
                <a:tab pos="7382653" algn="l"/>
                <a:tab pos="8202948" algn="l"/>
                <a:tab pos="9023242" algn="l"/>
              </a:tabLst>
            </a:pPr>
            <a:r>
              <a:rPr lang="en-GB" sz="2200" b="1" smtClean="0">
                <a:solidFill>
                  <a:srgbClr val="FFFF00"/>
                </a:solidFill>
                <a:latin typeface="Arial" charset="0"/>
                <a:ea typeface="MS Gothic" charset="0"/>
                <a:cs typeface="MS Gothic" charset="0"/>
              </a:rPr>
              <a:t>TÂN ƯỚC LẠI CÙNG NHAU</a:t>
            </a:r>
          </a:p>
        </p:txBody>
      </p:sp>
      <p:sp>
        <p:nvSpPr>
          <p:cNvPr id="6" name="Rectangle 5"/>
          <p:cNvSpPr/>
          <p:nvPr/>
        </p:nvSpPr>
        <p:spPr bwMode="auto">
          <a:xfrm>
            <a:off x="0" y="0"/>
            <a:ext cx="3948545" cy="1210235"/>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lIns="82030" tIns="41015" rIns="82030" bIns="41015"/>
          <a:lstStyle/>
          <a:p>
            <a:pPr defTabSz="410147" eaLnBrk="0" fontAlgn="base" hangingPunct="0">
              <a:lnSpc>
                <a:spcPct val="93000"/>
              </a:lnSpc>
              <a:spcBef>
                <a:spcPct val="0"/>
              </a:spcBef>
              <a:spcAft>
                <a:spcPct val="0"/>
              </a:spcAft>
              <a:buClr>
                <a:srgbClr val="000000"/>
              </a:buClr>
              <a:buSzPct val="100000"/>
              <a:buFont typeface="Times New Roman" pitchFamily="-128" charset="0"/>
              <a:buNone/>
              <a:defRPr/>
            </a:pPr>
            <a:endParaRPr lang="en-US" sz="2200">
              <a:solidFill>
                <a:srgbClr val="FFFFFF"/>
              </a:solidFill>
              <a:latin typeface="Times New Roman" pitchFamily="-128" charset="0"/>
              <a:ea typeface="MS Gothic" charset="-128"/>
              <a:cs typeface="Arial" charset="0"/>
            </a:endParaRPr>
          </a:p>
        </p:txBody>
      </p:sp>
      <p:sp>
        <p:nvSpPr>
          <p:cNvPr id="7" name="TextBox 6"/>
          <p:cNvSpPr txBox="1"/>
          <p:nvPr/>
        </p:nvSpPr>
        <p:spPr>
          <a:xfrm>
            <a:off x="207820" y="201709"/>
            <a:ext cx="2942510" cy="401119"/>
          </a:xfrm>
          <a:prstGeom prst="rect">
            <a:avLst/>
          </a:prstGeom>
          <a:noFill/>
        </p:spPr>
        <p:txBody>
          <a:bodyPr wrap="none" lIns="82030" tIns="41015" rIns="82030" bIns="41015">
            <a:spAutoFit/>
          </a:bodyPr>
          <a:lstStyle/>
          <a:p>
            <a:pPr defTabSz="410147" eaLnBrk="0" fontAlgn="base" hangingPunct="0">
              <a:lnSpc>
                <a:spcPct val="93000"/>
              </a:lnSpc>
              <a:spcBef>
                <a:spcPct val="0"/>
              </a:spcBef>
              <a:spcAft>
                <a:spcPct val="0"/>
              </a:spcAft>
              <a:buClr>
                <a:srgbClr val="000000"/>
              </a:buClr>
              <a:buSzPct val="100000"/>
              <a:buFont typeface="Times New Roman" pitchFamily="-128" charset="0"/>
              <a:buNone/>
              <a:defRPr/>
            </a:pPr>
            <a:r>
              <a:rPr lang="en-US" sz="2200" b="1" dirty="0">
                <a:solidFill>
                  <a:srgbClr val="FFFF00"/>
                </a:solidFill>
                <a:latin typeface="Arial" pitchFamily="34" charset="0"/>
                <a:ea typeface="MS Gothic" charset="-128"/>
                <a:cs typeface="Arial" pitchFamily="34" charset="0"/>
              </a:rPr>
              <a:t>TÂN ƯỚC KẾT HỢP</a:t>
            </a:r>
          </a:p>
        </p:txBody>
      </p:sp>
      <p:sp>
        <p:nvSpPr>
          <p:cNvPr id="8" name="Rectangle 1"/>
          <p:cNvSpPr>
            <a:spLocks noChangeArrowheads="1"/>
          </p:cNvSpPr>
          <p:nvPr/>
        </p:nvSpPr>
        <p:spPr bwMode="auto">
          <a:xfrm>
            <a:off x="0" y="0"/>
            <a:ext cx="9144000"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2030" tIns="41015" rIns="82030" bIns="41015" anchor="ctr"/>
          <a:lstStyle/>
          <a:p>
            <a:pPr defTabSz="410147" eaLnBrk="0" fontAlgn="base" hangingPunct="0">
              <a:lnSpc>
                <a:spcPct val="93000"/>
              </a:lnSpc>
              <a:spcBef>
                <a:spcPct val="0"/>
              </a:spcBef>
              <a:spcAft>
                <a:spcPct val="0"/>
              </a:spcAft>
              <a:buClr>
                <a:srgbClr val="000000"/>
              </a:buClr>
              <a:buSzPct val="100000"/>
              <a:buFont typeface="Times New Roman" pitchFamily="18" charset="0"/>
              <a:buNone/>
              <a:defRPr/>
            </a:pPr>
            <a:endParaRPr lang="en-US" sz="2200">
              <a:solidFill>
                <a:srgbClr val="FFFFFF"/>
              </a:solidFill>
              <a:latin typeface="Times New Roman" pitchFamily="18" charset="0"/>
              <a:ea typeface="MS Gothic" pitchFamily="49" charset="-128"/>
              <a:cs typeface="Arial" charset="0"/>
            </a:endParaRPr>
          </a:p>
        </p:txBody>
      </p:sp>
      <p:sp>
        <p:nvSpPr>
          <p:cNvPr id="9" name="Text Box 6"/>
          <p:cNvSpPr txBox="1">
            <a:spLocks noChangeArrowheads="1"/>
          </p:cNvSpPr>
          <p:nvPr/>
        </p:nvSpPr>
        <p:spPr bwMode="auto">
          <a:xfrm>
            <a:off x="766825" y="6556552"/>
            <a:ext cx="820180" cy="207897"/>
          </a:xfrm>
          <a:prstGeom prst="rect">
            <a:avLst/>
          </a:prstGeom>
          <a:noFill/>
          <a:ln w="9525">
            <a:noFill/>
            <a:round/>
            <a:headEnd/>
            <a:tailEnd/>
          </a:ln>
        </p:spPr>
        <p:txBody>
          <a:bodyPr wrap="none" lIns="80736" tIns="41983" rIns="80736" bIns="41983"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147" fontAlgn="base">
              <a:spcBef>
                <a:spcPts val="505"/>
              </a:spcBef>
              <a:spcAft>
                <a:spcPct val="0"/>
              </a:spcAft>
              <a:buClr>
                <a:srgbClr val="FFFFFF"/>
              </a:buClr>
              <a:buSzPct val="100000"/>
              <a:buFont typeface="Arial" charset="0"/>
              <a:buNone/>
            </a:pPr>
            <a:r>
              <a:rPr lang="en-GB" sz="800" b="1" smtClean="0">
                <a:solidFill>
                  <a:srgbClr val="FFFFFF"/>
                </a:solidFill>
                <a:latin typeface="Arial" charset="0"/>
              </a:rPr>
              <a:t>©2006 TBBMI</a:t>
            </a:r>
          </a:p>
        </p:txBody>
      </p:sp>
      <p:sp>
        <p:nvSpPr>
          <p:cNvPr id="10" name="Rectangle 16"/>
          <p:cNvSpPr>
            <a:spLocks noChangeArrowheads="1"/>
          </p:cNvSpPr>
          <p:nvPr/>
        </p:nvSpPr>
        <p:spPr bwMode="auto">
          <a:xfrm>
            <a:off x="7982777" y="6474616"/>
            <a:ext cx="594958" cy="223285"/>
          </a:xfrm>
          <a:prstGeom prst="rect">
            <a:avLst/>
          </a:prstGeom>
          <a:noFill/>
          <a:ln w="9525">
            <a:noFill/>
            <a:round/>
            <a:headEnd/>
            <a:tailEnd/>
          </a:ln>
        </p:spPr>
        <p:txBody>
          <a:bodyPr wrap="none" lIns="80736" tIns="41983" rIns="80736" bIns="41983" anchor="ctr">
            <a:spAutoFit/>
          </a:bodyPr>
          <a:lstStyle/>
          <a:p>
            <a:pPr algn="ctr" defTabSz="410147" eaLnBrk="0" fontAlgn="base" hangingPunct="0">
              <a:spcBef>
                <a:spcPct val="0"/>
              </a:spcBef>
              <a:spcAft>
                <a:spcPct val="0"/>
              </a:spcAft>
              <a:buClr>
                <a:srgbClr val="FFFFFF"/>
              </a:buClr>
              <a:buSzPct val="100000"/>
              <a:buFont typeface="Comic Sans MS" pitchFamily="66" charset="0"/>
              <a:buNone/>
              <a:tabLst>
                <a:tab pos="0" algn="l"/>
                <a:tab pos="820295" algn="l"/>
                <a:tab pos="1640589" algn="l"/>
                <a:tab pos="2460885" algn="l"/>
                <a:tab pos="3281178" algn="l"/>
                <a:tab pos="4101474" algn="l"/>
                <a:tab pos="4921768" algn="l"/>
                <a:tab pos="5742063" algn="l"/>
                <a:tab pos="6562357" algn="l"/>
                <a:tab pos="7382653" algn="l"/>
                <a:tab pos="8202948" algn="l"/>
                <a:tab pos="9023242" algn="l"/>
              </a:tabLst>
              <a:defRPr/>
            </a:pPr>
            <a:r>
              <a:rPr lang="en-GB" sz="900" b="1" dirty="0">
                <a:solidFill>
                  <a:srgbClr val="FFFFFF"/>
                </a:solidFill>
                <a:latin typeface="Comic Sans MS" pitchFamily="66" charset="0"/>
                <a:ea typeface="MS Gothic" pitchFamily="49" charset="-128"/>
                <a:cs typeface="Arial" charset="0"/>
              </a:rPr>
              <a:t>9.6.08.</a:t>
            </a:r>
          </a:p>
        </p:txBody>
      </p:sp>
      <p:sp>
        <p:nvSpPr>
          <p:cNvPr id="11" name="TextBox 10"/>
          <p:cNvSpPr txBox="1"/>
          <p:nvPr/>
        </p:nvSpPr>
        <p:spPr>
          <a:xfrm>
            <a:off x="277094" y="201706"/>
            <a:ext cx="2310737" cy="372682"/>
          </a:xfrm>
          <a:prstGeom prst="rect">
            <a:avLst/>
          </a:prstGeom>
          <a:noFill/>
        </p:spPr>
        <p:txBody>
          <a:bodyPr wrap="none" lIns="82030" tIns="41015" rIns="82030" bIns="41015">
            <a:spAutoFit/>
          </a:bodyPr>
          <a:lstStyle/>
          <a:p>
            <a:pPr defTabSz="410147" eaLnBrk="0" fontAlgn="base" hangingPunct="0">
              <a:lnSpc>
                <a:spcPct val="93000"/>
              </a:lnSpc>
              <a:spcBef>
                <a:spcPct val="0"/>
              </a:spcBef>
              <a:spcAft>
                <a:spcPct val="0"/>
              </a:spcAft>
              <a:buClr>
                <a:srgbClr val="000000"/>
              </a:buClr>
              <a:buSzPct val="100000"/>
              <a:buFont typeface="Times New Roman" pitchFamily="18" charset="0"/>
              <a:buNone/>
              <a:defRPr/>
            </a:pPr>
            <a:r>
              <a:rPr lang="en-US" sz="2000" b="1" dirty="0" err="1">
                <a:solidFill>
                  <a:srgbClr val="FFFF00"/>
                </a:solidFill>
                <a:latin typeface="Arial" pitchFamily="34" charset="0"/>
                <a:ea typeface="MS Gothic" pitchFamily="49" charset="-128"/>
                <a:cs typeface="Arial" pitchFamily="34" charset="0"/>
              </a:rPr>
              <a:t>Tân</a:t>
            </a:r>
            <a:r>
              <a:rPr lang="en-US" sz="2000" b="1" dirty="0">
                <a:solidFill>
                  <a:srgbClr val="FFFF00"/>
                </a:solidFill>
                <a:latin typeface="Arial" pitchFamily="34" charset="0"/>
                <a:ea typeface="MS Gothic" pitchFamily="49" charset="-128"/>
                <a:cs typeface="Arial" pitchFamily="34" charset="0"/>
              </a:rPr>
              <a:t> </a:t>
            </a:r>
            <a:r>
              <a:rPr lang="en-US" sz="2000" b="1" dirty="0" err="1">
                <a:solidFill>
                  <a:srgbClr val="FFFF00"/>
                </a:solidFill>
                <a:latin typeface="Arial" pitchFamily="34" charset="0"/>
                <a:ea typeface="MS Gothic" pitchFamily="49" charset="-128"/>
                <a:cs typeface="Arial" pitchFamily="34" charset="0"/>
              </a:rPr>
              <a:t>Ước</a:t>
            </a:r>
            <a:r>
              <a:rPr lang="en-US" sz="2000" b="1" dirty="0">
                <a:solidFill>
                  <a:srgbClr val="FFFF00"/>
                </a:solidFill>
                <a:latin typeface="Arial" pitchFamily="34" charset="0"/>
                <a:ea typeface="MS Gothic" pitchFamily="49" charset="-128"/>
                <a:cs typeface="Arial" pitchFamily="34" charset="0"/>
              </a:rPr>
              <a:t> </a:t>
            </a:r>
            <a:r>
              <a:rPr lang="en-US" sz="2000" b="1" dirty="0" err="1">
                <a:solidFill>
                  <a:srgbClr val="FFFF00"/>
                </a:solidFill>
                <a:latin typeface="Arial" pitchFamily="34" charset="0"/>
                <a:ea typeface="MS Gothic" pitchFamily="49" charset="-128"/>
                <a:cs typeface="Arial" pitchFamily="34" charset="0"/>
              </a:rPr>
              <a:t>Kết</a:t>
            </a:r>
            <a:r>
              <a:rPr lang="en-US" sz="2000" b="1" dirty="0">
                <a:solidFill>
                  <a:srgbClr val="FFFF00"/>
                </a:solidFill>
                <a:latin typeface="Arial" pitchFamily="34" charset="0"/>
                <a:ea typeface="MS Gothic" pitchFamily="49" charset="-128"/>
                <a:cs typeface="Arial" pitchFamily="34" charset="0"/>
              </a:rPr>
              <a:t> </a:t>
            </a:r>
            <a:r>
              <a:rPr lang="en-US" sz="2000" b="1" dirty="0" err="1">
                <a:solidFill>
                  <a:srgbClr val="FFFF00"/>
                </a:solidFill>
                <a:latin typeface="Arial" pitchFamily="34" charset="0"/>
                <a:ea typeface="MS Gothic" pitchFamily="49" charset="-128"/>
                <a:cs typeface="Arial" pitchFamily="34" charset="0"/>
              </a:rPr>
              <a:t>Hợp</a:t>
            </a:r>
            <a:endParaRPr lang="en-US" sz="2000" b="1" dirty="0">
              <a:solidFill>
                <a:srgbClr val="FFFF00"/>
              </a:solidFill>
              <a:latin typeface="Arial" pitchFamily="34" charset="0"/>
              <a:ea typeface="MS Gothic" pitchFamily="49" charset="-128"/>
              <a:cs typeface="Arial" pitchFamily="34" charset="0"/>
            </a:endParaRPr>
          </a:p>
        </p:txBody>
      </p:sp>
    </p:spTree>
    <p:extLst>
      <p:ext uri="{BB962C8B-B14F-4D97-AF65-F5344CB8AC3E}">
        <p14:creationId xmlns:p14="http://schemas.microsoft.com/office/powerpoint/2010/main" val="667130376"/>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iming>
    <p:tnLst>
      <p:par>
        <p:cTn xmlns:p14="http://schemas.microsoft.com/office/powerpoint/2010/main" id="1" dur="indefinite" restart="never" nodeType="tmRoot"/>
      </p:par>
    </p:tnLst>
  </p:timing>
  <p:txStyles>
    <p:titleStyle>
      <a:lvl1pPr algn="ctr" defTabSz="41014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mj-ea"/>
          <a:cs typeface="MS Gothic" charset="0"/>
        </a:defRPr>
      </a:lvl1pPr>
      <a:lvl2pPr algn="ctr" defTabSz="41014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28" charset="0"/>
          <a:ea typeface="MS Gothic" charset="-128"/>
          <a:cs typeface="MS Gothic" charset="0"/>
        </a:defRPr>
      </a:lvl2pPr>
      <a:lvl3pPr algn="ctr" defTabSz="41014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28" charset="0"/>
          <a:ea typeface="MS Gothic" charset="-128"/>
          <a:cs typeface="MS Gothic" charset="0"/>
        </a:defRPr>
      </a:lvl3pPr>
      <a:lvl4pPr algn="ctr" defTabSz="41014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28" charset="0"/>
          <a:ea typeface="MS Gothic" charset="-128"/>
          <a:cs typeface="MS Gothic" charset="0"/>
        </a:defRPr>
      </a:lvl4pPr>
      <a:lvl5pPr algn="ctr" defTabSz="41014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28" charset="0"/>
          <a:ea typeface="MS Gothic" charset="-128"/>
          <a:cs typeface="MS Gothic" charset="0"/>
        </a:defRPr>
      </a:lvl5pPr>
      <a:lvl6pPr marL="410147" algn="ctr" defTabSz="410147" rtl="0" eaLnBrk="0" fontAlgn="base" hangingPunct="0">
        <a:lnSpc>
          <a:spcPct val="93000"/>
        </a:lnSpc>
        <a:spcBef>
          <a:spcPct val="0"/>
        </a:spcBef>
        <a:spcAft>
          <a:spcPct val="0"/>
        </a:spcAft>
        <a:buClr>
          <a:srgbClr val="000000"/>
        </a:buClr>
        <a:buSzPct val="100000"/>
        <a:buFont typeface="Times New Roman" pitchFamily="-128" charset="0"/>
        <a:defRPr sz="4300">
          <a:solidFill>
            <a:srgbClr val="000000"/>
          </a:solidFill>
          <a:latin typeface="Times New Roman" pitchFamily="-128" charset="0"/>
          <a:ea typeface="MS Gothic" charset="-128"/>
        </a:defRPr>
      </a:lvl6pPr>
      <a:lvl7pPr marL="820295" algn="ctr" defTabSz="410147" rtl="0" eaLnBrk="0" fontAlgn="base" hangingPunct="0">
        <a:lnSpc>
          <a:spcPct val="93000"/>
        </a:lnSpc>
        <a:spcBef>
          <a:spcPct val="0"/>
        </a:spcBef>
        <a:spcAft>
          <a:spcPct val="0"/>
        </a:spcAft>
        <a:buClr>
          <a:srgbClr val="000000"/>
        </a:buClr>
        <a:buSzPct val="100000"/>
        <a:buFont typeface="Times New Roman" pitchFamily="-128" charset="0"/>
        <a:defRPr sz="4300">
          <a:solidFill>
            <a:srgbClr val="000000"/>
          </a:solidFill>
          <a:latin typeface="Times New Roman" pitchFamily="-128" charset="0"/>
          <a:ea typeface="MS Gothic" charset="-128"/>
        </a:defRPr>
      </a:lvl7pPr>
      <a:lvl8pPr marL="1230442" algn="ctr" defTabSz="410147" rtl="0" eaLnBrk="0" fontAlgn="base" hangingPunct="0">
        <a:lnSpc>
          <a:spcPct val="93000"/>
        </a:lnSpc>
        <a:spcBef>
          <a:spcPct val="0"/>
        </a:spcBef>
        <a:spcAft>
          <a:spcPct val="0"/>
        </a:spcAft>
        <a:buClr>
          <a:srgbClr val="000000"/>
        </a:buClr>
        <a:buSzPct val="100000"/>
        <a:buFont typeface="Times New Roman" pitchFamily="-128" charset="0"/>
        <a:defRPr sz="4300">
          <a:solidFill>
            <a:srgbClr val="000000"/>
          </a:solidFill>
          <a:latin typeface="Times New Roman" pitchFamily="-128" charset="0"/>
          <a:ea typeface="MS Gothic" charset="-128"/>
        </a:defRPr>
      </a:lvl8pPr>
      <a:lvl9pPr marL="1640589" algn="ctr" defTabSz="410147" rtl="0" eaLnBrk="0" fontAlgn="base" hangingPunct="0">
        <a:lnSpc>
          <a:spcPct val="93000"/>
        </a:lnSpc>
        <a:spcBef>
          <a:spcPct val="0"/>
        </a:spcBef>
        <a:spcAft>
          <a:spcPct val="0"/>
        </a:spcAft>
        <a:buClr>
          <a:srgbClr val="000000"/>
        </a:buClr>
        <a:buSzPct val="100000"/>
        <a:buFont typeface="Times New Roman" pitchFamily="-128" charset="0"/>
        <a:defRPr sz="4300">
          <a:solidFill>
            <a:srgbClr val="000000"/>
          </a:solidFill>
          <a:latin typeface="Times New Roman" pitchFamily="-128" charset="0"/>
          <a:ea typeface="MS Gothic" charset="-128"/>
        </a:defRPr>
      </a:lvl9pPr>
    </p:titleStyle>
    <p:bodyStyle>
      <a:lvl1pPr marL="337517" indent="-337517" algn="l" defTabSz="410147" rtl="0" eaLnBrk="0" fontAlgn="base" hangingPunct="0">
        <a:lnSpc>
          <a:spcPct val="93000"/>
        </a:lnSpc>
        <a:spcBef>
          <a:spcPts val="785"/>
        </a:spcBef>
        <a:spcAft>
          <a:spcPct val="0"/>
        </a:spcAft>
        <a:buClr>
          <a:srgbClr val="000000"/>
        </a:buClr>
        <a:buSzPct val="100000"/>
        <a:buFont typeface="Times New Roman" charset="0"/>
        <a:buChar char="•"/>
        <a:defRPr sz="3100">
          <a:solidFill>
            <a:srgbClr val="000000"/>
          </a:solidFill>
          <a:latin typeface="+mn-lt"/>
          <a:ea typeface="+mn-ea"/>
          <a:cs typeface="MS Gothic" charset="0"/>
        </a:defRPr>
      </a:lvl1pPr>
      <a:lvl2pPr marL="731999" indent="-281976" algn="l" defTabSz="410147" rtl="0" eaLnBrk="0" fontAlgn="base" hangingPunct="0">
        <a:lnSpc>
          <a:spcPct val="93000"/>
        </a:lnSpc>
        <a:spcBef>
          <a:spcPts val="695"/>
        </a:spcBef>
        <a:spcAft>
          <a:spcPct val="0"/>
        </a:spcAft>
        <a:buClr>
          <a:srgbClr val="000000"/>
        </a:buClr>
        <a:buSzPct val="100000"/>
        <a:buFont typeface="Times New Roman" charset="0"/>
        <a:buChar char="–"/>
        <a:defRPr sz="2800">
          <a:solidFill>
            <a:srgbClr val="000000"/>
          </a:solidFill>
          <a:latin typeface="+mn-lt"/>
          <a:ea typeface="+mn-ea"/>
          <a:cs typeface="MS Gothic" charset="0"/>
        </a:defRPr>
      </a:lvl2pPr>
      <a:lvl3pPr marL="1126481" indent="-225010" algn="l" defTabSz="410147" rtl="0" eaLnBrk="0" fontAlgn="base" hangingPunct="0">
        <a:lnSpc>
          <a:spcPct val="93000"/>
        </a:lnSpc>
        <a:spcBef>
          <a:spcPts val="583"/>
        </a:spcBef>
        <a:spcAft>
          <a:spcPct val="0"/>
        </a:spcAft>
        <a:buClr>
          <a:srgbClr val="000000"/>
        </a:buClr>
        <a:buSzPct val="100000"/>
        <a:buFont typeface="Times New Roman" charset="0"/>
        <a:buChar char="•"/>
        <a:defRPr sz="2300">
          <a:solidFill>
            <a:srgbClr val="000000"/>
          </a:solidFill>
          <a:latin typeface="+mn-lt"/>
          <a:ea typeface="+mn-ea"/>
          <a:cs typeface="MS Gothic" charset="0"/>
        </a:defRPr>
      </a:lvl3pPr>
      <a:lvl4pPr marL="1577930" indent="-225010" algn="l" defTabSz="410147" rtl="0" eaLnBrk="0" fontAlgn="base" hangingPunct="0">
        <a:lnSpc>
          <a:spcPct val="93000"/>
        </a:lnSpc>
        <a:spcBef>
          <a:spcPts val="494"/>
        </a:spcBef>
        <a:spcAft>
          <a:spcPct val="0"/>
        </a:spcAft>
        <a:buClr>
          <a:srgbClr val="000000"/>
        </a:buClr>
        <a:buSzPct val="100000"/>
        <a:buFont typeface="Times New Roman" charset="0"/>
        <a:buChar char="–"/>
        <a:defRPr sz="2000">
          <a:solidFill>
            <a:srgbClr val="000000"/>
          </a:solidFill>
          <a:latin typeface="+mn-lt"/>
          <a:ea typeface="+mn-ea"/>
          <a:cs typeface="MS Gothic" charset="0"/>
        </a:defRPr>
      </a:lvl4pPr>
      <a:lvl5pPr marL="2029377" indent="-225010" algn="l" defTabSz="410147" rtl="0" eaLnBrk="0" fontAlgn="base" hangingPunct="0">
        <a:lnSpc>
          <a:spcPct val="93000"/>
        </a:lnSpc>
        <a:spcBef>
          <a:spcPts val="494"/>
        </a:spcBef>
        <a:spcAft>
          <a:spcPct val="0"/>
        </a:spcAft>
        <a:buClr>
          <a:srgbClr val="000000"/>
        </a:buClr>
        <a:buSzPct val="100000"/>
        <a:buFont typeface="Times New Roman" charset="0"/>
        <a:buChar char="•"/>
        <a:defRPr sz="2000">
          <a:solidFill>
            <a:srgbClr val="000000"/>
          </a:solidFill>
          <a:latin typeface="+mn-lt"/>
          <a:ea typeface="+mn-ea"/>
          <a:cs typeface="MS Gothic" charset="0"/>
        </a:defRPr>
      </a:lvl5pPr>
      <a:lvl6pPr marL="2439523" indent="-225010" algn="l" defTabSz="410147" rtl="0" eaLnBrk="0" fontAlgn="base" hangingPunct="0">
        <a:lnSpc>
          <a:spcPct val="93000"/>
        </a:lnSpc>
        <a:spcBef>
          <a:spcPts val="494"/>
        </a:spcBef>
        <a:spcAft>
          <a:spcPct val="0"/>
        </a:spcAft>
        <a:buClr>
          <a:srgbClr val="000000"/>
        </a:buClr>
        <a:buSzPct val="100000"/>
        <a:buFont typeface="Times New Roman" pitchFamily="-128" charset="0"/>
        <a:buChar char="•"/>
        <a:defRPr sz="2000">
          <a:solidFill>
            <a:srgbClr val="000000"/>
          </a:solidFill>
          <a:latin typeface="+mn-lt"/>
          <a:ea typeface="+mn-ea"/>
        </a:defRPr>
      </a:lvl6pPr>
      <a:lvl7pPr marL="2849669" indent="-225010" algn="l" defTabSz="410147" rtl="0" eaLnBrk="0" fontAlgn="base" hangingPunct="0">
        <a:lnSpc>
          <a:spcPct val="93000"/>
        </a:lnSpc>
        <a:spcBef>
          <a:spcPts val="494"/>
        </a:spcBef>
        <a:spcAft>
          <a:spcPct val="0"/>
        </a:spcAft>
        <a:buClr>
          <a:srgbClr val="000000"/>
        </a:buClr>
        <a:buSzPct val="100000"/>
        <a:buFont typeface="Times New Roman" pitchFamily="-128" charset="0"/>
        <a:buChar char="•"/>
        <a:defRPr sz="2000">
          <a:solidFill>
            <a:srgbClr val="000000"/>
          </a:solidFill>
          <a:latin typeface="+mn-lt"/>
          <a:ea typeface="+mn-ea"/>
        </a:defRPr>
      </a:lvl7pPr>
      <a:lvl8pPr marL="3259818" indent="-225010" algn="l" defTabSz="410147" rtl="0" eaLnBrk="0" fontAlgn="base" hangingPunct="0">
        <a:lnSpc>
          <a:spcPct val="93000"/>
        </a:lnSpc>
        <a:spcBef>
          <a:spcPts val="494"/>
        </a:spcBef>
        <a:spcAft>
          <a:spcPct val="0"/>
        </a:spcAft>
        <a:buClr>
          <a:srgbClr val="000000"/>
        </a:buClr>
        <a:buSzPct val="100000"/>
        <a:buFont typeface="Times New Roman" pitchFamily="-128" charset="0"/>
        <a:buChar char="•"/>
        <a:defRPr sz="2000">
          <a:solidFill>
            <a:srgbClr val="000000"/>
          </a:solidFill>
          <a:latin typeface="+mn-lt"/>
          <a:ea typeface="+mn-ea"/>
        </a:defRPr>
      </a:lvl8pPr>
      <a:lvl9pPr marL="3669966" indent="-225010" algn="l" defTabSz="410147" rtl="0" eaLnBrk="0" fontAlgn="base" hangingPunct="0">
        <a:lnSpc>
          <a:spcPct val="93000"/>
        </a:lnSpc>
        <a:spcBef>
          <a:spcPts val="494"/>
        </a:spcBef>
        <a:spcAft>
          <a:spcPct val="0"/>
        </a:spcAft>
        <a:buClr>
          <a:srgbClr val="000000"/>
        </a:buClr>
        <a:buSzPct val="100000"/>
        <a:buFont typeface="Times New Roman" pitchFamily="-128" charset="0"/>
        <a:buChar char="•"/>
        <a:defRPr sz="2000">
          <a:solidFill>
            <a:srgbClr val="000000"/>
          </a:solidFill>
          <a:latin typeface="+mn-lt"/>
          <a:ea typeface="+mn-ea"/>
        </a:defRPr>
      </a:lvl9pPr>
    </p:bodyStyle>
    <p:otherStyle>
      <a:defPPr>
        <a:defRPr lang="en-US"/>
      </a:defPPr>
      <a:lvl1pPr marL="0" algn="l" defTabSz="820295" rtl="0" eaLnBrk="1" latinLnBrk="0" hangingPunct="1">
        <a:defRPr sz="1600" kern="1200">
          <a:solidFill>
            <a:schemeClr val="tx1"/>
          </a:solidFill>
          <a:latin typeface="+mn-lt"/>
          <a:ea typeface="+mn-ea"/>
          <a:cs typeface="+mn-cs"/>
        </a:defRPr>
      </a:lvl1pPr>
      <a:lvl2pPr marL="410147" algn="l" defTabSz="820295" rtl="0" eaLnBrk="1" latinLnBrk="0" hangingPunct="1">
        <a:defRPr sz="1600" kern="1200">
          <a:solidFill>
            <a:schemeClr val="tx1"/>
          </a:solidFill>
          <a:latin typeface="+mn-lt"/>
          <a:ea typeface="+mn-ea"/>
          <a:cs typeface="+mn-cs"/>
        </a:defRPr>
      </a:lvl2pPr>
      <a:lvl3pPr marL="820295" algn="l" defTabSz="820295" rtl="0" eaLnBrk="1" latinLnBrk="0" hangingPunct="1">
        <a:defRPr sz="1600" kern="1200">
          <a:solidFill>
            <a:schemeClr val="tx1"/>
          </a:solidFill>
          <a:latin typeface="+mn-lt"/>
          <a:ea typeface="+mn-ea"/>
          <a:cs typeface="+mn-cs"/>
        </a:defRPr>
      </a:lvl3pPr>
      <a:lvl4pPr marL="1230442" algn="l" defTabSz="820295" rtl="0" eaLnBrk="1" latinLnBrk="0" hangingPunct="1">
        <a:defRPr sz="1600" kern="1200">
          <a:solidFill>
            <a:schemeClr val="tx1"/>
          </a:solidFill>
          <a:latin typeface="+mn-lt"/>
          <a:ea typeface="+mn-ea"/>
          <a:cs typeface="+mn-cs"/>
        </a:defRPr>
      </a:lvl4pPr>
      <a:lvl5pPr marL="1640589" algn="l" defTabSz="820295" rtl="0" eaLnBrk="1" latinLnBrk="0" hangingPunct="1">
        <a:defRPr sz="1600" kern="1200">
          <a:solidFill>
            <a:schemeClr val="tx1"/>
          </a:solidFill>
          <a:latin typeface="+mn-lt"/>
          <a:ea typeface="+mn-ea"/>
          <a:cs typeface="+mn-cs"/>
        </a:defRPr>
      </a:lvl5pPr>
      <a:lvl6pPr marL="2050736" algn="l" defTabSz="820295" rtl="0" eaLnBrk="1" latinLnBrk="0" hangingPunct="1">
        <a:defRPr sz="1600" kern="1200">
          <a:solidFill>
            <a:schemeClr val="tx1"/>
          </a:solidFill>
          <a:latin typeface="+mn-lt"/>
          <a:ea typeface="+mn-ea"/>
          <a:cs typeface="+mn-cs"/>
        </a:defRPr>
      </a:lvl6pPr>
      <a:lvl7pPr marL="2460885" algn="l" defTabSz="820295" rtl="0" eaLnBrk="1" latinLnBrk="0" hangingPunct="1">
        <a:defRPr sz="1600" kern="1200">
          <a:solidFill>
            <a:schemeClr val="tx1"/>
          </a:solidFill>
          <a:latin typeface="+mn-lt"/>
          <a:ea typeface="+mn-ea"/>
          <a:cs typeface="+mn-cs"/>
        </a:defRPr>
      </a:lvl7pPr>
      <a:lvl8pPr marL="2871031" algn="l" defTabSz="820295" rtl="0" eaLnBrk="1" latinLnBrk="0" hangingPunct="1">
        <a:defRPr sz="1600" kern="1200">
          <a:solidFill>
            <a:schemeClr val="tx1"/>
          </a:solidFill>
          <a:latin typeface="+mn-lt"/>
          <a:ea typeface="+mn-ea"/>
          <a:cs typeface="+mn-cs"/>
        </a:defRPr>
      </a:lvl8pPr>
      <a:lvl9pPr marL="3281178" algn="l" defTabSz="820295" rtl="0" eaLnBrk="1" latinLnBrk="0" hangingPunct="1">
        <a:defRPr sz="16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10800000" scaled="1"/>
          </a:gradFill>
          <a:ln w="12600">
            <a:solidFill>
              <a:srgbClr val="000000"/>
            </a:solidFill>
            <a:miter lim="800000"/>
            <a:headEnd/>
            <a:tailEnd/>
          </a:ln>
          <a:effectLst/>
        </p:spPr>
        <p:txBody>
          <a:bodyPr wrap="none" lIns="82058" tIns="41029" rIns="82058" bIns="41029" anchor="ctr"/>
          <a:lstStyle/>
          <a:p>
            <a:pPr defTabSz="410291" eaLnBrk="0" fontAlgn="base" hangingPunct="0">
              <a:lnSpc>
                <a:spcPct val="93000"/>
              </a:lnSpc>
              <a:spcBef>
                <a:spcPct val="0"/>
              </a:spcBef>
              <a:spcAft>
                <a:spcPct val="0"/>
              </a:spcAft>
              <a:buClr>
                <a:srgbClr val="000000"/>
              </a:buClr>
              <a:buSzPct val="100000"/>
              <a:buFont typeface="Times New Roman" pitchFamily="-128" charset="0"/>
              <a:buNone/>
              <a:defRPr/>
            </a:pPr>
            <a:endParaRPr lang="en-US" sz="2200">
              <a:solidFill>
                <a:srgbClr val="FFFFFF"/>
              </a:solidFill>
              <a:latin typeface="Times New Roman" pitchFamily="-128" charset="0"/>
              <a:ea typeface="MS Gothic" charset="-128"/>
              <a:cs typeface="Arial" charset="0"/>
            </a:endParaRPr>
          </a:p>
        </p:txBody>
      </p:sp>
      <p:sp>
        <p:nvSpPr>
          <p:cNvPr id="1026" name="Text Box 2"/>
          <p:cNvSpPr txBox="1">
            <a:spLocks noChangeArrowheads="1"/>
          </p:cNvSpPr>
          <p:nvPr/>
        </p:nvSpPr>
        <p:spPr bwMode="auto">
          <a:xfrm>
            <a:off x="760648" y="6559344"/>
            <a:ext cx="877272" cy="223316"/>
          </a:xfrm>
          <a:prstGeom prst="rect">
            <a:avLst/>
          </a:prstGeom>
          <a:noFill/>
          <a:ln w="9525">
            <a:noFill/>
            <a:round/>
            <a:headEnd/>
            <a:tailEnd/>
          </a:ln>
          <a:effectLst/>
        </p:spPr>
        <p:txBody>
          <a:bodyPr wrap="none" lIns="80766" tIns="41998" rIns="80766" bIns="41998"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291" fontAlgn="base">
              <a:spcBef>
                <a:spcPts val="505"/>
              </a:spcBef>
              <a:spcAft>
                <a:spcPct val="0"/>
              </a:spcAft>
              <a:buClr>
                <a:srgbClr val="FFFFFF"/>
              </a:buClr>
              <a:buSzPct val="100000"/>
              <a:buFont typeface="Arial" charset="0"/>
              <a:buNone/>
            </a:pPr>
            <a:r>
              <a:rPr lang="en-GB" sz="800" b="1" smtClean="0">
                <a:solidFill>
                  <a:srgbClr val="FFFFFF"/>
                </a:solidFill>
                <a:latin typeface="Arial" charset="0"/>
              </a:rPr>
              <a:t>© </a:t>
            </a:r>
            <a:r>
              <a:rPr lang="en-GB" sz="900" b="1" smtClean="0">
                <a:solidFill>
                  <a:srgbClr val="FFFFFF"/>
                </a:solidFill>
                <a:latin typeface="Arial" charset="0"/>
              </a:rPr>
              <a:t>2006</a:t>
            </a:r>
            <a:r>
              <a:rPr lang="en-GB" sz="800" b="1" smtClean="0">
                <a:solidFill>
                  <a:srgbClr val="FFFFFF"/>
                </a:solidFill>
                <a:latin typeface="Arial" charset="0"/>
              </a:rPr>
              <a:t> TBBMI</a:t>
            </a:r>
          </a:p>
        </p:txBody>
      </p:sp>
      <p:sp>
        <p:nvSpPr>
          <p:cNvPr id="1027" name="Rectangle 3"/>
          <p:cNvSpPr>
            <a:spLocks noChangeArrowheads="1"/>
          </p:cNvSpPr>
          <p:nvPr/>
        </p:nvSpPr>
        <p:spPr bwMode="auto">
          <a:xfrm>
            <a:off x="7940172" y="6542535"/>
            <a:ext cx="595019" cy="223316"/>
          </a:xfrm>
          <a:prstGeom prst="rect">
            <a:avLst/>
          </a:prstGeom>
          <a:noFill/>
          <a:ln w="9525">
            <a:noFill/>
            <a:round/>
            <a:headEnd/>
            <a:tailEnd/>
          </a:ln>
          <a:effectLst/>
        </p:spPr>
        <p:txBody>
          <a:bodyPr wrap="none" lIns="80766" tIns="41998" rIns="80766" bIns="41998" anchor="ctr">
            <a:spAutoFit/>
          </a:bodyPr>
          <a:lstStyle/>
          <a:p>
            <a:pPr algn="ctr" defTabSz="410291" eaLnBrk="0" fontAlgn="base" hangingPunct="0">
              <a:spcBef>
                <a:spcPct val="0"/>
              </a:spcBef>
              <a:spcAft>
                <a:spcPct val="0"/>
              </a:spcAft>
              <a:buClr>
                <a:srgbClr val="FFFFFF"/>
              </a:buClr>
              <a:buSzPct val="100000"/>
              <a:buFont typeface="Comic Sans MS" pitchFamily="-128" charset="0"/>
              <a:buNone/>
              <a:tabLst>
                <a:tab pos="0" algn="l"/>
                <a:tab pos="820583" algn="l"/>
                <a:tab pos="1641165" algn="l"/>
                <a:tab pos="2461748" algn="l"/>
                <a:tab pos="3282330" algn="l"/>
                <a:tab pos="4102913" algn="l"/>
                <a:tab pos="4923495" algn="l"/>
                <a:tab pos="5744078" algn="l"/>
                <a:tab pos="6564660" algn="l"/>
                <a:tab pos="7385243" algn="l"/>
                <a:tab pos="8205826" algn="l"/>
                <a:tab pos="9026408" algn="l"/>
              </a:tabLst>
              <a:defRPr/>
            </a:pPr>
            <a:r>
              <a:rPr lang="en-GB" sz="900" b="1">
                <a:solidFill>
                  <a:srgbClr val="FFFFFF"/>
                </a:solidFill>
                <a:latin typeface="Comic Sans MS" pitchFamily="-128" charset="0"/>
                <a:ea typeface="MS Gothic" charset="-128"/>
                <a:cs typeface="Arial" charset="0"/>
              </a:rPr>
              <a:t>9.6.08.</a:t>
            </a:r>
          </a:p>
        </p:txBody>
      </p:sp>
      <p:sp>
        <p:nvSpPr>
          <p:cNvPr id="1028" name="Rectangle 4"/>
          <p:cNvSpPr>
            <a:spLocks noChangeArrowheads="1"/>
          </p:cNvSpPr>
          <p:nvPr/>
        </p:nvSpPr>
        <p:spPr bwMode="auto">
          <a:xfrm>
            <a:off x="118341" y="106456"/>
            <a:ext cx="4061114" cy="1096884"/>
          </a:xfrm>
          <a:prstGeom prst="rect">
            <a:avLst/>
          </a:prstGeom>
          <a:noFill/>
          <a:ln w="9525">
            <a:noFill/>
            <a:round/>
            <a:headEnd/>
            <a:tailEnd/>
          </a:ln>
          <a:effectLst/>
        </p:spPr>
        <p:txBody>
          <a:bodyPr lIns="91104" tIns="45552" rIns="91104" bIns="45552">
            <a:spAutoFit/>
          </a:bodyPr>
          <a:lstStyle/>
          <a:p>
            <a:pPr algn="ctr" defTabSz="410291" eaLnBrk="0" fontAlgn="base" hangingPunct="0">
              <a:lnSpc>
                <a:spcPct val="125000"/>
              </a:lnSpc>
              <a:spcBef>
                <a:spcPts val="1346"/>
              </a:spcBef>
              <a:spcAft>
                <a:spcPct val="0"/>
              </a:spcAft>
              <a:buClr>
                <a:srgbClr val="FFFF00"/>
              </a:buClr>
              <a:buSzPct val="100000"/>
              <a:buFont typeface="Helvetica" charset="0"/>
              <a:buNone/>
              <a:tabLst>
                <a:tab pos="0" algn="l"/>
                <a:tab pos="820583" algn="l"/>
                <a:tab pos="1641165" algn="l"/>
                <a:tab pos="2461748" algn="l"/>
                <a:tab pos="3282330" algn="l"/>
                <a:tab pos="4102913" algn="l"/>
                <a:tab pos="4923495" algn="l"/>
                <a:tab pos="5744078" algn="l"/>
                <a:tab pos="6564660" algn="l"/>
                <a:tab pos="7385243" algn="l"/>
                <a:tab pos="8205826" algn="l"/>
                <a:tab pos="9026408" algn="l"/>
              </a:tabLst>
            </a:pPr>
            <a:r>
              <a:rPr lang="en-GB" sz="2200" b="1" smtClean="0">
                <a:solidFill>
                  <a:srgbClr val="FFFF00"/>
                </a:solidFill>
                <a:latin typeface="Arial" charset="0"/>
                <a:ea typeface="MS Gothic" charset="0"/>
                <a:cs typeface="MS Gothic" charset="0"/>
              </a:rPr>
              <a:t>ĐEM CÁC SÁCH </a:t>
            </a:r>
          </a:p>
          <a:p>
            <a:pPr algn="ctr" defTabSz="410291" eaLnBrk="0" fontAlgn="base" hangingPunct="0">
              <a:lnSpc>
                <a:spcPct val="125000"/>
              </a:lnSpc>
              <a:spcBef>
                <a:spcPts val="1346"/>
              </a:spcBef>
              <a:spcAft>
                <a:spcPct val="0"/>
              </a:spcAft>
              <a:buClr>
                <a:srgbClr val="FFFF00"/>
              </a:buClr>
              <a:buSzPct val="100000"/>
              <a:buFont typeface="Helvetica" charset="0"/>
              <a:buNone/>
              <a:tabLst>
                <a:tab pos="0" algn="l"/>
                <a:tab pos="820583" algn="l"/>
                <a:tab pos="1641165" algn="l"/>
                <a:tab pos="2461748" algn="l"/>
                <a:tab pos="3282330" algn="l"/>
                <a:tab pos="4102913" algn="l"/>
                <a:tab pos="4923495" algn="l"/>
                <a:tab pos="5744078" algn="l"/>
                <a:tab pos="6564660" algn="l"/>
                <a:tab pos="7385243" algn="l"/>
                <a:tab pos="8205826" algn="l"/>
                <a:tab pos="9026408" algn="l"/>
              </a:tabLst>
            </a:pPr>
            <a:r>
              <a:rPr lang="en-GB" sz="2200" b="1" smtClean="0">
                <a:solidFill>
                  <a:srgbClr val="FFFF00"/>
                </a:solidFill>
                <a:latin typeface="Arial" charset="0"/>
                <a:ea typeface="MS Gothic" charset="0"/>
                <a:cs typeface="MS Gothic" charset="0"/>
              </a:rPr>
              <a:t>TÂN ƯỚC LẠI CÙNG NHAU</a:t>
            </a:r>
          </a:p>
        </p:txBody>
      </p:sp>
      <p:sp>
        <p:nvSpPr>
          <p:cNvPr id="6" name="Rectangle 5"/>
          <p:cNvSpPr/>
          <p:nvPr/>
        </p:nvSpPr>
        <p:spPr bwMode="auto">
          <a:xfrm>
            <a:off x="0" y="0"/>
            <a:ext cx="3948545" cy="1210235"/>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lIns="82058" tIns="41029" rIns="82058" bIns="41029"/>
          <a:lstStyle/>
          <a:p>
            <a:pPr defTabSz="410291" eaLnBrk="0" fontAlgn="base" hangingPunct="0">
              <a:lnSpc>
                <a:spcPct val="93000"/>
              </a:lnSpc>
              <a:spcBef>
                <a:spcPct val="0"/>
              </a:spcBef>
              <a:spcAft>
                <a:spcPct val="0"/>
              </a:spcAft>
              <a:buClr>
                <a:srgbClr val="000000"/>
              </a:buClr>
              <a:buSzPct val="100000"/>
              <a:buFont typeface="Times New Roman" pitchFamily="-128" charset="0"/>
              <a:buNone/>
              <a:defRPr/>
            </a:pPr>
            <a:endParaRPr lang="en-US" sz="2200">
              <a:solidFill>
                <a:srgbClr val="FFFFFF"/>
              </a:solidFill>
              <a:latin typeface="Times New Roman" pitchFamily="-128" charset="0"/>
              <a:ea typeface="MS Gothic" charset="-128"/>
              <a:cs typeface="Arial" charset="0"/>
            </a:endParaRPr>
          </a:p>
        </p:txBody>
      </p:sp>
      <p:sp>
        <p:nvSpPr>
          <p:cNvPr id="7" name="TextBox 6"/>
          <p:cNvSpPr txBox="1"/>
          <p:nvPr/>
        </p:nvSpPr>
        <p:spPr>
          <a:xfrm>
            <a:off x="207819" y="201706"/>
            <a:ext cx="2850899" cy="401665"/>
          </a:xfrm>
          <a:prstGeom prst="rect">
            <a:avLst/>
          </a:prstGeom>
          <a:noFill/>
        </p:spPr>
        <p:txBody>
          <a:bodyPr wrap="none" lIns="82058" tIns="41029" rIns="82058" bIns="41029">
            <a:spAutoFit/>
          </a:bodyPr>
          <a:lstStyle/>
          <a:p>
            <a:pPr defTabSz="410291" eaLnBrk="0" fontAlgn="base" hangingPunct="0">
              <a:lnSpc>
                <a:spcPct val="93000"/>
              </a:lnSpc>
              <a:spcBef>
                <a:spcPct val="0"/>
              </a:spcBef>
              <a:spcAft>
                <a:spcPct val="0"/>
              </a:spcAft>
              <a:buClr>
                <a:srgbClr val="000000"/>
              </a:buClr>
              <a:buSzPct val="100000"/>
              <a:buFont typeface="Times New Roman" pitchFamily="-128" charset="0"/>
              <a:buNone/>
              <a:defRPr/>
            </a:pPr>
            <a:r>
              <a:rPr lang="en-US" sz="2200" b="1" dirty="0">
                <a:solidFill>
                  <a:srgbClr val="FFFF00"/>
                </a:solidFill>
                <a:latin typeface="Arial" pitchFamily="34" charset="0"/>
                <a:ea typeface="MS Gothic" charset="-128"/>
                <a:cs typeface="Arial" pitchFamily="34" charset="0"/>
              </a:rPr>
              <a:t>TÂN ƯỚC KẾT HỢP</a:t>
            </a:r>
          </a:p>
        </p:txBody>
      </p:sp>
      <p:sp>
        <p:nvSpPr>
          <p:cNvPr id="8" name="Rectangle 1"/>
          <p:cNvSpPr>
            <a:spLocks noChangeArrowheads="1"/>
          </p:cNvSpPr>
          <p:nvPr/>
        </p:nvSpPr>
        <p:spPr bwMode="auto">
          <a:xfrm>
            <a:off x="0" y="0"/>
            <a:ext cx="9144000"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2058" tIns="41029" rIns="82058" bIns="41029" anchor="ctr"/>
          <a:lstStyle/>
          <a:p>
            <a:pPr defTabSz="410291" eaLnBrk="0" fontAlgn="base" hangingPunct="0">
              <a:lnSpc>
                <a:spcPct val="93000"/>
              </a:lnSpc>
              <a:spcBef>
                <a:spcPct val="0"/>
              </a:spcBef>
              <a:spcAft>
                <a:spcPct val="0"/>
              </a:spcAft>
              <a:buClr>
                <a:srgbClr val="000000"/>
              </a:buClr>
              <a:buSzPct val="100000"/>
              <a:buFont typeface="Times New Roman" pitchFamily="18" charset="0"/>
              <a:buNone/>
              <a:defRPr/>
            </a:pPr>
            <a:endParaRPr lang="en-US" sz="2200">
              <a:solidFill>
                <a:srgbClr val="FFFFFF"/>
              </a:solidFill>
              <a:latin typeface="Times New Roman" pitchFamily="18" charset="0"/>
              <a:ea typeface="MS Gothic" pitchFamily="49" charset="-128"/>
              <a:cs typeface="Arial" charset="0"/>
            </a:endParaRPr>
          </a:p>
        </p:txBody>
      </p:sp>
      <p:sp>
        <p:nvSpPr>
          <p:cNvPr id="9" name="Text Box 6"/>
          <p:cNvSpPr txBox="1">
            <a:spLocks noChangeArrowheads="1"/>
          </p:cNvSpPr>
          <p:nvPr/>
        </p:nvSpPr>
        <p:spPr bwMode="auto">
          <a:xfrm>
            <a:off x="766795" y="6556534"/>
            <a:ext cx="820240" cy="207927"/>
          </a:xfrm>
          <a:prstGeom prst="rect">
            <a:avLst/>
          </a:prstGeom>
          <a:noFill/>
          <a:ln w="9525">
            <a:noFill/>
            <a:round/>
            <a:headEnd/>
            <a:tailEnd/>
          </a:ln>
        </p:spPr>
        <p:txBody>
          <a:bodyPr wrap="none" lIns="80766" tIns="41998" rIns="80766" bIns="41998"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291" fontAlgn="base">
              <a:spcBef>
                <a:spcPts val="505"/>
              </a:spcBef>
              <a:spcAft>
                <a:spcPct val="0"/>
              </a:spcAft>
              <a:buClr>
                <a:srgbClr val="FFFFFF"/>
              </a:buClr>
              <a:buSzPct val="100000"/>
              <a:buFont typeface="Arial" charset="0"/>
              <a:buNone/>
            </a:pPr>
            <a:r>
              <a:rPr lang="en-GB" sz="800" b="1" smtClean="0">
                <a:solidFill>
                  <a:srgbClr val="FFFFFF"/>
                </a:solidFill>
                <a:latin typeface="Arial" charset="0"/>
              </a:rPr>
              <a:t>©2006 TBBMI</a:t>
            </a:r>
          </a:p>
        </p:txBody>
      </p:sp>
      <p:sp>
        <p:nvSpPr>
          <p:cNvPr id="10" name="Rectangle 16"/>
          <p:cNvSpPr>
            <a:spLocks noChangeArrowheads="1"/>
          </p:cNvSpPr>
          <p:nvPr/>
        </p:nvSpPr>
        <p:spPr bwMode="auto">
          <a:xfrm>
            <a:off x="7982746" y="6474601"/>
            <a:ext cx="595019" cy="223316"/>
          </a:xfrm>
          <a:prstGeom prst="rect">
            <a:avLst/>
          </a:prstGeom>
          <a:noFill/>
          <a:ln w="9525">
            <a:noFill/>
            <a:round/>
            <a:headEnd/>
            <a:tailEnd/>
          </a:ln>
        </p:spPr>
        <p:txBody>
          <a:bodyPr wrap="none" lIns="80766" tIns="41998" rIns="80766" bIns="41998" anchor="ctr">
            <a:spAutoFit/>
          </a:bodyPr>
          <a:lstStyle/>
          <a:p>
            <a:pPr algn="ctr" defTabSz="410291" eaLnBrk="0" fontAlgn="base" hangingPunct="0">
              <a:spcBef>
                <a:spcPct val="0"/>
              </a:spcBef>
              <a:spcAft>
                <a:spcPct val="0"/>
              </a:spcAft>
              <a:buClr>
                <a:srgbClr val="FFFFFF"/>
              </a:buClr>
              <a:buSzPct val="100000"/>
              <a:buFont typeface="Comic Sans MS" pitchFamily="66" charset="0"/>
              <a:buNone/>
              <a:tabLst>
                <a:tab pos="0" algn="l"/>
                <a:tab pos="820583" algn="l"/>
                <a:tab pos="1641165" algn="l"/>
                <a:tab pos="2461748" algn="l"/>
                <a:tab pos="3282330" algn="l"/>
                <a:tab pos="4102913" algn="l"/>
                <a:tab pos="4923495" algn="l"/>
                <a:tab pos="5744078" algn="l"/>
                <a:tab pos="6564660" algn="l"/>
                <a:tab pos="7385243" algn="l"/>
                <a:tab pos="8205826" algn="l"/>
                <a:tab pos="9026408" algn="l"/>
              </a:tabLst>
              <a:defRPr/>
            </a:pPr>
            <a:r>
              <a:rPr lang="en-GB" sz="900" b="1" dirty="0">
                <a:solidFill>
                  <a:srgbClr val="FFFFFF"/>
                </a:solidFill>
                <a:latin typeface="Comic Sans MS" pitchFamily="66" charset="0"/>
                <a:ea typeface="MS Gothic" pitchFamily="49" charset="-128"/>
                <a:cs typeface="Arial" charset="0"/>
              </a:rPr>
              <a:t>9.6.08.</a:t>
            </a:r>
          </a:p>
        </p:txBody>
      </p:sp>
      <p:sp>
        <p:nvSpPr>
          <p:cNvPr id="11" name="TextBox 10"/>
          <p:cNvSpPr txBox="1"/>
          <p:nvPr/>
        </p:nvSpPr>
        <p:spPr>
          <a:xfrm>
            <a:off x="277091" y="201706"/>
            <a:ext cx="2310737" cy="372682"/>
          </a:xfrm>
          <a:prstGeom prst="rect">
            <a:avLst/>
          </a:prstGeom>
          <a:noFill/>
        </p:spPr>
        <p:txBody>
          <a:bodyPr wrap="none" lIns="82058" tIns="41029" rIns="82058" bIns="41029">
            <a:spAutoFit/>
          </a:bodyPr>
          <a:lstStyle/>
          <a:p>
            <a:pPr defTabSz="410291" eaLnBrk="0" fontAlgn="base" hangingPunct="0">
              <a:lnSpc>
                <a:spcPct val="93000"/>
              </a:lnSpc>
              <a:spcBef>
                <a:spcPct val="0"/>
              </a:spcBef>
              <a:spcAft>
                <a:spcPct val="0"/>
              </a:spcAft>
              <a:buClr>
                <a:srgbClr val="000000"/>
              </a:buClr>
              <a:buSzPct val="100000"/>
              <a:buFont typeface="Times New Roman" pitchFamily="18" charset="0"/>
              <a:buNone/>
              <a:defRPr/>
            </a:pPr>
            <a:r>
              <a:rPr lang="en-US" sz="2000" b="1" dirty="0" err="1">
                <a:solidFill>
                  <a:srgbClr val="FFFF00"/>
                </a:solidFill>
                <a:latin typeface="Arial" pitchFamily="34" charset="0"/>
                <a:ea typeface="MS Gothic" pitchFamily="49" charset="-128"/>
                <a:cs typeface="Arial" pitchFamily="34" charset="0"/>
              </a:rPr>
              <a:t>Tân</a:t>
            </a:r>
            <a:r>
              <a:rPr lang="en-US" sz="2000" b="1" dirty="0">
                <a:solidFill>
                  <a:srgbClr val="FFFF00"/>
                </a:solidFill>
                <a:latin typeface="Arial" pitchFamily="34" charset="0"/>
                <a:ea typeface="MS Gothic" pitchFamily="49" charset="-128"/>
                <a:cs typeface="Arial" pitchFamily="34" charset="0"/>
              </a:rPr>
              <a:t> </a:t>
            </a:r>
            <a:r>
              <a:rPr lang="en-US" sz="2000" b="1" dirty="0" err="1">
                <a:solidFill>
                  <a:srgbClr val="FFFF00"/>
                </a:solidFill>
                <a:latin typeface="Arial" pitchFamily="34" charset="0"/>
                <a:ea typeface="MS Gothic" pitchFamily="49" charset="-128"/>
                <a:cs typeface="Arial" pitchFamily="34" charset="0"/>
              </a:rPr>
              <a:t>Ước</a:t>
            </a:r>
            <a:r>
              <a:rPr lang="en-US" sz="2000" b="1" dirty="0">
                <a:solidFill>
                  <a:srgbClr val="FFFF00"/>
                </a:solidFill>
                <a:latin typeface="Arial" pitchFamily="34" charset="0"/>
                <a:ea typeface="MS Gothic" pitchFamily="49" charset="-128"/>
                <a:cs typeface="Arial" pitchFamily="34" charset="0"/>
              </a:rPr>
              <a:t> </a:t>
            </a:r>
            <a:r>
              <a:rPr lang="en-US" sz="2000" b="1" dirty="0" err="1">
                <a:solidFill>
                  <a:srgbClr val="FFFF00"/>
                </a:solidFill>
                <a:latin typeface="Arial" pitchFamily="34" charset="0"/>
                <a:ea typeface="MS Gothic" pitchFamily="49" charset="-128"/>
                <a:cs typeface="Arial" pitchFamily="34" charset="0"/>
              </a:rPr>
              <a:t>Kết</a:t>
            </a:r>
            <a:r>
              <a:rPr lang="en-US" sz="2000" b="1" dirty="0">
                <a:solidFill>
                  <a:srgbClr val="FFFF00"/>
                </a:solidFill>
                <a:latin typeface="Arial" pitchFamily="34" charset="0"/>
                <a:ea typeface="MS Gothic" pitchFamily="49" charset="-128"/>
                <a:cs typeface="Arial" pitchFamily="34" charset="0"/>
              </a:rPr>
              <a:t> </a:t>
            </a:r>
            <a:r>
              <a:rPr lang="en-US" sz="2000" b="1" dirty="0" err="1">
                <a:solidFill>
                  <a:srgbClr val="FFFF00"/>
                </a:solidFill>
                <a:latin typeface="Arial" pitchFamily="34" charset="0"/>
                <a:ea typeface="MS Gothic" pitchFamily="49" charset="-128"/>
                <a:cs typeface="Arial" pitchFamily="34" charset="0"/>
              </a:rPr>
              <a:t>Hợp</a:t>
            </a:r>
            <a:endParaRPr lang="en-US" sz="2000" b="1" dirty="0">
              <a:solidFill>
                <a:srgbClr val="FFFF00"/>
              </a:solidFill>
              <a:latin typeface="Arial" pitchFamily="34" charset="0"/>
              <a:ea typeface="MS Gothic" pitchFamily="49" charset="-128"/>
              <a:cs typeface="Arial" pitchFamily="34" charset="0"/>
            </a:endParaRPr>
          </a:p>
        </p:txBody>
      </p:sp>
    </p:spTree>
    <p:extLst>
      <p:ext uri="{BB962C8B-B14F-4D97-AF65-F5344CB8AC3E}">
        <p14:creationId xmlns:p14="http://schemas.microsoft.com/office/powerpoint/2010/main" val="4147678921"/>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iming>
    <p:tnLst>
      <p:par>
        <p:cTn xmlns:p14="http://schemas.microsoft.com/office/powerpoint/2010/main" id="1" dur="indefinite" restart="never" nodeType="tmRoot"/>
      </p:par>
    </p:tnLst>
  </p:timing>
  <p:txStyles>
    <p:titleStyle>
      <a:lvl1pPr algn="ctr" defTabSz="410291"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mj-ea"/>
          <a:cs typeface="MS Gothic" charset="0"/>
        </a:defRPr>
      </a:lvl1pPr>
      <a:lvl2pPr algn="ctr" defTabSz="410291"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28" charset="0"/>
          <a:ea typeface="MS Gothic" charset="-128"/>
          <a:cs typeface="MS Gothic" charset="0"/>
        </a:defRPr>
      </a:lvl2pPr>
      <a:lvl3pPr algn="ctr" defTabSz="410291"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28" charset="0"/>
          <a:ea typeface="MS Gothic" charset="-128"/>
          <a:cs typeface="MS Gothic" charset="0"/>
        </a:defRPr>
      </a:lvl3pPr>
      <a:lvl4pPr algn="ctr" defTabSz="410291"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28" charset="0"/>
          <a:ea typeface="MS Gothic" charset="-128"/>
          <a:cs typeface="MS Gothic" charset="0"/>
        </a:defRPr>
      </a:lvl4pPr>
      <a:lvl5pPr algn="ctr" defTabSz="410291"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28" charset="0"/>
          <a:ea typeface="MS Gothic" charset="-128"/>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28" charset="0"/>
        <a:defRPr sz="4300">
          <a:solidFill>
            <a:srgbClr val="000000"/>
          </a:solidFill>
          <a:latin typeface="Times New Roman" pitchFamily="-128" charset="0"/>
          <a:ea typeface="MS Gothic" charset="-128"/>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28" charset="0"/>
        <a:defRPr sz="4300">
          <a:solidFill>
            <a:srgbClr val="000000"/>
          </a:solidFill>
          <a:latin typeface="Times New Roman" pitchFamily="-128" charset="0"/>
          <a:ea typeface="MS Gothic" charset="-128"/>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28" charset="0"/>
        <a:defRPr sz="4300">
          <a:solidFill>
            <a:srgbClr val="000000"/>
          </a:solidFill>
          <a:latin typeface="Times New Roman" pitchFamily="-128" charset="0"/>
          <a:ea typeface="MS Gothic" charset="-128"/>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28" charset="0"/>
        <a:defRPr sz="4300">
          <a:solidFill>
            <a:srgbClr val="000000"/>
          </a:solidFill>
          <a:latin typeface="Times New Roman" pitchFamily="-128" charset="0"/>
          <a:ea typeface="MS Gothic" charset="-128"/>
        </a:defRPr>
      </a:lvl9pPr>
    </p:titleStyle>
    <p:bodyStyle>
      <a:lvl1pPr marL="337636" indent="-337636" algn="l" defTabSz="410291" rtl="0" eaLnBrk="0" fontAlgn="base" hangingPunct="0">
        <a:lnSpc>
          <a:spcPct val="93000"/>
        </a:lnSpc>
        <a:spcBef>
          <a:spcPts val="785"/>
        </a:spcBef>
        <a:spcAft>
          <a:spcPct val="0"/>
        </a:spcAft>
        <a:buClr>
          <a:srgbClr val="000000"/>
        </a:buClr>
        <a:buSzPct val="100000"/>
        <a:buFont typeface="Times New Roman" charset="0"/>
        <a:buChar char="•"/>
        <a:defRPr sz="3100">
          <a:solidFill>
            <a:srgbClr val="000000"/>
          </a:solidFill>
          <a:latin typeface="+mn-lt"/>
          <a:ea typeface="+mn-ea"/>
          <a:cs typeface="MS Gothic" charset="0"/>
        </a:defRPr>
      </a:lvl1pPr>
      <a:lvl2pPr marL="732256" indent="-282075" algn="l" defTabSz="410291" rtl="0" eaLnBrk="0" fontAlgn="base" hangingPunct="0">
        <a:lnSpc>
          <a:spcPct val="93000"/>
        </a:lnSpc>
        <a:spcBef>
          <a:spcPts val="695"/>
        </a:spcBef>
        <a:spcAft>
          <a:spcPct val="0"/>
        </a:spcAft>
        <a:buClr>
          <a:srgbClr val="000000"/>
        </a:buClr>
        <a:buSzPct val="100000"/>
        <a:buFont typeface="Times New Roman" charset="0"/>
        <a:buChar char="–"/>
        <a:defRPr sz="2800">
          <a:solidFill>
            <a:srgbClr val="000000"/>
          </a:solidFill>
          <a:latin typeface="+mn-lt"/>
          <a:ea typeface="+mn-ea"/>
          <a:cs typeface="MS Gothic" charset="0"/>
        </a:defRPr>
      </a:lvl2pPr>
      <a:lvl3pPr marL="1126877" indent="-225090" algn="l" defTabSz="410291" rtl="0" eaLnBrk="0" fontAlgn="base" hangingPunct="0">
        <a:lnSpc>
          <a:spcPct val="93000"/>
        </a:lnSpc>
        <a:spcBef>
          <a:spcPts val="583"/>
        </a:spcBef>
        <a:spcAft>
          <a:spcPct val="0"/>
        </a:spcAft>
        <a:buClr>
          <a:srgbClr val="000000"/>
        </a:buClr>
        <a:buSzPct val="100000"/>
        <a:buFont typeface="Times New Roman" charset="0"/>
        <a:buChar char="•"/>
        <a:defRPr sz="2300">
          <a:solidFill>
            <a:srgbClr val="000000"/>
          </a:solidFill>
          <a:latin typeface="+mn-lt"/>
          <a:ea typeface="+mn-ea"/>
          <a:cs typeface="MS Gothic" charset="0"/>
        </a:defRPr>
      </a:lvl3pPr>
      <a:lvl4pPr marL="1578482" indent="-225090" algn="l" defTabSz="410291" rtl="0" eaLnBrk="0" fontAlgn="base" hangingPunct="0">
        <a:lnSpc>
          <a:spcPct val="93000"/>
        </a:lnSpc>
        <a:spcBef>
          <a:spcPts val="494"/>
        </a:spcBef>
        <a:spcAft>
          <a:spcPct val="0"/>
        </a:spcAft>
        <a:buClr>
          <a:srgbClr val="000000"/>
        </a:buClr>
        <a:buSzPct val="100000"/>
        <a:buFont typeface="Times New Roman" charset="0"/>
        <a:buChar char="–"/>
        <a:defRPr sz="2000">
          <a:solidFill>
            <a:srgbClr val="000000"/>
          </a:solidFill>
          <a:latin typeface="+mn-lt"/>
          <a:ea typeface="+mn-ea"/>
          <a:cs typeface="MS Gothic" charset="0"/>
        </a:defRPr>
      </a:lvl4pPr>
      <a:lvl5pPr marL="2030088" indent="-225090" algn="l" defTabSz="410291" rtl="0" eaLnBrk="0" fontAlgn="base" hangingPunct="0">
        <a:lnSpc>
          <a:spcPct val="93000"/>
        </a:lnSpc>
        <a:spcBef>
          <a:spcPts val="494"/>
        </a:spcBef>
        <a:spcAft>
          <a:spcPct val="0"/>
        </a:spcAft>
        <a:buClr>
          <a:srgbClr val="000000"/>
        </a:buClr>
        <a:buSzPct val="100000"/>
        <a:buFont typeface="Times New Roman" charset="0"/>
        <a:buChar char="•"/>
        <a:defRPr sz="2000">
          <a:solidFill>
            <a:srgbClr val="000000"/>
          </a:solidFill>
          <a:latin typeface="+mn-lt"/>
          <a:ea typeface="+mn-ea"/>
          <a:cs typeface="MS Gothic" charset="0"/>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28" charset="0"/>
        <a:buChar char="•"/>
        <a:defRPr sz="2000">
          <a:solidFill>
            <a:srgbClr val="000000"/>
          </a:solidFill>
          <a:latin typeface="+mn-lt"/>
          <a:ea typeface="+mn-ea"/>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28" charset="0"/>
        <a:buChar char="•"/>
        <a:defRPr sz="2000">
          <a:solidFill>
            <a:srgbClr val="000000"/>
          </a:solidFill>
          <a:latin typeface="+mn-lt"/>
          <a:ea typeface="+mn-ea"/>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28" charset="0"/>
        <a:buChar char="•"/>
        <a:defRPr sz="2000">
          <a:solidFill>
            <a:srgbClr val="000000"/>
          </a:solidFill>
          <a:latin typeface="+mn-lt"/>
          <a:ea typeface="+mn-ea"/>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28" charset="0"/>
        <a:buChar char="•"/>
        <a:defRPr sz="2000">
          <a:solidFill>
            <a:srgbClr val="000000"/>
          </a:solidFill>
          <a:latin typeface="+mn-lt"/>
          <a:ea typeface="+mn-ea"/>
        </a:defRPr>
      </a:lvl9pPr>
    </p:bodyStyle>
    <p:otherStyle>
      <a:defPPr>
        <a:defRPr lang="en-US"/>
      </a:defPPr>
      <a:lvl1pPr marL="0" algn="l" defTabSz="820583" rtl="0" eaLnBrk="1" latinLnBrk="0" hangingPunct="1">
        <a:defRPr sz="1600" kern="1200">
          <a:solidFill>
            <a:schemeClr val="tx1"/>
          </a:solidFill>
          <a:latin typeface="+mn-lt"/>
          <a:ea typeface="+mn-ea"/>
          <a:cs typeface="+mn-cs"/>
        </a:defRPr>
      </a:lvl1pPr>
      <a:lvl2pPr marL="410291" algn="l" defTabSz="820583" rtl="0" eaLnBrk="1" latinLnBrk="0" hangingPunct="1">
        <a:defRPr sz="1600" kern="1200">
          <a:solidFill>
            <a:schemeClr val="tx1"/>
          </a:solidFill>
          <a:latin typeface="+mn-lt"/>
          <a:ea typeface="+mn-ea"/>
          <a:cs typeface="+mn-cs"/>
        </a:defRPr>
      </a:lvl2pPr>
      <a:lvl3pPr marL="820583" algn="l" defTabSz="820583" rtl="0" eaLnBrk="1" latinLnBrk="0" hangingPunct="1">
        <a:defRPr sz="1600" kern="1200">
          <a:solidFill>
            <a:schemeClr val="tx1"/>
          </a:solidFill>
          <a:latin typeface="+mn-lt"/>
          <a:ea typeface="+mn-ea"/>
          <a:cs typeface="+mn-cs"/>
        </a:defRPr>
      </a:lvl3pPr>
      <a:lvl4pPr marL="1230874" algn="l" defTabSz="820583" rtl="0" eaLnBrk="1" latinLnBrk="0" hangingPunct="1">
        <a:defRPr sz="1600" kern="1200">
          <a:solidFill>
            <a:schemeClr val="tx1"/>
          </a:solidFill>
          <a:latin typeface="+mn-lt"/>
          <a:ea typeface="+mn-ea"/>
          <a:cs typeface="+mn-cs"/>
        </a:defRPr>
      </a:lvl4pPr>
      <a:lvl5pPr marL="1641165" algn="l" defTabSz="820583" rtl="0" eaLnBrk="1" latinLnBrk="0" hangingPunct="1">
        <a:defRPr sz="1600" kern="1200">
          <a:solidFill>
            <a:schemeClr val="tx1"/>
          </a:solidFill>
          <a:latin typeface="+mn-lt"/>
          <a:ea typeface="+mn-ea"/>
          <a:cs typeface="+mn-cs"/>
        </a:defRPr>
      </a:lvl5pPr>
      <a:lvl6pPr marL="2051456" algn="l" defTabSz="820583" rtl="0" eaLnBrk="1" latinLnBrk="0" hangingPunct="1">
        <a:defRPr sz="1600" kern="1200">
          <a:solidFill>
            <a:schemeClr val="tx1"/>
          </a:solidFill>
          <a:latin typeface="+mn-lt"/>
          <a:ea typeface="+mn-ea"/>
          <a:cs typeface="+mn-cs"/>
        </a:defRPr>
      </a:lvl6pPr>
      <a:lvl7pPr marL="2461748" algn="l" defTabSz="820583" rtl="0" eaLnBrk="1" latinLnBrk="0" hangingPunct="1">
        <a:defRPr sz="1600" kern="1200">
          <a:solidFill>
            <a:schemeClr val="tx1"/>
          </a:solidFill>
          <a:latin typeface="+mn-lt"/>
          <a:ea typeface="+mn-ea"/>
          <a:cs typeface="+mn-cs"/>
        </a:defRPr>
      </a:lvl7pPr>
      <a:lvl8pPr marL="2872039" algn="l" defTabSz="820583" rtl="0" eaLnBrk="1" latinLnBrk="0" hangingPunct="1">
        <a:defRPr sz="1600" kern="1200">
          <a:solidFill>
            <a:schemeClr val="tx1"/>
          </a:solidFill>
          <a:latin typeface="+mn-lt"/>
          <a:ea typeface="+mn-ea"/>
          <a:cs typeface="+mn-cs"/>
        </a:defRPr>
      </a:lvl8pPr>
      <a:lvl9pPr marL="3282330" algn="l" defTabSz="820583" rtl="0" eaLnBrk="1" latinLnBrk="0" hangingPunct="1">
        <a:defRPr sz="16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Arial" pitchFamily="-107" charset="0"/>
                <a:cs typeface="Arial" pitchFamily="-107" charset="0"/>
              </a:defRPr>
            </a:lvl1pPr>
          </a:lstStyle>
          <a:p>
            <a:fld id="{59CC5D5E-F730-4E72-844C-E150E4EF4584}" type="datetimeFigureOut">
              <a:rPr lang="en-US" smtClean="0"/>
              <a:pPr/>
              <a:t>1/2/14</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Arial" pitchFamily="-107" charset="0"/>
                <a:cs typeface="Arial" pitchFamily="-107" charset="0"/>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fld id="{6A0C2AB5-FF68-48AF-B687-119A0A47367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27"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30" tIns="41015" rIns="82030" bIns="41015"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578" y="6562207"/>
            <a:ext cx="877212" cy="223285"/>
          </a:xfrm>
          <a:prstGeom prst="rect">
            <a:avLst/>
          </a:prstGeom>
          <a:noFill/>
          <a:ln w="9525">
            <a:noFill/>
            <a:round/>
            <a:headEnd/>
            <a:tailEnd/>
          </a:ln>
          <a:effectLst/>
        </p:spPr>
        <p:txBody>
          <a:bodyPr wrap="none" lIns="80736" tIns="41983" rIns="80736" bIns="41983"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MS PGothic" charset="0"/>
              </a:defRPr>
            </a:lvl1pPr>
            <a:lvl2pPr marL="742950" indent="-285750"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MS PGothic" charset="0"/>
                <a:cs typeface="MS PGothic" charset="0"/>
              </a:defRPr>
            </a:lvl2pPr>
            <a:lvl3pPr marL="1143000" indent="-228600"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MS PGothic" charset="0"/>
                <a:cs typeface="MS PGothic" charset="0"/>
              </a:defRPr>
            </a:lvl3pPr>
            <a:lvl4pPr marL="1600200" indent="-228600"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MS PGothic" charset="0"/>
                <a:cs typeface="MS PGothic" charset="0"/>
              </a:defRPr>
            </a:lvl4pPr>
            <a:lvl5pPr marL="2057400" indent="-228600"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MS PGothic" charset="0"/>
                <a:cs typeface="MS PGothic" charset="0"/>
              </a:defRPr>
            </a:lvl9pPr>
          </a:lstStyle>
          <a:p>
            <a:pPr algn="ctr" eaLnBrk="1" hangingPunct="1">
              <a:spcBef>
                <a:spcPts val="500"/>
              </a:spcBef>
              <a:buClr>
                <a:srgbClr val="FFFFFF"/>
              </a:buClr>
              <a:buFont typeface="Arial" charset="0"/>
              <a:buNone/>
              <a:defRPr/>
            </a:pPr>
            <a:r>
              <a:rPr lang="en-GB" sz="800" b="1" smtClean="0">
                <a:solidFill>
                  <a:srgbClr val="FFFFFF"/>
                </a:solidFill>
                <a:latin typeface="Arial" charset="0"/>
                <a:ea typeface="MS Gothic" charset="0"/>
                <a:cs typeface="MS Gothic" charset="0"/>
              </a:rPr>
              <a:t>© </a:t>
            </a:r>
            <a:r>
              <a:rPr lang="en-GB" sz="900" b="1" smtClean="0">
                <a:solidFill>
                  <a:srgbClr val="FFFFFF"/>
                </a:solidFill>
                <a:latin typeface="Arial" charset="0"/>
                <a:ea typeface="MS Gothic" charset="0"/>
                <a:cs typeface="MS Gothic" charset="0"/>
              </a:rPr>
              <a:t>2006</a:t>
            </a:r>
            <a:r>
              <a:rPr lang="en-GB" sz="800" b="1" smtClean="0">
                <a:solidFill>
                  <a:srgbClr val="FFFFFF"/>
                </a:solidFill>
                <a:latin typeface="Arial" charset="0"/>
                <a:ea typeface="MS Gothic" charset="0"/>
                <a:cs typeface="MS Gothic" charset="0"/>
              </a:rPr>
              <a:t> TBBMI</a:t>
            </a:r>
          </a:p>
        </p:txBody>
      </p:sp>
      <p:sp>
        <p:nvSpPr>
          <p:cNvPr id="49156" name="Rectangle 3"/>
          <p:cNvSpPr>
            <a:spLocks noChangeArrowheads="1"/>
          </p:cNvSpPr>
          <p:nvPr/>
        </p:nvSpPr>
        <p:spPr bwMode="auto">
          <a:xfrm>
            <a:off x="7848484" y="6547126"/>
            <a:ext cx="665402" cy="223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36" tIns="41983" rIns="80736" bIns="41983" anchor="ctr">
            <a:spAutoFit/>
          </a:bodyPr>
          <a:lstStyle/>
          <a:p>
            <a:pPr algn="ctr">
              <a:buClr>
                <a:srgbClr val="FFFFFF"/>
              </a:buClr>
              <a:buFont typeface="Comic Sans MS" charset="0"/>
              <a:buNone/>
              <a:tabLst>
                <a:tab pos="0" algn="l"/>
                <a:tab pos="818862" algn="l"/>
                <a:tab pos="1639312" algn="l"/>
                <a:tab pos="2459762" algn="l"/>
                <a:tab pos="3280212" algn="l"/>
                <a:tab pos="4100661" algn="l"/>
                <a:tab pos="4921111" algn="l"/>
                <a:tab pos="5741561" algn="l"/>
                <a:tab pos="6562011" algn="l"/>
                <a:tab pos="7382461" algn="l"/>
                <a:tab pos="8202910" algn="l"/>
                <a:tab pos="9021773" algn="l"/>
              </a:tabLst>
            </a:pPr>
            <a:r>
              <a:rPr lang="en-GB" sz="900" b="1">
                <a:solidFill>
                  <a:srgbClr val="FFFFFF"/>
                </a:solidFill>
                <a:latin typeface="Comic Sans MS" charset="0"/>
                <a:ea typeface="MS Gothic" charset="0"/>
                <a:cs typeface="MS Gothic" charset="0"/>
              </a:rPr>
              <a:t>9.65.08.</a:t>
            </a:r>
          </a:p>
        </p:txBody>
      </p:sp>
      <p:sp>
        <p:nvSpPr>
          <p:cNvPr id="49157" name="Rectangle 4"/>
          <p:cNvSpPr>
            <a:spLocks noChangeArrowheads="1"/>
          </p:cNvSpPr>
          <p:nvPr/>
        </p:nvSpPr>
        <p:spPr bwMode="auto">
          <a:xfrm>
            <a:off x="461966" y="106363"/>
            <a:ext cx="4060825" cy="99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073" tIns="45536" rIns="91073" bIns="45536">
            <a:spAutoFit/>
          </a:bodyPr>
          <a:lstStyle/>
          <a:p>
            <a:pPr>
              <a:lnSpc>
                <a:spcPct val="125000"/>
              </a:lnSpc>
              <a:spcBef>
                <a:spcPts val="1350"/>
              </a:spcBef>
              <a:buClr>
                <a:srgbClr val="FFFF00"/>
              </a:buClr>
              <a:buFont typeface="Helvetica" charset="0"/>
              <a:buNone/>
              <a:tabLst>
                <a:tab pos="0" algn="l"/>
                <a:tab pos="818862" algn="l"/>
                <a:tab pos="1639312" algn="l"/>
                <a:tab pos="2459762" algn="l"/>
                <a:tab pos="3280212" algn="l"/>
                <a:tab pos="4100661" algn="l"/>
                <a:tab pos="4921111" algn="l"/>
                <a:tab pos="5741561" algn="l"/>
                <a:tab pos="6562011" algn="l"/>
                <a:tab pos="7382461" algn="l"/>
                <a:tab pos="8202910" algn="l"/>
                <a:tab pos="9021773"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3829" r:id="rId1"/>
  </p:sldLayoutIdLst>
  <p:txStyles>
    <p:titleStyle>
      <a:lvl1pPr algn="ctr" defTabSz="409432"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MS PGothic" pitchFamily="34" charset="-128"/>
          <a:cs typeface="+mj-cs"/>
        </a:defRPr>
      </a:lvl1pPr>
      <a:lvl2pPr algn="ctr" defTabSz="409432"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MS PGothic" pitchFamily="34" charset="-128"/>
          <a:cs typeface="MS Gothic" charset="0"/>
        </a:defRPr>
      </a:lvl2pPr>
      <a:lvl3pPr algn="ctr" defTabSz="409432"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MS PGothic" pitchFamily="34" charset="-128"/>
          <a:cs typeface="MS Gothic" charset="0"/>
        </a:defRPr>
      </a:lvl3pPr>
      <a:lvl4pPr algn="ctr" defTabSz="409432"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MS PGothic" pitchFamily="34" charset="-128"/>
          <a:cs typeface="MS Gothic" charset="0"/>
        </a:defRPr>
      </a:lvl4pPr>
      <a:lvl5pPr algn="ctr" defTabSz="409432"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MS PGothic" pitchFamily="34" charset="-128"/>
          <a:cs typeface="MS Gothic" charset="0"/>
        </a:defRPr>
      </a:lvl5pPr>
      <a:lvl6pPr marL="410147" algn="ctr" defTabSz="41014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295" algn="ctr" defTabSz="41014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442" algn="ctr" defTabSz="41014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589" algn="ctr" defTabSz="41014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433" indent="-336433" algn="l" defTabSz="409432"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MS PGothic" pitchFamily="34" charset="-128"/>
          <a:cs typeface="+mn-cs"/>
        </a:defRPr>
      </a:lvl1pPr>
      <a:lvl2pPr marL="731581" indent="-280889" algn="l" defTabSz="409432"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142" indent="-223760" algn="l" defTabSz="409432"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423" indent="-223760" algn="l" defTabSz="409432"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114" indent="-223760" algn="l" defTabSz="409432"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9523" indent="-225010" algn="l" defTabSz="41014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9669" indent="-225010" algn="l" defTabSz="41014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9818" indent="-225010" algn="l" defTabSz="41014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9966" indent="-225010" algn="l" defTabSz="41014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147" rtl="0" eaLnBrk="1" latinLnBrk="0" hangingPunct="1">
        <a:defRPr sz="1600" kern="1200">
          <a:solidFill>
            <a:schemeClr val="tx1"/>
          </a:solidFill>
          <a:latin typeface="+mn-lt"/>
          <a:ea typeface="+mn-ea"/>
          <a:cs typeface="+mn-cs"/>
        </a:defRPr>
      </a:lvl1pPr>
      <a:lvl2pPr marL="410147" algn="l" defTabSz="410147" rtl="0" eaLnBrk="1" latinLnBrk="0" hangingPunct="1">
        <a:defRPr sz="1600" kern="1200">
          <a:solidFill>
            <a:schemeClr val="tx1"/>
          </a:solidFill>
          <a:latin typeface="+mn-lt"/>
          <a:ea typeface="+mn-ea"/>
          <a:cs typeface="+mn-cs"/>
        </a:defRPr>
      </a:lvl2pPr>
      <a:lvl3pPr marL="820295" algn="l" defTabSz="410147" rtl="0" eaLnBrk="1" latinLnBrk="0" hangingPunct="1">
        <a:defRPr sz="1600" kern="1200">
          <a:solidFill>
            <a:schemeClr val="tx1"/>
          </a:solidFill>
          <a:latin typeface="+mn-lt"/>
          <a:ea typeface="+mn-ea"/>
          <a:cs typeface="+mn-cs"/>
        </a:defRPr>
      </a:lvl3pPr>
      <a:lvl4pPr marL="1230442" algn="l" defTabSz="410147" rtl="0" eaLnBrk="1" latinLnBrk="0" hangingPunct="1">
        <a:defRPr sz="1600" kern="1200">
          <a:solidFill>
            <a:schemeClr val="tx1"/>
          </a:solidFill>
          <a:latin typeface="+mn-lt"/>
          <a:ea typeface="+mn-ea"/>
          <a:cs typeface="+mn-cs"/>
        </a:defRPr>
      </a:lvl4pPr>
      <a:lvl5pPr marL="1640589" algn="l" defTabSz="410147" rtl="0" eaLnBrk="1" latinLnBrk="0" hangingPunct="1">
        <a:defRPr sz="1600" kern="1200">
          <a:solidFill>
            <a:schemeClr val="tx1"/>
          </a:solidFill>
          <a:latin typeface="+mn-lt"/>
          <a:ea typeface="+mn-ea"/>
          <a:cs typeface="+mn-cs"/>
        </a:defRPr>
      </a:lvl5pPr>
      <a:lvl6pPr marL="2050736" algn="l" defTabSz="410147" rtl="0" eaLnBrk="1" latinLnBrk="0" hangingPunct="1">
        <a:defRPr sz="1600" kern="1200">
          <a:solidFill>
            <a:schemeClr val="tx1"/>
          </a:solidFill>
          <a:latin typeface="+mn-lt"/>
          <a:ea typeface="+mn-ea"/>
          <a:cs typeface="+mn-cs"/>
        </a:defRPr>
      </a:lvl6pPr>
      <a:lvl7pPr marL="2460885" algn="l" defTabSz="410147" rtl="0" eaLnBrk="1" latinLnBrk="0" hangingPunct="1">
        <a:defRPr sz="1600" kern="1200">
          <a:solidFill>
            <a:schemeClr val="tx1"/>
          </a:solidFill>
          <a:latin typeface="+mn-lt"/>
          <a:ea typeface="+mn-ea"/>
          <a:cs typeface="+mn-cs"/>
        </a:defRPr>
      </a:lvl7pPr>
      <a:lvl8pPr marL="2871031" algn="l" defTabSz="410147" rtl="0" eaLnBrk="1" latinLnBrk="0" hangingPunct="1">
        <a:defRPr sz="1600" kern="1200">
          <a:solidFill>
            <a:schemeClr val="tx1"/>
          </a:solidFill>
          <a:latin typeface="+mn-lt"/>
          <a:ea typeface="+mn-ea"/>
          <a:cs typeface="+mn-cs"/>
        </a:defRPr>
      </a:lvl8pPr>
      <a:lvl9pPr marL="3281178" algn="l" defTabSz="410147"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76" tIns="45688" rIns="91376" bIns="4568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376" tIns="45688" rIns="91376" bIns="4568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376" tIns="45688" rIns="91376" bIns="45688" rtlCol="0" anchor="ctr"/>
          <a:lstStyle>
            <a:lvl1pPr algn="l">
              <a:defRPr sz="1200">
                <a:solidFill>
                  <a:schemeClr val="tx1">
                    <a:tint val="75000"/>
                  </a:schemeClr>
                </a:solidFill>
              </a:defRPr>
            </a:lvl1pPr>
          </a:lstStyle>
          <a:p>
            <a:fld id="{59CC5D5E-F730-4E72-844C-E150E4EF4584}" type="datetimeFigureOut">
              <a:rPr lang="en-US" smtClean="0"/>
              <a:pPr/>
              <a:t>1/2/14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76" tIns="45688" rIns="91376" bIns="4568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76" tIns="45688" rIns="91376" bIns="45688" rtlCol="0" anchor="ctr"/>
          <a:lstStyle>
            <a:lvl1pPr algn="r">
              <a:defRPr sz="1200">
                <a:solidFill>
                  <a:schemeClr val="tx1">
                    <a:tint val="75000"/>
                  </a:schemeClr>
                </a:solidFill>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913758" rtl="0" eaLnBrk="1" latinLnBrk="0" hangingPunct="1">
        <a:spcBef>
          <a:spcPct val="0"/>
        </a:spcBef>
        <a:buNone/>
        <a:defRPr sz="4400" kern="1200">
          <a:solidFill>
            <a:schemeClr val="tx1"/>
          </a:solidFill>
          <a:latin typeface="+mj-lt"/>
          <a:ea typeface="+mj-ea"/>
          <a:cs typeface="+mj-cs"/>
        </a:defRPr>
      </a:lvl1pPr>
    </p:titleStyle>
    <p:bodyStyle>
      <a:lvl1pPr marL="342659" indent="-342659" algn="l" defTabSz="91375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28" indent="-285548" algn="l" defTabSz="91375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199" indent="-228439" algn="l" defTabSz="91375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077" indent="-228439" algn="l" defTabSz="91375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957" indent="-228439" algn="l" defTabSz="91375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836" indent="-228439" algn="l" defTabSz="91375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716" indent="-228439" algn="l" defTabSz="91375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95" indent="-228439" algn="l" defTabSz="91375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472" indent="-228439" algn="l" defTabSz="91375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758" rtl="0" eaLnBrk="1" latinLnBrk="0" hangingPunct="1">
        <a:defRPr sz="1800" kern="1200">
          <a:solidFill>
            <a:schemeClr val="tx1"/>
          </a:solidFill>
          <a:latin typeface="+mn-lt"/>
          <a:ea typeface="+mn-ea"/>
          <a:cs typeface="+mn-cs"/>
        </a:defRPr>
      </a:lvl1pPr>
      <a:lvl2pPr marL="456880" algn="l" defTabSz="913758" rtl="0" eaLnBrk="1" latinLnBrk="0" hangingPunct="1">
        <a:defRPr sz="1800" kern="1200">
          <a:solidFill>
            <a:schemeClr val="tx1"/>
          </a:solidFill>
          <a:latin typeface="+mn-lt"/>
          <a:ea typeface="+mn-ea"/>
          <a:cs typeface="+mn-cs"/>
        </a:defRPr>
      </a:lvl2pPr>
      <a:lvl3pPr marL="913758" algn="l" defTabSz="913758" rtl="0" eaLnBrk="1" latinLnBrk="0" hangingPunct="1">
        <a:defRPr sz="1800" kern="1200">
          <a:solidFill>
            <a:schemeClr val="tx1"/>
          </a:solidFill>
          <a:latin typeface="+mn-lt"/>
          <a:ea typeface="+mn-ea"/>
          <a:cs typeface="+mn-cs"/>
        </a:defRPr>
      </a:lvl3pPr>
      <a:lvl4pPr marL="1370639" algn="l" defTabSz="913758" rtl="0" eaLnBrk="1" latinLnBrk="0" hangingPunct="1">
        <a:defRPr sz="1800" kern="1200">
          <a:solidFill>
            <a:schemeClr val="tx1"/>
          </a:solidFill>
          <a:latin typeface="+mn-lt"/>
          <a:ea typeface="+mn-ea"/>
          <a:cs typeface="+mn-cs"/>
        </a:defRPr>
      </a:lvl4pPr>
      <a:lvl5pPr marL="1827517" algn="l" defTabSz="913758" rtl="0" eaLnBrk="1" latinLnBrk="0" hangingPunct="1">
        <a:defRPr sz="1800" kern="1200">
          <a:solidFill>
            <a:schemeClr val="tx1"/>
          </a:solidFill>
          <a:latin typeface="+mn-lt"/>
          <a:ea typeface="+mn-ea"/>
          <a:cs typeface="+mn-cs"/>
        </a:defRPr>
      </a:lvl5pPr>
      <a:lvl6pPr marL="2284398" algn="l" defTabSz="913758" rtl="0" eaLnBrk="1" latinLnBrk="0" hangingPunct="1">
        <a:defRPr sz="1800" kern="1200">
          <a:solidFill>
            <a:schemeClr val="tx1"/>
          </a:solidFill>
          <a:latin typeface="+mn-lt"/>
          <a:ea typeface="+mn-ea"/>
          <a:cs typeface="+mn-cs"/>
        </a:defRPr>
      </a:lvl6pPr>
      <a:lvl7pPr marL="2741275" algn="l" defTabSz="913758" rtl="0" eaLnBrk="1" latinLnBrk="0" hangingPunct="1">
        <a:defRPr sz="1800" kern="1200">
          <a:solidFill>
            <a:schemeClr val="tx1"/>
          </a:solidFill>
          <a:latin typeface="+mn-lt"/>
          <a:ea typeface="+mn-ea"/>
          <a:cs typeface="+mn-cs"/>
        </a:defRPr>
      </a:lvl7pPr>
      <a:lvl8pPr marL="3198156" algn="l" defTabSz="913758" rtl="0" eaLnBrk="1" latinLnBrk="0" hangingPunct="1">
        <a:defRPr sz="1800" kern="1200">
          <a:solidFill>
            <a:schemeClr val="tx1"/>
          </a:solidFill>
          <a:latin typeface="+mn-lt"/>
          <a:ea typeface="+mn-ea"/>
          <a:cs typeface="+mn-cs"/>
        </a:defRPr>
      </a:lvl8pPr>
      <a:lvl9pPr marL="3655033" algn="l" defTabSz="913758"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69634"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defTabSz="914400" fontAlgn="base">
                <a:spcBef>
                  <a:spcPct val="0"/>
                </a:spcBef>
                <a:spcAft>
                  <a:spcPct val="0"/>
                </a:spcAft>
                <a:defRPr/>
              </a:pPr>
              <a:endParaRPr lang="en-US" sz="2400">
                <a:solidFill>
                  <a:srgbClr val="FFFFFF"/>
                </a:solidFill>
                <a:latin typeface="Times New Roman" pitchFamily="-107" charset="0"/>
                <a:ea typeface="ＭＳ Ｐゴシック" charset="0"/>
                <a:cs typeface="ＭＳ Ｐゴシック" charset="0"/>
              </a:endParaRPr>
            </a:p>
          </p:txBody>
        </p:sp>
        <p:sp>
          <p:nvSpPr>
            <p:cNvPr id="6964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2" tIns="46022" rIns="92042"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2" tIns="46022" rIns="92042" bIns="46022" numCol="1" anchor="ctr" anchorCtr="0" compatLnSpc="1">
            <a:prstTxWarp prst="textNoShape">
              <a:avLst/>
            </a:prstTxWarp>
          </a:bodyPr>
          <a:lstStyle>
            <a:lvl1pPr>
              <a:defRPr sz="1400">
                <a:solidFill>
                  <a:srgbClr val="FFFFFF"/>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2" tIns="46022" rIns="92042" bIns="46022" numCol="1" anchor="ctr" anchorCtr="0" compatLnSpc="1">
            <a:prstTxWarp prst="textNoShape">
              <a:avLst/>
            </a:prstTxWarp>
          </a:bodyPr>
          <a:lstStyle>
            <a:lvl1pPr algn="ctr">
              <a:defRPr sz="1400">
                <a:solidFill>
                  <a:srgbClr val="FFFFFF"/>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2" tIns="46022" rIns="92042" bIns="46022" numCol="1" anchor="ctr" anchorCtr="0" compatLnSpc="1">
            <a:prstTxWarp prst="textNoShape">
              <a:avLst/>
            </a:prstTxWarp>
          </a:bodyPr>
          <a:lstStyle>
            <a:lvl1pPr algn="r">
              <a:defRPr sz="1400">
                <a:solidFill>
                  <a:srgbClr val="FFFFFF"/>
                </a:solidFill>
                <a:cs typeface="MS PGothic" charset="0"/>
              </a:defRPr>
            </a:lvl1pPr>
          </a:lstStyle>
          <a:p>
            <a:pPr defTabSz="914400" fontAlgn="base">
              <a:spcBef>
                <a:spcPct val="0"/>
              </a:spcBef>
              <a:spcAft>
                <a:spcPct val="0"/>
              </a:spcAft>
              <a:defRPr/>
            </a:pPr>
            <a:fld id="{E073BB02-B6DC-BA43-BFB5-FF1678B99D22}" type="slidenum">
              <a:rPr lang="en-US">
                <a:latin typeface="Times New Roman" charset="0"/>
                <a:ea typeface="ＭＳ Ｐゴシック" charset="0"/>
              </a:rPr>
              <a:pPr defTabSz="914400" fontAlgn="base">
                <a:spcBef>
                  <a:spcPct val="0"/>
                </a:spcBef>
                <a:spcAft>
                  <a:spcPct val="0"/>
                </a:spcAft>
                <a:defRPr/>
              </a:pPr>
              <a:t>‹#›</a:t>
            </a:fld>
            <a:endParaRPr lang="en-US">
              <a:latin typeface="Times New Roman" charset="0"/>
              <a:ea typeface="ＭＳ Ｐゴシック" charset="0"/>
            </a:endParaRPr>
          </a:p>
        </p:txBody>
      </p:sp>
      <p:sp>
        <p:nvSpPr>
          <p:cNvPr id="6963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3510190"/>
      </p:ext>
    </p:extLst>
  </p:cSld>
  <p:clrMap bg1="dk2" tx1="lt1" bg2="dk1" tx2="lt2" accent1="accent1" accent2="accent2" accent3="accent3" accent4="accent4" accent5="accent5" accent6="accent6" hlink="hlink" folHlink="folHlink"/>
  <p:sldLayoutIdLst>
    <p:sldLayoutId id="2147483831" r:id="rId1"/>
    <p:sldLayoutId id="2147483832"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charset="0"/>
          <a:cs typeface="MS PGothic" charset="0"/>
        </a:defRPr>
      </a:lvl5pPr>
      <a:lvl6pPr marL="457039"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79"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19"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59"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0" indent="-34278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689" indent="-2856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2599" indent="-228519"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599638" indent="-228519"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6678" indent="-228519"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3718" indent="-22851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58" indent="-22851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797" indent="-22851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37" indent="-22851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270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72707" name="Rectangle 1027"/>
          <p:cNvSpPr>
            <a:spLocks noGrp="1" noChangeArrowheads="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defRPr sz="1400">
                <a:solidFill>
                  <a:srgbClr val="000000"/>
                </a:solidFill>
                <a:latin typeface="Arial" pitchFamily="-107" charset="0"/>
                <a:ea typeface="+mn-ea"/>
                <a:cs typeface="+mn-cs"/>
              </a:defRPr>
            </a:lvl1pPr>
          </a:lstStyle>
          <a:p>
            <a:pPr defTabSz="914400" fontAlgn="base">
              <a:spcBef>
                <a:spcPct val="0"/>
              </a:spcBef>
              <a:spcAft>
                <a:spcPct val="0"/>
              </a:spcAft>
              <a:defRPr/>
            </a:pPr>
            <a:endParaRPr lang="en-US"/>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a:defRPr sz="1400">
                <a:solidFill>
                  <a:srgbClr val="000000"/>
                </a:solidFill>
                <a:latin typeface="Arial" pitchFamily="-107" charset="0"/>
                <a:ea typeface="+mn-ea"/>
                <a:cs typeface="+mn-cs"/>
              </a:defRPr>
            </a:lvl1pPr>
          </a:lstStyle>
          <a:p>
            <a:pPr defTabSz="914400" fontAlgn="base">
              <a:spcBef>
                <a:spcPct val="0"/>
              </a:spcBef>
              <a:spcAft>
                <a:spcPct val="0"/>
              </a:spcAft>
              <a:defRPr/>
            </a:pPr>
            <a:endParaRPr lang="en-US"/>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a:defRPr sz="1400">
                <a:solidFill>
                  <a:srgbClr val="000000"/>
                </a:solidFill>
                <a:latin typeface="Arial" charset="0"/>
                <a:cs typeface="MS PGothic" charset="0"/>
              </a:defRPr>
            </a:lvl1pPr>
          </a:lstStyle>
          <a:p>
            <a:pPr defTabSz="914400" fontAlgn="base">
              <a:spcBef>
                <a:spcPct val="0"/>
              </a:spcBef>
              <a:spcAft>
                <a:spcPct val="0"/>
              </a:spcAft>
              <a:defRPr/>
            </a:pPr>
            <a:fld id="{03A34C09-65B7-D24E-A5D3-56B12A68828D}"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698670416"/>
      </p:ext>
    </p:extLst>
  </p:cSld>
  <p:clrMap bg1="lt1" tx1="dk1" bg2="lt2" tx2="dk2" accent1="accent1" accent2="accent2" accent3="accent3" accent4="accent4" accent5="accent5" accent6="accent6" hlink="hlink" folHlink="folHlink"/>
  <p:sldLayoutIdLst>
    <p:sldLayoutId id="214748383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08"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08"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08"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08" charset="0"/>
          <a:ea typeface="ＭＳ Ｐゴシック" charset="0"/>
          <a:cs typeface="MS PGothic" charset="0"/>
        </a:defRPr>
      </a:lvl5pPr>
      <a:lvl6pPr marL="457039" algn="ctr" rtl="0" fontAlgn="base">
        <a:spcBef>
          <a:spcPct val="0"/>
        </a:spcBef>
        <a:spcAft>
          <a:spcPct val="0"/>
        </a:spcAft>
        <a:defRPr sz="4400">
          <a:solidFill>
            <a:schemeClr val="tx2"/>
          </a:solidFill>
          <a:latin typeface="Arial" pitchFamily="-108" charset="0"/>
        </a:defRPr>
      </a:lvl6pPr>
      <a:lvl7pPr marL="914079" algn="ctr" rtl="0" fontAlgn="base">
        <a:spcBef>
          <a:spcPct val="0"/>
        </a:spcBef>
        <a:spcAft>
          <a:spcPct val="0"/>
        </a:spcAft>
        <a:defRPr sz="4400">
          <a:solidFill>
            <a:schemeClr val="tx2"/>
          </a:solidFill>
          <a:latin typeface="Arial" pitchFamily="-108" charset="0"/>
        </a:defRPr>
      </a:lvl7pPr>
      <a:lvl8pPr marL="1371119" algn="ctr" rtl="0" fontAlgn="base">
        <a:spcBef>
          <a:spcPct val="0"/>
        </a:spcBef>
        <a:spcAft>
          <a:spcPct val="0"/>
        </a:spcAft>
        <a:defRPr sz="4400">
          <a:solidFill>
            <a:schemeClr val="tx2"/>
          </a:solidFill>
          <a:latin typeface="Arial" pitchFamily="-108" charset="0"/>
        </a:defRPr>
      </a:lvl8pPr>
      <a:lvl9pPr marL="1828159" algn="ctr" rtl="0" fontAlgn="base">
        <a:spcBef>
          <a:spcPct val="0"/>
        </a:spcBef>
        <a:spcAft>
          <a:spcPct val="0"/>
        </a:spcAft>
        <a:defRPr sz="4400">
          <a:solidFill>
            <a:schemeClr val="tx2"/>
          </a:solidFill>
          <a:latin typeface="Arial" pitchFamily="-108" charset="0"/>
        </a:defRPr>
      </a:lvl9pPr>
    </p:titleStyle>
    <p:bodyStyle>
      <a:lvl1pPr marL="342780" indent="-34278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689" indent="-2856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2599" indent="-228519"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599638" indent="-228519"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6678" indent="-228519"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5pPr>
      <a:lvl6pPr marL="2513718" indent="-228519" algn="l" rtl="0" fontAlgn="base">
        <a:spcBef>
          <a:spcPct val="20000"/>
        </a:spcBef>
        <a:spcAft>
          <a:spcPct val="0"/>
        </a:spcAft>
        <a:buChar char="»"/>
        <a:defRPr sz="2000">
          <a:solidFill>
            <a:schemeClr val="tx1"/>
          </a:solidFill>
          <a:latin typeface="+mn-lt"/>
          <a:ea typeface="ＭＳ Ｐゴシック" pitchFamily="-108" charset="-128"/>
        </a:defRPr>
      </a:lvl6pPr>
      <a:lvl7pPr marL="2970758" indent="-228519" algn="l" rtl="0" fontAlgn="base">
        <a:spcBef>
          <a:spcPct val="20000"/>
        </a:spcBef>
        <a:spcAft>
          <a:spcPct val="0"/>
        </a:spcAft>
        <a:buChar char="»"/>
        <a:defRPr sz="2000">
          <a:solidFill>
            <a:schemeClr val="tx1"/>
          </a:solidFill>
          <a:latin typeface="+mn-lt"/>
          <a:ea typeface="ＭＳ Ｐゴシック" pitchFamily="-108" charset="-128"/>
        </a:defRPr>
      </a:lvl7pPr>
      <a:lvl8pPr marL="3427797" indent="-228519" algn="l" rtl="0" fontAlgn="base">
        <a:spcBef>
          <a:spcPct val="20000"/>
        </a:spcBef>
        <a:spcAft>
          <a:spcPct val="0"/>
        </a:spcAft>
        <a:buChar char="»"/>
        <a:defRPr sz="2000">
          <a:solidFill>
            <a:schemeClr val="tx1"/>
          </a:solidFill>
          <a:latin typeface="+mn-lt"/>
          <a:ea typeface="ＭＳ Ｐゴシック" pitchFamily="-108" charset="-128"/>
        </a:defRPr>
      </a:lvl8pPr>
      <a:lvl9pPr marL="3884837" indent="-228519"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475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74755" name="Rectangle 1027"/>
          <p:cNvSpPr>
            <a:spLocks noGrp="1" noChangeArrowheads="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defRPr sz="1400">
                <a:solidFill>
                  <a:srgbClr val="000000"/>
                </a:solidFill>
                <a:latin typeface="Arial" pitchFamily="-107" charset="0"/>
                <a:ea typeface="+mn-ea"/>
                <a:cs typeface="+mn-cs"/>
              </a:defRPr>
            </a:lvl1pPr>
          </a:lstStyle>
          <a:p>
            <a:pPr defTabSz="914400" fontAlgn="base">
              <a:spcBef>
                <a:spcPct val="0"/>
              </a:spcBef>
              <a:spcAft>
                <a:spcPct val="0"/>
              </a:spcAft>
              <a:defRPr/>
            </a:pPr>
            <a:endParaRPr lang="en-US"/>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a:defRPr sz="1400">
                <a:solidFill>
                  <a:srgbClr val="000000"/>
                </a:solidFill>
                <a:latin typeface="Arial" pitchFamily="-107" charset="0"/>
                <a:ea typeface="+mn-ea"/>
                <a:cs typeface="+mn-cs"/>
              </a:defRPr>
            </a:lvl1pPr>
          </a:lstStyle>
          <a:p>
            <a:pPr defTabSz="914400" fontAlgn="base">
              <a:spcBef>
                <a:spcPct val="0"/>
              </a:spcBef>
              <a:spcAft>
                <a:spcPct val="0"/>
              </a:spcAft>
              <a:defRPr/>
            </a:pPr>
            <a:endParaRPr lang="en-US"/>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a:defRPr sz="1400">
                <a:solidFill>
                  <a:srgbClr val="000000"/>
                </a:solidFill>
                <a:latin typeface="Arial" charset="0"/>
                <a:cs typeface="MS PGothic" charset="0"/>
              </a:defRPr>
            </a:lvl1pPr>
          </a:lstStyle>
          <a:p>
            <a:pPr defTabSz="914400" fontAlgn="base">
              <a:spcBef>
                <a:spcPct val="0"/>
              </a:spcBef>
              <a:spcAft>
                <a:spcPct val="0"/>
              </a:spcAft>
              <a:defRPr/>
            </a:pPr>
            <a:fld id="{03B6E136-ECA7-8647-99FF-F4A68663730F}"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306255124"/>
      </p:ext>
    </p:extLst>
  </p:cSld>
  <p:clrMap bg1="lt1" tx1="dk1" bg2="lt2" tx2="dk2" accent1="accent1" accent2="accent2" accent3="accent3" accent4="accent4" accent5="accent5" accent6="accent6" hlink="hlink" folHlink="folHlink"/>
  <p:sldLayoutIdLst>
    <p:sldLayoutId id="214748383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08"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08"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08"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08" charset="0"/>
          <a:ea typeface="ＭＳ Ｐゴシック" charset="0"/>
          <a:cs typeface="MS PGothic" charset="0"/>
        </a:defRPr>
      </a:lvl5pPr>
      <a:lvl6pPr marL="457039" algn="ctr" rtl="0" fontAlgn="base">
        <a:spcBef>
          <a:spcPct val="0"/>
        </a:spcBef>
        <a:spcAft>
          <a:spcPct val="0"/>
        </a:spcAft>
        <a:defRPr sz="4400">
          <a:solidFill>
            <a:schemeClr val="tx2"/>
          </a:solidFill>
          <a:latin typeface="Arial" pitchFamily="-108" charset="0"/>
        </a:defRPr>
      </a:lvl6pPr>
      <a:lvl7pPr marL="914079" algn="ctr" rtl="0" fontAlgn="base">
        <a:spcBef>
          <a:spcPct val="0"/>
        </a:spcBef>
        <a:spcAft>
          <a:spcPct val="0"/>
        </a:spcAft>
        <a:defRPr sz="4400">
          <a:solidFill>
            <a:schemeClr val="tx2"/>
          </a:solidFill>
          <a:latin typeface="Arial" pitchFamily="-108" charset="0"/>
        </a:defRPr>
      </a:lvl7pPr>
      <a:lvl8pPr marL="1371119" algn="ctr" rtl="0" fontAlgn="base">
        <a:spcBef>
          <a:spcPct val="0"/>
        </a:spcBef>
        <a:spcAft>
          <a:spcPct val="0"/>
        </a:spcAft>
        <a:defRPr sz="4400">
          <a:solidFill>
            <a:schemeClr val="tx2"/>
          </a:solidFill>
          <a:latin typeface="Arial" pitchFamily="-108" charset="0"/>
        </a:defRPr>
      </a:lvl8pPr>
      <a:lvl9pPr marL="1828159" algn="ctr" rtl="0" fontAlgn="base">
        <a:spcBef>
          <a:spcPct val="0"/>
        </a:spcBef>
        <a:spcAft>
          <a:spcPct val="0"/>
        </a:spcAft>
        <a:defRPr sz="4400">
          <a:solidFill>
            <a:schemeClr val="tx2"/>
          </a:solidFill>
          <a:latin typeface="Arial" pitchFamily="-108" charset="0"/>
        </a:defRPr>
      </a:lvl9pPr>
    </p:titleStyle>
    <p:bodyStyle>
      <a:lvl1pPr marL="342780" indent="-34278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689" indent="-2856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2599" indent="-228519"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599638" indent="-228519"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6678" indent="-228519"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3718" indent="-228519" algn="l" rtl="0" fontAlgn="base">
        <a:spcBef>
          <a:spcPct val="20000"/>
        </a:spcBef>
        <a:spcAft>
          <a:spcPct val="0"/>
        </a:spcAft>
        <a:buChar char="»"/>
        <a:defRPr sz="2000">
          <a:solidFill>
            <a:schemeClr val="tx1"/>
          </a:solidFill>
          <a:latin typeface="+mn-lt"/>
          <a:ea typeface="ＭＳ Ｐゴシック" pitchFamily="-108" charset="-128"/>
        </a:defRPr>
      </a:lvl6pPr>
      <a:lvl7pPr marL="2970758" indent="-228519" algn="l" rtl="0" fontAlgn="base">
        <a:spcBef>
          <a:spcPct val="20000"/>
        </a:spcBef>
        <a:spcAft>
          <a:spcPct val="0"/>
        </a:spcAft>
        <a:buChar char="»"/>
        <a:defRPr sz="2000">
          <a:solidFill>
            <a:schemeClr val="tx1"/>
          </a:solidFill>
          <a:latin typeface="+mn-lt"/>
          <a:ea typeface="ＭＳ Ｐゴシック" pitchFamily="-108" charset="-128"/>
        </a:defRPr>
      </a:lvl7pPr>
      <a:lvl8pPr marL="3427797" indent="-228519" algn="l" rtl="0" fontAlgn="base">
        <a:spcBef>
          <a:spcPct val="20000"/>
        </a:spcBef>
        <a:spcAft>
          <a:spcPct val="0"/>
        </a:spcAft>
        <a:buChar char="»"/>
        <a:defRPr sz="2000">
          <a:solidFill>
            <a:schemeClr val="tx1"/>
          </a:solidFill>
          <a:latin typeface="+mn-lt"/>
          <a:ea typeface="ＭＳ Ｐゴシック" pitchFamily="-108" charset="-128"/>
        </a:defRPr>
      </a:lvl8pPr>
      <a:lvl9pPr marL="3884837" indent="-228519"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76802"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defTabSz="914400" fontAlgn="base">
                <a:spcBef>
                  <a:spcPct val="0"/>
                </a:spcBef>
                <a:spcAft>
                  <a:spcPct val="0"/>
                </a:spcAft>
                <a:defRPr/>
              </a:pPr>
              <a:endParaRPr lang="en-US" sz="2400">
                <a:solidFill>
                  <a:srgbClr val="FFFFFF"/>
                </a:solidFill>
                <a:latin typeface="Times New Roman" pitchFamily="-107" charset="0"/>
                <a:ea typeface="ＭＳ Ｐゴシック" charset="0"/>
                <a:cs typeface="ＭＳ Ｐゴシック" charset="0"/>
              </a:endParaRPr>
            </a:p>
          </p:txBody>
        </p:sp>
        <p:sp>
          <p:nvSpPr>
            <p:cNvPr id="768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2" tIns="46022" rIns="92042"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2" tIns="46022" rIns="92042" bIns="46022" numCol="1" anchor="ctr" anchorCtr="0" compatLnSpc="1">
            <a:prstTxWarp prst="textNoShape">
              <a:avLst/>
            </a:prstTxWarp>
          </a:bodyPr>
          <a:lstStyle>
            <a:lvl1pPr>
              <a:defRPr sz="1400">
                <a:solidFill>
                  <a:srgbClr val="FFFFFF"/>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2" tIns="46022" rIns="92042" bIns="46022" numCol="1" anchor="ctr" anchorCtr="0" compatLnSpc="1">
            <a:prstTxWarp prst="textNoShape">
              <a:avLst/>
            </a:prstTxWarp>
          </a:bodyPr>
          <a:lstStyle>
            <a:lvl1pPr algn="ctr">
              <a:defRPr sz="1400">
                <a:solidFill>
                  <a:srgbClr val="FFFFFF"/>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2" tIns="46022" rIns="92042" bIns="46022" numCol="1" anchor="ctr" anchorCtr="0" compatLnSpc="1">
            <a:prstTxWarp prst="textNoShape">
              <a:avLst/>
            </a:prstTxWarp>
          </a:bodyPr>
          <a:lstStyle>
            <a:lvl1pPr algn="r">
              <a:defRPr sz="1400">
                <a:solidFill>
                  <a:srgbClr val="FFFFFF"/>
                </a:solidFill>
                <a:cs typeface="MS PGothic" charset="0"/>
              </a:defRPr>
            </a:lvl1pPr>
          </a:lstStyle>
          <a:p>
            <a:pPr defTabSz="914400" fontAlgn="base">
              <a:spcBef>
                <a:spcPct val="0"/>
              </a:spcBef>
              <a:spcAft>
                <a:spcPct val="0"/>
              </a:spcAft>
              <a:defRPr/>
            </a:pPr>
            <a:fld id="{5F3CD825-3B93-9F41-8EB2-60436DBB6E8F}" type="slidenum">
              <a:rPr lang="en-US">
                <a:latin typeface="Times New Roman" charset="0"/>
                <a:ea typeface="ＭＳ Ｐゴシック" charset="0"/>
              </a:rPr>
              <a:pPr defTabSz="914400" fontAlgn="base">
                <a:spcBef>
                  <a:spcPct val="0"/>
                </a:spcBef>
                <a:spcAft>
                  <a:spcPct val="0"/>
                </a:spcAft>
                <a:defRPr/>
              </a:pPr>
              <a:t>‹#›</a:t>
            </a:fld>
            <a:endParaRPr lang="en-US">
              <a:latin typeface="Times New Roman" charset="0"/>
              <a:ea typeface="ＭＳ Ｐゴシック" charset="0"/>
            </a:endParaRPr>
          </a:p>
        </p:txBody>
      </p:sp>
      <p:sp>
        <p:nvSpPr>
          <p:cNvPr id="768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4742384"/>
      </p:ext>
    </p:extLst>
  </p:cSld>
  <p:clrMap bg1="dk2" tx1="lt1" bg2="dk1" tx2="lt2" accent1="accent1" accent2="accent2" accent3="accent3" accent4="accent4" accent5="accent5" accent6="accent6" hlink="hlink" folHlink="folHlink"/>
  <p:sldLayoutIdLst>
    <p:sldLayoutId id="214748383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charset="0"/>
          <a:cs typeface="MS PGothic" charset="0"/>
        </a:defRPr>
      </a:lvl5pPr>
      <a:lvl6pPr marL="457039"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79"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19"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59"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0" indent="-34278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689" indent="-2856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2599" indent="-228519"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599638" indent="-228519"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6678" indent="-228519"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3718" indent="-22851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58" indent="-22851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797" indent="-22851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37" indent="-22851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defRPr sz="1400">
                <a:solidFill>
                  <a:srgbClr val="000000"/>
                </a:solidFill>
                <a:latin typeface="+mn-lt"/>
                <a:ea typeface="+mn-ea"/>
                <a:cs typeface="+mn-cs"/>
              </a:defRPr>
            </a:lvl1pPr>
          </a:lstStyle>
          <a:p>
            <a:pPr defTabSz="914400" fontAlgn="base">
              <a:spcBef>
                <a:spcPct val="0"/>
              </a:spcBef>
              <a:spcAft>
                <a:spcPct val="0"/>
              </a:spcAft>
              <a:defRPr/>
            </a:pPr>
            <a:endParaRPr lang="en-GB">
              <a:latin typeface="Times New Roman"/>
              <a:ea typeface="Times New Roman"/>
              <a:cs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a:defRPr sz="1400">
                <a:solidFill>
                  <a:srgbClr val="000000"/>
                </a:solidFill>
                <a:latin typeface="+mn-lt"/>
                <a:ea typeface="+mn-ea"/>
                <a:cs typeface="+mn-cs"/>
              </a:defRPr>
            </a:lvl1pPr>
          </a:lstStyle>
          <a:p>
            <a:pPr defTabSz="914400" fontAlgn="base">
              <a:spcBef>
                <a:spcPct val="0"/>
              </a:spcBef>
              <a:spcAft>
                <a:spcPct val="0"/>
              </a:spcAft>
              <a:defRPr/>
            </a:pPr>
            <a:endParaRPr lang="en-GB">
              <a:latin typeface="Times New Roman"/>
              <a:ea typeface="Times New Roman"/>
              <a:cs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a:defRPr sz="1400">
                <a:solidFill>
                  <a:srgbClr val="000000"/>
                </a:solidFill>
                <a:cs typeface="Times New Roman" charset="0"/>
              </a:defRPr>
            </a:lvl1pPr>
          </a:lstStyle>
          <a:p>
            <a:pPr defTabSz="914400" fontAlgn="base">
              <a:spcBef>
                <a:spcPct val="0"/>
              </a:spcBef>
              <a:spcAft>
                <a:spcPct val="0"/>
              </a:spcAft>
              <a:defRPr/>
            </a:pPr>
            <a:fld id="{042947EB-7602-5D4F-B226-5BB517D7B648}" type="slidenum">
              <a:rPr lang="en-GB">
                <a:latin typeface="Times New Roman" charset="0"/>
                <a:ea typeface="ＭＳ Ｐゴシック" charset="0"/>
              </a:rPr>
              <a:pPr defTabSz="914400" fontAlgn="base">
                <a:spcBef>
                  <a:spcPct val="0"/>
                </a:spcBef>
                <a:spcAft>
                  <a:spcPct val="0"/>
                </a:spcAft>
                <a:defRPr/>
              </a:pPr>
              <a:t>‹#›</a:t>
            </a:fld>
            <a:endParaRPr lang="en-GB">
              <a:latin typeface="Times New Roman" charset="0"/>
              <a:ea typeface="ＭＳ Ｐゴシック" charset="0"/>
            </a:endParaRPr>
          </a:p>
        </p:txBody>
      </p:sp>
    </p:spTree>
    <p:extLst>
      <p:ext uri="{BB962C8B-B14F-4D97-AF65-F5344CB8AC3E}">
        <p14:creationId xmlns:p14="http://schemas.microsoft.com/office/powerpoint/2010/main" val="2374316872"/>
      </p:ext>
    </p:extLst>
  </p:cSld>
  <p:clrMap bg1="lt1" tx1="dk1" bg2="lt2" tx2="dk2" accent1="accent1" accent2="accent2" accent3="accent3" accent4="accent4" accent5="accent5" accent6="accent6" hlink="hlink" folHlink="folHlink"/>
  <p:sldLayoutIdLst>
    <p:sldLayoutId id="2147483840"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5pPr>
      <a:lvl6pPr marL="457039"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079"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11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159"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780" indent="-34278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689" indent="-285650" algn="l" rtl="0" eaLnBrk="0" fontAlgn="base" hangingPunct="0">
        <a:spcBef>
          <a:spcPct val="20000"/>
        </a:spcBef>
        <a:spcAft>
          <a:spcPct val="0"/>
        </a:spcAft>
        <a:buChar char="–"/>
        <a:defRPr sz="2800">
          <a:solidFill>
            <a:schemeClr val="tx1"/>
          </a:solidFill>
          <a:latin typeface="+mn-lt"/>
          <a:ea typeface="+mn-ea"/>
          <a:cs typeface="+mn-cs"/>
        </a:defRPr>
      </a:lvl2pPr>
      <a:lvl3pPr marL="1142599" indent="-228519" algn="l" rtl="0" eaLnBrk="0" fontAlgn="base" hangingPunct="0">
        <a:spcBef>
          <a:spcPct val="20000"/>
        </a:spcBef>
        <a:spcAft>
          <a:spcPct val="0"/>
        </a:spcAft>
        <a:buChar char="•"/>
        <a:defRPr sz="2400">
          <a:solidFill>
            <a:schemeClr val="tx1"/>
          </a:solidFill>
          <a:latin typeface="+mn-lt"/>
          <a:ea typeface="+mn-ea"/>
          <a:cs typeface="+mn-cs"/>
        </a:defRPr>
      </a:lvl3pPr>
      <a:lvl4pPr marL="1599638" indent="-228519" algn="l" rtl="0" eaLnBrk="0" fontAlgn="base" hangingPunct="0">
        <a:spcBef>
          <a:spcPct val="20000"/>
        </a:spcBef>
        <a:spcAft>
          <a:spcPct val="0"/>
        </a:spcAft>
        <a:buChar char="–"/>
        <a:defRPr sz="2000">
          <a:solidFill>
            <a:schemeClr val="tx1"/>
          </a:solidFill>
          <a:latin typeface="+mn-lt"/>
          <a:ea typeface="+mn-ea"/>
          <a:cs typeface="+mn-cs"/>
        </a:defRPr>
      </a:lvl4pPr>
      <a:lvl5pPr marL="2056678" indent="-228519" algn="l" rtl="0" eaLnBrk="0" fontAlgn="base" hangingPunct="0">
        <a:spcBef>
          <a:spcPct val="20000"/>
        </a:spcBef>
        <a:spcAft>
          <a:spcPct val="0"/>
        </a:spcAft>
        <a:buChar char="»"/>
        <a:defRPr sz="2000">
          <a:solidFill>
            <a:schemeClr val="tx1"/>
          </a:solidFill>
          <a:latin typeface="+mn-lt"/>
          <a:ea typeface="+mn-ea"/>
          <a:cs typeface="+mn-cs"/>
        </a:defRPr>
      </a:lvl5pPr>
      <a:lvl6pPr marL="2513718" indent="-228519" algn="l" rtl="0" fontAlgn="base">
        <a:spcBef>
          <a:spcPct val="20000"/>
        </a:spcBef>
        <a:spcAft>
          <a:spcPct val="0"/>
        </a:spcAft>
        <a:buChar char="»"/>
        <a:defRPr sz="2000">
          <a:solidFill>
            <a:schemeClr val="tx1"/>
          </a:solidFill>
          <a:latin typeface="+mn-lt"/>
          <a:ea typeface="+mn-ea"/>
          <a:cs typeface="+mn-cs"/>
        </a:defRPr>
      </a:lvl6pPr>
      <a:lvl7pPr marL="2970758" indent="-228519" algn="l" rtl="0" fontAlgn="base">
        <a:spcBef>
          <a:spcPct val="20000"/>
        </a:spcBef>
        <a:spcAft>
          <a:spcPct val="0"/>
        </a:spcAft>
        <a:buChar char="»"/>
        <a:defRPr sz="2000">
          <a:solidFill>
            <a:schemeClr val="tx1"/>
          </a:solidFill>
          <a:latin typeface="+mn-lt"/>
          <a:ea typeface="+mn-ea"/>
          <a:cs typeface="+mn-cs"/>
        </a:defRPr>
      </a:lvl7pPr>
      <a:lvl8pPr marL="3427797" indent="-228519" algn="l" rtl="0" fontAlgn="base">
        <a:spcBef>
          <a:spcPct val="20000"/>
        </a:spcBef>
        <a:spcAft>
          <a:spcPct val="0"/>
        </a:spcAft>
        <a:buChar char="»"/>
        <a:defRPr sz="2000">
          <a:solidFill>
            <a:schemeClr val="tx1"/>
          </a:solidFill>
          <a:latin typeface="+mn-lt"/>
          <a:ea typeface="+mn-ea"/>
          <a:cs typeface="+mn-cs"/>
        </a:defRPr>
      </a:lvl8pPr>
      <a:lvl9pPr marL="3884837" indent="-22851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fld id="{59CC5D5E-F730-4E72-844C-E150E4EF4584}" type="datetimeFigureOut">
              <a:rPr lang="en-US" smtClean="0"/>
              <a:pPr/>
              <a:t>1/2/14</a:t>
            </a:fld>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fld id="{6A0C2AB5-FF68-48AF-B687-119A0A47367C}" type="slidenum">
              <a:rPr lang="en-US" smtClean="0"/>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fld id="{59CC5D5E-F730-4E72-844C-E150E4EF4584}" type="datetimeFigureOut">
              <a:rPr lang="en-US" smtClean="0"/>
              <a:pPr/>
              <a:t>1/2/14</a:t>
            </a:fld>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fld id="{6A0C2AB5-FF68-48AF-B687-119A0A47367C}" type="slidenum">
              <a:rPr lang="en-US" smtClean="0"/>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23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23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23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fld id="{59CC5D5E-F730-4E72-844C-E150E4EF4584}" type="datetimeFigureOut">
              <a:rPr lang="en-US" smtClean="0"/>
              <a:pPr/>
              <a:t>1/2/14</a:t>
            </a:fld>
            <a:endParaRPr lang="en-US"/>
          </a:p>
        </p:txBody>
      </p:sp>
      <p:sp>
        <p:nvSpPr>
          <p:cNvPr id="4423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endParaRPr lang="en-US"/>
          </a:p>
        </p:txBody>
      </p:sp>
      <p:sp>
        <p:nvSpPr>
          <p:cNvPr id="4423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fld id="{6A0C2AB5-FF68-48AF-B687-119A0A47367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68" r:id="rId1"/>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ＭＳ Ｐゴシック" charset="-128"/>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ＭＳ Ｐゴシック" charset="-128"/>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626" name="Group 1026"/>
          <p:cNvGrpSpPr>
            <a:grpSpLocks/>
          </p:cNvGrpSpPr>
          <p:nvPr/>
        </p:nvGrpSpPr>
        <p:grpSpPr bwMode="auto">
          <a:xfrm>
            <a:off x="0" y="0"/>
            <a:ext cx="9144000" cy="6856413"/>
            <a:chOff x="0" y="0"/>
            <a:chExt cx="5760" cy="4319"/>
          </a:xfrm>
        </p:grpSpPr>
        <p:sp>
          <p:nvSpPr>
            <p:cNvPr id="73731"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32"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33"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35" name="Freeform 1030"/>
            <p:cNvSpPr>
              <a:spLocks/>
            </p:cNvSpPr>
            <p:nvPr/>
          </p:nvSpPr>
          <p:spPr bwMode="hidden">
            <a:xfrm>
              <a:off x="4038" y="3577"/>
              <a:ext cx="1720" cy="65"/>
            </a:xfrm>
            <a:custGeom>
              <a:avLst/>
              <a:gdLst>
                <a:gd name="T0" fmla="*/ 1678 w 1722"/>
                <a:gd name="T1" fmla="*/ 44 h 66"/>
                <a:gd name="T2" fmla="*/ 1678 w 1722"/>
                <a:gd name="T3" fmla="*/ 38 h 66"/>
                <a:gd name="T4" fmla="*/ 0 w 1722"/>
                <a:gd name="T5" fmla="*/ 0 h 66"/>
                <a:gd name="T6" fmla="*/ 0 w 1722"/>
                <a:gd name="T7" fmla="*/ 33 h 66"/>
                <a:gd name="T8" fmla="*/ 1678 w 1722"/>
                <a:gd name="T9" fmla="*/ 44 h 66"/>
                <a:gd name="T10" fmla="*/ 1678 w 1722"/>
                <a:gd name="T11" fmla="*/ 4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5"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26637" name="Freeform 1032"/>
            <p:cNvSpPr>
              <a:spLocks/>
            </p:cNvSpPr>
            <p:nvPr/>
          </p:nvSpPr>
          <p:spPr bwMode="hidden">
            <a:xfrm>
              <a:off x="4784" y="3702"/>
              <a:ext cx="974" cy="101"/>
            </a:xfrm>
            <a:custGeom>
              <a:avLst/>
              <a:gdLst>
                <a:gd name="T0" fmla="*/ 953 w 975"/>
                <a:gd name="T1" fmla="*/ 48 h 101"/>
                <a:gd name="T2" fmla="*/ 953 w 975"/>
                <a:gd name="T3" fmla="*/ 0 h 101"/>
                <a:gd name="T4" fmla="*/ 0 w 975"/>
                <a:gd name="T5" fmla="*/ 24 h 101"/>
                <a:gd name="T6" fmla="*/ 0 w 975"/>
                <a:gd name="T7" fmla="*/ 101 h 101"/>
                <a:gd name="T8" fmla="*/ 953 w 975"/>
                <a:gd name="T9" fmla="*/ 48 h 101"/>
                <a:gd name="T10" fmla="*/ 95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38" name="Freeform 1033"/>
            <p:cNvSpPr>
              <a:spLocks/>
            </p:cNvSpPr>
            <p:nvPr/>
          </p:nvSpPr>
          <p:spPr bwMode="hidden">
            <a:xfrm>
              <a:off x="3619" y="3815"/>
              <a:ext cx="2139" cy="198"/>
            </a:xfrm>
            <a:custGeom>
              <a:avLst/>
              <a:gdLst>
                <a:gd name="T0" fmla="*/ 2097 w 2141"/>
                <a:gd name="T1" fmla="*/ 0 h 198"/>
                <a:gd name="T2" fmla="*/ 0 w 2141"/>
                <a:gd name="T3" fmla="*/ 156 h 198"/>
                <a:gd name="T4" fmla="*/ 0 w 2141"/>
                <a:gd name="T5" fmla="*/ 198 h 198"/>
                <a:gd name="T6" fmla="*/ 2097 w 2141"/>
                <a:gd name="T7" fmla="*/ 0 h 198"/>
                <a:gd name="T8" fmla="*/ 209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8"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40" name="Freeform 1035"/>
            <p:cNvSpPr>
              <a:spLocks/>
            </p:cNvSpPr>
            <p:nvPr/>
          </p:nvSpPr>
          <p:spPr bwMode="hidden">
            <a:xfrm>
              <a:off x="2097" y="4043"/>
              <a:ext cx="2514" cy="276"/>
            </a:xfrm>
            <a:custGeom>
              <a:avLst/>
              <a:gdLst>
                <a:gd name="T0" fmla="*/ 2116 w 2517"/>
                <a:gd name="T1" fmla="*/ 276 h 276"/>
                <a:gd name="T2" fmla="*/ 2451 w 2517"/>
                <a:gd name="T3" fmla="*/ 204 h 276"/>
                <a:gd name="T4" fmla="*/ 2194 w 2517"/>
                <a:gd name="T5" fmla="*/ 0 h 276"/>
                <a:gd name="T6" fmla="*/ 0 w 2517"/>
                <a:gd name="T7" fmla="*/ 276 h 276"/>
                <a:gd name="T8" fmla="*/ 2116 w 2517"/>
                <a:gd name="T9" fmla="*/ 276 h 276"/>
                <a:gd name="T10" fmla="*/ 211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0"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42" name="Freeform 1037"/>
            <p:cNvSpPr>
              <a:spLocks/>
            </p:cNvSpPr>
            <p:nvPr/>
          </p:nvSpPr>
          <p:spPr bwMode="hidden">
            <a:xfrm>
              <a:off x="5030" y="3151"/>
              <a:ext cx="728" cy="240"/>
            </a:xfrm>
            <a:custGeom>
              <a:avLst/>
              <a:gdLst>
                <a:gd name="T0" fmla="*/ 707 w 729"/>
                <a:gd name="T1" fmla="*/ 240 h 240"/>
                <a:gd name="T2" fmla="*/ 0 w 729"/>
                <a:gd name="T3" fmla="*/ 0 h 240"/>
                <a:gd name="T4" fmla="*/ 0 w 729"/>
                <a:gd name="T5" fmla="*/ 6 h 240"/>
                <a:gd name="T6" fmla="*/ 707 w 729"/>
                <a:gd name="T7" fmla="*/ 240 h 240"/>
                <a:gd name="T8" fmla="*/ 70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2"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44" name="Freeform 1039"/>
            <p:cNvSpPr>
              <a:spLocks/>
            </p:cNvSpPr>
            <p:nvPr/>
          </p:nvSpPr>
          <p:spPr bwMode="hidden">
            <a:xfrm>
              <a:off x="5030" y="3049"/>
              <a:ext cx="728" cy="318"/>
            </a:xfrm>
            <a:custGeom>
              <a:avLst/>
              <a:gdLst>
                <a:gd name="T0" fmla="*/ 707 w 729"/>
                <a:gd name="T1" fmla="*/ 318 h 318"/>
                <a:gd name="T2" fmla="*/ 707 w 729"/>
                <a:gd name="T3" fmla="*/ 312 h 318"/>
                <a:gd name="T4" fmla="*/ 0 w 729"/>
                <a:gd name="T5" fmla="*/ 0 h 318"/>
                <a:gd name="T6" fmla="*/ 0 w 729"/>
                <a:gd name="T7" fmla="*/ 54 h 318"/>
                <a:gd name="T8" fmla="*/ 707 w 729"/>
                <a:gd name="T9" fmla="*/ 318 h 318"/>
                <a:gd name="T10" fmla="*/ 70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4"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45"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46"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8"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0"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51"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73752"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4"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55"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57" name="Freeform 1052"/>
            <p:cNvSpPr>
              <a:spLocks/>
            </p:cNvSpPr>
            <p:nvPr/>
          </p:nvSpPr>
          <p:spPr bwMode="hidden">
            <a:xfrm>
              <a:off x="5698" y="653"/>
              <a:ext cx="60" cy="311"/>
            </a:xfrm>
            <a:custGeom>
              <a:avLst/>
              <a:gdLst>
                <a:gd name="T0" fmla="*/ 0 w 60"/>
                <a:gd name="T1" fmla="*/ 144 h 312"/>
                <a:gd name="T2" fmla="*/ 60 w 60"/>
                <a:gd name="T3" fmla="*/ 29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7"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9"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0"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1"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2"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3"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4"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5"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6"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grpSp>
          <p:nvGrpSpPr>
            <p:cNvPr id="26668" name="Group 1063"/>
            <p:cNvGrpSpPr>
              <a:grpSpLocks/>
            </p:cNvGrpSpPr>
            <p:nvPr userDrawn="1"/>
          </p:nvGrpSpPr>
          <p:grpSpPr bwMode="auto">
            <a:xfrm>
              <a:off x="0" y="1632"/>
              <a:ext cx="5758" cy="1858"/>
              <a:chOff x="0" y="1632"/>
              <a:chExt cx="5758" cy="1858"/>
            </a:xfrm>
          </p:grpSpPr>
          <p:sp>
            <p:nvSpPr>
              <p:cNvPr id="73768"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9"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grpSp>
      </p:grpSp>
      <p:sp>
        <p:nvSpPr>
          <p:cNvPr id="73770"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3771"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72"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ea typeface="ＭＳ Ｐゴシック" charset="-128"/>
                <a:cs typeface="ＭＳ Ｐゴシック" charset="-128"/>
              </a:defRPr>
            </a:lvl1pPr>
          </a:lstStyle>
          <a:p>
            <a:fld id="{59CC5D5E-F730-4E72-844C-E150E4EF4584}" type="datetimeFigureOut">
              <a:rPr lang="en-US" smtClean="0"/>
              <a:pPr/>
              <a:t>1/2/14</a:t>
            </a:fld>
            <a:endParaRPr lang="en-US"/>
          </a:p>
        </p:txBody>
      </p:sp>
      <p:sp>
        <p:nvSpPr>
          <p:cNvPr id="73773"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ea typeface="ＭＳ Ｐゴシック" charset="-128"/>
                <a:cs typeface="ＭＳ Ｐゴシック" charset="-128"/>
              </a:defRPr>
            </a:lvl1pPr>
          </a:lstStyle>
          <a:p>
            <a:endParaRPr lang="en-US"/>
          </a:p>
        </p:txBody>
      </p:sp>
      <p:sp>
        <p:nvSpPr>
          <p:cNvPr id="73774"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fld id="{6A0C2AB5-FF68-48AF-B687-119A0A47367C}"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46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fld id="{59CC5D5E-F730-4E72-844C-E150E4EF4584}" type="datetimeFigureOut">
              <a:rPr lang="en-US" smtClean="0"/>
              <a:pPr/>
              <a:t>1/2/14</a:t>
            </a:fld>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fld id="{6A0C2AB5-FF68-48AF-B687-119A0A47367C}" type="slidenum">
              <a:rPr lang="en-US" smtClean="0"/>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16"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fontAlgn="base">
                <a:spcBef>
                  <a:spcPct val="0"/>
                </a:spcBef>
                <a:spcAft>
                  <a:spcPct val="0"/>
                </a:spcAft>
              </a:pPr>
              <a:endParaRPr lang="en-US" sz="2400">
                <a:solidFill>
                  <a:srgbClr val="FFFFFF"/>
                </a:solidFill>
                <a:latin typeface="Times New Roman" pitchFamily="-84" charset="0"/>
                <a:ea typeface="ＭＳ Ｐゴシック" pitchFamily="-84" charset="-128"/>
                <a:cs typeface="ＭＳ Ｐゴシック" pitchFamily="-84" charset="-128"/>
              </a:endParaRPr>
            </a:p>
          </p:txBody>
        </p:sp>
        <p:sp>
          <p:nvSpPr>
            <p:cNvPr id="47117"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fontAlgn="base">
                <a:spcBef>
                  <a:spcPct val="0"/>
                </a:spcBef>
                <a:spcAft>
                  <a:spcPct val="0"/>
                </a:spcAft>
              </a:pPr>
              <a:endParaRPr lang="en-US" sz="2400">
                <a:solidFill>
                  <a:srgbClr val="FFFFFF"/>
                </a:solidFill>
                <a:latin typeface="Times New Roman" pitchFamily="-84" charset="0"/>
                <a:ea typeface="ＭＳ Ｐゴシック" pitchFamily="-84" charset="-128"/>
                <a:cs typeface="ＭＳ Ｐゴシック" pitchFamily="-84" charset="-128"/>
              </a:endParaRPr>
            </a:p>
          </p:txBody>
        </p:sp>
        <p:sp>
          <p:nvSpPr>
            <p:cNvPr id="47118"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fontAlgn="base">
                <a:spcBef>
                  <a:spcPct val="0"/>
                </a:spcBef>
                <a:spcAft>
                  <a:spcPct val="0"/>
                </a:spcAft>
              </a:pPr>
              <a:endParaRPr lang="en-US" sz="2400">
                <a:solidFill>
                  <a:srgbClr val="FFFFFF"/>
                </a:solidFill>
                <a:latin typeface="Times New Roman" pitchFamily="-84" charset="0"/>
                <a:ea typeface="ＭＳ Ｐゴシック" pitchFamily="-84" charset="-128"/>
                <a:cs typeface="ＭＳ Ｐゴシック" pitchFamily="-84" charset="-128"/>
              </a:endParaRPr>
            </a:p>
          </p:txBody>
        </p:sp>
      </p:grpSp>
      <p:sp>
        <p:nvSpPr>
          <p:cNvPr id="7885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charset="0"/>
                <a:ea typeface="+mn-ea"/>
                <a:cs typeface="+mn-cs"/>
              </a:defRPr>
            </a:lvl1pPr>
          </a:lstStyle>
          <a:p>
            <a:pPr fontAlgn="base">
              <a:spcBef>
                <a:spcPct val="0"/>
              </a:spcBef>
              <a:spcAft>
                <a:spcPct val="0"/>
              </a:spcAft>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charset="0"/>
                <a:ea typeface="+mn-ea"/>
                <a:cs typeface="+mn-cs"/>
              </a:defRPr>
            </a:lvl1pPr>
          </a:lstStyle>
          <a:p>
            <a:pPr fontAlgn="base">
              <a:spcBef>
                <a:spcPct val="0"/>
              </a:spcBef>
              <a:spcAft>
                <a:spcPct val="0"/>
              </a:spcAft>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latin typeface="Arial" pitchFamily="-84" charset="0"/>
              </a:defRPr>
            </a:lvl1pPr>
          </a:lstStyle>
          <a:p>
            <a:pPr fontAlgn="base">
              <a:spcBef>
                <a:spcPct val="0"/>
              </a:spcBef>
              <a:spcAft>
                <a:spcPct val="0"/>
              </a:spcAft>
            </a:pPr>
            <a:fld id="{71D19A4B-4B2A-0948-93B8-B0D1865175E6}" type="slidenum">
              <a:rPr lang="en-US">
                <a:ea typeface="ＭＳ Ｐゴシック" pitchFamily="-84" charset="-128"/>
                <a:cs typeface="ＭＳ Ｐゴシック" pitchFamily="-84" charset="-128"/>
              </a:rPr>
              <a:pPr fontAlgn="base">
                <a:spcBef>
                  <a:spcPct val="0"/>
                </a:spcBef>
                <a:spcAft>
                  <a:spcPct val="0"/>
                </a:spcAft>
              </a:pPr>
              <a:t>‹#›</a:t>
            </a:fld>
            <a:endParaRPr lang="en-US">
              <a:ea typeface="ＭＳ Ｐゴシック" pitchFamily="-84" charset="-128"/>
              <a:cs typeface="ＭＳ Ｐゴシック" pitchFamily="-84" charset="-128"/>
            </a:endParaRPr>
          </a:p>
        </p:txBody>
      </p:sp>
    </p:spTree>
    <p:extLst>
      <p:ext uri="{BB962C8B-B14F-4D97-AF65-F5344CB8AC3E}">
        <p14:creationId xmlns:p14="http://schemas.microsoft.com/office/powerpoint/2010/main" val="3851681070"/>
      </p:ext>
    </p:extLst>
  </p:cSld>
  <p:clrMap bg1="dk2" tx1="lt1" bg2="dk1"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688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659" indent="-342659" algn="l" rtl="0" eaLnBrk="0" fontAlgn="base" hangingPunct="0">
        <a:spcBef>
          <a:spcPct val="20000"/>
        </a:spcBef>
        <a:spcAft>
          <a:spcPct val="0"/>
        </a:spcAft>
        <a:buClr>
          <a:schemeClr val="hlink"/>
        </a:buClr>
        <a:buSzPct val="75000"/>
        <a:buFont typeface="Wingdings" pitchFamily="-84" charset="2"/>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2428" indent="-285548" algn="l" rtl="0" eaLnBrk="0" fontAlgn="base" hangingPunct="0">
        <a:spcBef>
          <a:spcPct val="20000"/>
        </a:spcBef>
        <a:spcAft>
          <a:spcPct val="0"/>
        </a:spcAft>
        <a:buClr>
          <a:schemeClr val="tx2"/>
        </a:buClr>
        <a:buSzPct val="75000"/>
        <a:buFont typeface="Wingdings" pitchFamily="-84" charset="2"/>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2199" indent="-228439" algn="l" rtl="0" eaLnBrk="0" fontAlgn="base" hangingPunct="0">
        <a:spcBef>
          <a:spcPct val="20000"/>
        </a:spcBef>
        <a:spcAft>
          <a:spcPct val="0"/>
        </a:spcAft>
        <a:buClr>
          <a:schemeClr val="accent2"/>
        </a:buClr>
        <a:buSzPct val="75000"/>
        <a:buFont typeface="Wingdings" pitchFamily="-84" charset="2"/>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599077" indent="-228439" algn="l" rtl="0" eaLnBrk="0" fontAlgn="base" hangingPunct="0">
        <a:spcBef>
          <a:spcPct val="20000"/>
        </a:spcBef>
        <a:spcAft>
          <a:spcPct val="0"/>
        </a:spcAft>
        <a:buClr>
          <a:schemeClr val="folHlink"/>
        </a:buClr>
        <a:buSzPct val="75000"/>
        <a:buFont typeface="Wingdings" pitchFamily="-84" charset="2"/>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5957" indent="-228439" algn="l" rtl="0" eaLnBrk="0" fontAlgn="base" hangingPunct="0">
        <a:spcBef>
          <a:spcPct val="20000"/>
        </a:spcBef>
        <a:spcAft>
          <a:spcPct val="0"/>
        </a:spcAft>
        <a:buClr>
          <a:schemeClr val="tx1"/>
        </a:buClr>
        <a:buSzPct val="75000"/>
        <a:buFont typeface="Wingdings" pitchFamily="-84" charset="2"/>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1283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6971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6595"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3472"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fld id="{59CC5D5E-F730-4E72-844C-E150E4EF4584}" type="datetimeFigureOut">
              <a:rPr lang="en-US" smtClean="0"/>
              <a:pPr/>
              <a:t>1/2/14</a:t>
            </a:fld>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fld id="{6A0C2AB5-FF68-48AF-B687-119A0A47367C}" type="slidenum">
              <a:rPr lang="en-US" smtClean="0"/>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fld id="{59CC5D5E-F730-4E72-844C-E150E4EF4584}" type="datetimeFigureOut">
              <a:rPr lang="en-US" smtClean="0"/>
              <a:pPr/>
              <a:t>1/2/14</a:t>
            </a:fld>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fld id="{6A0C2AB5-FF68-48AF-B687-119A0A47367C}" type="slidenum">
              <a:rPr lang="en-US" smtClean="0"/>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78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Black" charset="0"/>
                <a:ea typeface="ＭＳ Ｐゴシック" charset="-128"/>
                <a:cs typeface="ＭＳ Ｐゴシック" charset="-128"/>
              </a:defRPr>
            </a:lvl1pPr>
          </a:lstStyle>
          <a:p>
            <a:fld id="{59CC5D5E-F730-4E72-844C-E150E4EF4584}" type="datetimeFigureOut">
              <a:rPr lang="en-US" smtClean="0"/>
              <a:pPr/>
              <a:t>1/2/14</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Black" charset="0"/>
                <a:ea typeface="ＭＳ Ｐゴシック" charset="-128"/>
                <a:cs typeface="ＭＳ Ｐゴシック" charset="-128"/>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Black" charset="0"/>
              </a:defRPr>
            </a:lvl1pPr>
          </a:lstStyle>
          <a:p>
            <a:fld id="{6A0C2AB5-FF68-48AF-B687-119A0A47367C}"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392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10594"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1060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ＭＳ Ｐゴシック" charset="-128"/>
                <a:cs typeface="ＭＳ Ｐゴシック" charset="-128"/>
              </a:defRPr>
            </a:lvl1pPr>
          </a:lstStyle>
          <a:p>
            <a:fld id="{59CC5D5E-F730-4E72-844C-E150E4EF4584}" type="datetimeFigureOut">
              <a:rPr lang="en-US" smtClean="0"/>
              <a:pPr/>
              <a:t>1/2/14</a:t>
            </a:fld>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fld id="{6A0C2AB5-FF68-48AF-B687-119A0A47367C}" type="slidenum">
              <a:rPr lang="en-US" smtClean="0"/>
              <a:pPr/>
              <a:t>‹#›</a:t>
            </a:fld>
            <a:endParaRPr lang="en-US"/>
          </a:p>
        </p:txBody>
      </p:sp>
      <p:sp>
        <p:nvSpPr>
          <p:cNvPr id="11059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922"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58" tIns="41029" rIns="82058" bIns="41029" anchor="ctr"/>
          <a:lstStyle/>
          <a:p>
            <a:endParaRPr lang="en-US">
              <a:ea typeface="MS Gothic" charset="0"/>
              <a:cs typeface="MS Gothic" charset="0"/>
            </a:endParaRPr>
          </a:p>
        </p:txBody>
      </p:sp>
      <p:sp>
        <p:nvSpPr>
          <p:cNvPr id="1026" name="Text Box 2"/>
          <p:cNvSpPr txBox="1">
            <a:spLocks noChangeArrowheads="1"/>
          </p:cNvSpPr>
          <p:nvPr/>
        </p:nvSpPr>
        <p:spPr bwMode="auto">
          <a:xfrm>
            <a:off x="757238" y="6562725"/>
            <a:ext cx="877887" cy="222250"/>
          </a:xfrm>
          <a:prstGeom prst="rect">
            <a:avLst/>
          </a:prstGeom>
          <a:noFill/>
          <a:ln w="9525">
            <a:noFill/>
            <a:round/>
            <a:headEnd/>
            <a:tailEnd/>
          </a:ln>
          <a:effectLst/>
        </p:spPr>
        <p:txBody>
          <a:bodyPr wrap="none" lIns="80766" tIns="41998" rIns="80766" bIns="4199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smtClean="0">
                <a:solidFill>
                  <a:srgbClr val="FFFFFF"/>
                </a:solidFill>
                <a:latin typeface="Arial" charset="0"/>
                <a:cs typeface="MS Gothic" charset="0"/>
              </a:rPr>
              <a:t>© </a:t>
            </a:r>
            <a:r>
              <a:rPr lang="en-GB" sz="900" b="1" smtClean="0">
                <a:solidFill>
                  <a:srgbClr val="FFFFFF"/>
                </a:solidFill>
                <a:latin typeface="Arial" charset="0"/>
                <a:cs typeface="MS Gothic" charset="0"/>
              </a:rPr>
              <a:t>2006</a:t>
            </a:r>
            <a:r>
              <a:rPr lang="en-GB" sz="800" b="1" smtClean="0">
                <a:solidFill>
                  <a:srgbClr val="FFFFFF"/>
                </a:solidFill>
                <a:latin typeface="Arial" charset="0"/>
                <a:cs typeface="MS Gothic" charset="0"/>
              </a:rPr>
              <a:t> TBBMI</a:t>
            </a:r>
          </a:p>
        </p:txBody>
      </p:sp>
      <p:sp>
        <p:nvSpPr>
          <p:cNvPr id="64516" name="Rectangle 3"/>
          <p:cNvSpPr>
            <a:spLocks noChangeArrowheads="1"/>
          </p:cNvSpPr>
          <p:nvPr/>
        </p:nvSpPr>
        <p:spPr bwMode="auto">
          <a:xfrm>
            <a:off x="7848600" y="6546850"/>
            <a:ext cx="665163"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66" tIns="41998" rIns="80766" bIns="41998" anchor="ctr">
            <a:spAutoFit/>
          </a:bodyPr>
          <a:lstStyle/>
          <a:p>
            <a:pPr algn="ctr">
              <a:buClr>
                <a:srgbClr val="FFFFFF"/>
              </a:buClr>
              <a:buFont typeface="Comic Sans MS"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sz="900" b="1">
                <a:solidFill>
                  <a:srgbClr val="FFFFFF"/>
                </a:solidFill>
                <a:latin typeface="Comic Sans MS" charset="0"/>
                <a:ea typeface="MS Gothic" charset="0"/>
                <a:cs typeface="MS Gothic" charset="0"/>
              </a:rPr>
              <a:t>9.65.08.</a:t>
            </a:r>
          </a:p>
        </p:txBody>
      </p:sp>
      <p:sp>
        <p:nvSpPr>
          <p:cNvPr id="64517" name="Rectangle 4"/>
          <p:cNvSpPr>
            <a:spLocks noChangeArrowheads="1"/>
          </p:cNvSpPr>
          <p:nvPr/>
        </p:nvSpPr>
        <p:spPr bwMode="auto">
          <a:xfrm>
            <a:off x="461963" y="106363"/>
            <a:ext cx="40608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104" tIns="45552" rIns="91104" bIns="45552">
            <a:spAutoFit/>
          </a:bodyPr>
          <a:lstStyle/>
          <a:p>
            <a:pPr>
              <a:lnSpc>
                <a:spcPct val="125000"/>
              </a:lnSpc>
              <a:spcBef>
                <a:spcPts val="1350"/>
              </a:spcBef>
              <a:buClr>
                <a:srgbClr val="FFFF00"/>
              </a:buClr>
              <a:buFont typeface="Helvetica"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3924"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fld id="{59CC5D5E-F730-4E72-844C-E150E4EF4584}" type="datetimeFigureOut">
              <a:rPr lang="en-US" smtClean="0"/>
              <a:pPr/>
              <a:t>1/2/14</a:t>
            </a:fld>
            <a:endParaRPr lang="en-US"/>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endParaRPr lang="en-US"/>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fld id="{6A0C2AB5-FF68-48AF-B687-119A0A47367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fld id="{59CC5D5E-F730-4E72-844C-E150E4EF4584}" type="datetimeFigureOut">
              <a:rPr lang="en-US" smtClean="0"/>
              <a:pPr/>
              <a:t>1/2/14</a:t>
            </a:fld>
            <a:endParaRPr lang="en-US"/>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endParaRPr lang="en-US"/>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fld id="{6A0C2AB5-FF68-48AF-B687-119A0A47367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fld id="{59CC5D5E-F730-4E72-844C-E150E4EF4584}" type="datetimeFigureOut">
              <a:rPr lang="en-US" smtClean="0"/>
              <a:pPr/>
              <a:t>1/2/14</a:t>
            </a:fld>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fld id="{6A0C2AB5-FF68-48AF-B687-119A0A47367C}" type="slidenum">
              <a:rPr lang="en-US" smtClean="0"/>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Arial" charset="0"/>
                <a:cs typeface="Arial" charset="0"/>
              </a:defRPr>
            </a:lvl1pPr>
          </a:lstStyle>
          <a:p>
            <a:fld id="{59CC5D5E-F730-4E72-844C-E150E4EF4584}" type="datetimeFigureOut">
              <a:rPr lang="en-US" smtClean="0"/>
              <a:pPr/>
              <a:t>1/2/14</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Arial" charset="0"/>
                <a:cs typeface="Arial" charset="0"/>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fld id="{6A0C2AB5-FF68-48AF-B687-119A0A47367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20834"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084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defTabSz="914400" fontAlgn="base">
              <a:spcBef>
                <a:spcPct val="0"/>
              </a:spcBef>
              <a:spcAft>
                <a:spcPct val="0"/>
              </a:spcAft>
              <a:defRPr/>
            </a:pPr>
            <a:endParaRPr lang="en-US">
              <a:latin typeface="Times New Roman" charset="0"/>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defTabSz="914400" fontAlgn="base">
              <a:spcBef>
                <a:spcPct val="0"/>
              </a:spcBef>
              <a:spcAft>
                <a:spcPct val="0"/>
              </a:spcAft>
              <a:defRPr/>
            </a:pPr>
            <a:endParaRPr lang="en-US">
              <a:latin typeface="Times New Roman" charset="0"/>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pPr defTabSz="914400" fontAlgn="base">
              <a:spcBef>
                <a:spcPct val="0"/>
              </a:spcBef>
              <a:spcAft>
                <a:spcPct val="0"/>
              </a:spcAft>
              <a:defRPr/>
            </a:pPr>
            <a:fld id="{4F998208-8BA9-514C-B110-4B531BBC0CB6}"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
        <p:nvSpPr>
          <p:cNvPr id="12083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0500465"/>
      </p:ext>
    </p:extLst>
  </p:cSld>
  <p:clrMap bg1="dk2" tx1="lt1" bg2="dk1" tx2="lt2" accent1="accent1" accent2="accent2" accent3="accent3" accent4="accent4" accent5="accent5" accent6="accent6" hlink="hlink" folHlink="folHlink"/>
  <p:sldLayoutIdLst>
    <p:sldLayoutId id="2147483952"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a:ea typeface="ＭＳ Ｐゴシック" charset="-128"/>
                <a:cs typeface="ＭＳ Ｐゴシック" charset="-128"/>
              </a:defRPr>
            </a:lvl1pPr>
          </a:lstStyle>
          <a:p>
            <a:pPr fontAlgn="base">
              <a:spcBef>
                <a:spcPct val="0"/>
              </a:spcBef>
              <a:spcAft>
                <a:spcPct val="0"/>
              </a:spcAft>
              <a:defRPr/>
            </a:pPr>
            <a:endParaRPr lang="en-US">
              <a:solidFill>
                <a:srgbClr val="FFFFFF"/>
              </a:solidFill>
              <a:latin typeface="Times New Roman" charset="0"/>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a:ea typeface="ＭＳ Ｐゴシック" charset="-128"/>
                <a:cs typeface="ＭＳ Ｐゴシック" charset="-128"/>
              </a:defRPr>
            </a:lvl1pPr>
          </a:lstStyle>
          <a:p>
            <a:pPr fontAlgn="base">
              <a:spcBef>
                <a:spcPct val="0"/>
              </a:spcBef>
              <a:spcAft>
                <a:spcPct val="0"/>
              </a:spcAft>
              <a:defRPr/>
            </a:pPr>
            <a:endParaRPr lang="en-US">
              <a:solidFill>
                <a:srgbClr val="FFFFFF"/>
              </a:solidFill>
              <a:latin typeface="Times New Roman" charset="0"/>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a:lvl1pPr>
          </a:lstStyle>
          <a:p>
            <a:pPr fontAlgn="base">
              <a:spcBef>
                <a:spcPct val="0"/>
              </a:spcBef>
              <a:spcAft>
                <a:spcPct val="0"/>
              </a:spcAft>
              <a:defRPr/>
            </a:pPr>
            <a:fld id="{B403282B-EC01-E947-9DAD-FF3138A910A9}" type="slidenum">
              <a:rPr lang="en-US">
                <a:solidFill>
                  <a:srgbClr val="FFFFFF"/>
                </a:solidFill>
                <a:latin typeface="Times New Roman" charset="0"/>
                <a:ea typeface="ＭＳ Ｐゴシック" charset="0"/>
                <a:cs typeface="ＭＳ Ｐゴシック" charset="0"/>
              </a:rPr>
              <a:pPr fontAlgn="base">
                <a:spcBef>
                  <a:spcPct val="0"/>
                </a:spcBef>
                <a:spcAft>
                  <a:spcPct val="0"/>
                </a:spcAft>
                <a:defRPr/>
              </a:pPr>
              <a:t>‹#›</a:t>
            </a:fld>
            <a:endParaRPr lang="en-US">
              <a:solidFill>
                <a:srgbClr val="FFFFFF"/>
              </a:solidFill>
              <a:latin typeface="Times New Roman" charset="0"/>
              <a:ea typeface="ＭＳ Ｐゴシック" charset="0"/>
              <a:cs typeface="ＭＳ Ｐゴシック" charset="0"/>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5666044"/>
      </p:ext>
    </p:extLst>
  </p:cSld>
  <p:clrMap bg1="dk2" tx1="lt1" bg2="dk1"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659" indent="-342659"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428" indent="-285548"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199" indent="-228439"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077" indent="-228439"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5957" indent="-228439"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2836"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eaLnBrk="1" hangingPunct="1">
              <a:defRPr sz="1400">
                <a:solidFill>
                  <a:srgbClr val="000000"/>
                </a:solidFill>
                <a:latin typeface="Arial" charset="0"/>
                <a:ea typeface="ＭＳ Ｐゴシック" charset="-128"/>
                <a:cs typeface="ＭＳ Ｐゴシック" charset="-128"/>
              </a:defRPr>
            </a:lvl1pPr>
          </a:lstStyle>
          <a:p>
            <a:fld id="{59CC5D5E-F730-4E72-844C-E150E4EF4584}" type="datetimeFigureOut">
              <a:rPr lang="en-US" smtClean="0"/>
              <a:pPr/>
              <a:t>1/2/14</a:t>
            </a:fld>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eaLnBrk="1" hangingPunct="1">
              <a:defRPr sz="1400">
                <a:solidFill>
                  <a:srgbClr val="000000"/>
                </a:solidFill>
                <a:latin typeface="Arial" charset="0"/>
                <a:ea typeface="ＭＳ Ｐゴシック" charset="-128"/>
                <a:cs typeface="ＭＳ Ｐゴシック" charset="-128"/>
              </a:defRPr>
            </a:lvl1pPr>
          </a:lstStyle>
          <a:p>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eaLnBrk="1" hangingPunct="1">
              <a:defRPr sz="1400">
                <a:solidFill>
                  <a:srgbClr val="000000"/>
                </a:solidFill>
                <a:latin typeface="Arial" charset="0"/>
              </a:defRPr>
            </a:lvl1pPr>
          </a:lstStyle>
          <a:p>
            <a:fld id="{6A0C2AB5-FF68-48AF-B687-119A0A47367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Arial" pitchFamily="-112" charset="0"/>
        </a:defRPr>
      </a:lvl6pPr>
      <a:lvl7pPr marL="913758" algn="ctr" rtl="0" fontAlgn="base">
        <a:spcBef>
          <a:spcPct val="0"/>
        </a:spcBef>
        <a:spcAft>
          <a:spcPct val="0"/>
        </a:spcAft>
        <a:defRPr sz="4400">
          <a:solidFill>
            <a:schemeClr val="tx2"/>
          </a:solidFill>
          <a:latin typeface="Arial" pitchFamily="-112" charset="0"/>
        </a:defRPr>
      </a:lvl7pPr>
      <a:lvl8pPr marL="1370639" algn="ctr" rtl="0" fontAlgn="base">
        <a:spcBef>
          <a:spcPct val="0"/>
        </a:spcBef>
        <a:spcAft>
          <a:spcPct val="0"/>
        </a:spcAft>
        <a:defRPr sz="4400">
          <a:solidFill>
            <a:schemeClr val="tx2"/>
          </a:solidFill>
          <a:latin typeface="Arial" pitchFamily="-112" charset="0"/>
        </a:defRPr>
      </a:lvl8pPr>
      <a:lvl9pPr marL="1827517" algn="ctr" rtl="0" fontAlgn="base">
        <a:spcBef>
          <a:spcPct val="0"/>
        </a:spcBef>
        <a:spcAft>
          <a:spcPct val="0"/>
        </a:spcAft>
        <a:defRPr sz="4400">
          <a:solidFill>
            <a:schemeClr val="tx2"/>
          </a:solidFill>
          <a:latin typeface="Arial" pitchFamily="-112" charset="0"/>
        </a:defRPr>
      </a:lvl9pPr>
    </p:titleStyle>
    <p:bodyStyle>
      <a:lvl1pPr marL="342659" indent="-342659"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428" indent="-285548"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2199" indent="-228439"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9077" indent="-228439"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957" indent="-228439"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2836" indent="-228439" algn="l" rtl="0" fontAlgn="base">
        <a:spcBef>
          <a:spcPct val="20000"/>
        </a:spcBef>
        <a:spcAft>
          <a:spcPct val="0"/>
        </a:spcAft>
        <a:buChar char="»"/>
        <a:defRPr sz="2000">
          <a:solidFill>
            <a:schemeClr val="tx1"/>
          </a:solidFill>
          <a:latin typeface="+mn-lt"/>
          <a:ea typeface="ＭＳ Ｐゴシック" pitchFamily="-112" charset="-128"/>
        </a:defRPr>
      </a:lvl6pPr>
      <a:lvl7pPr marL="2969716" indent="-228439" algn="l" rtl="0" fontAlgn="base">
        <a:spcBef>
          <a:spcPct val="20000"/>
        </a:spcBef>
        <a:spcAft>
          <a:spcPct val="0"/>
        </a:spcAft>
        <a:buChar char="»"/>
        <a:defRPr sz="2000">
          <a:solidFill>
            <a:schemeClr val="tx1"/>
          </a:solidFill>
          <a:latin typeface="+mn-lt"/>
          <a:ea typeface="ＭＳ Ｐゴシック" pitchFamily="-112" charset="-128"/>
        </a:defRPr>
      </a:lvl7pPr>
      <a:lvl8pPr marL="3426595" indent="-228439" algn="l" rtl="0" fontAlgn="base">
        <a:spcBef>
          <a:spcPct val="20000"/>
        </a:spcBef>
        <a:spcAft>
          <a:spcPct val="0"/>
        </a:spcAft>
        <a:buChar char="»"/>
        <a:defRPr sz="2000">
          <a:solidFill>
            <a:schemeClr val="tx1"/>
          </a:solidFill>
          <a:latin typeface="+mn-lt"/>
          <a:ea typeface="ＭＳ Ｐゴシック" pitchFamily="-112" charset="-128"/>
        </a:defRPr>
      </a:lvl8pPr>
      <a:lvl9pPr marL="3883472" indent="-228439"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a:ea typeface="ＭＳ Ｐゴシック" charset="-128"/>
                <a:cs typeface="ＭＳ Ｐゴシック" charset="-128"/>
              </a:defRPr>
            </a:lvl1pPr>
          </a:lstStyle>
          <a:p>
            <a:fld id="{59CC5D5E-F730-4E72-844C-E150E4EF4584}" type="datetimeFigureOut">
              <a:rPr lang="en-US" smtClean="0"/>
              <a:pPr/>
              <a:t>1/2/14</a:t>
            </a:fld>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a:ea typeface="ＭＳ Ｐゴシック" charset="-128"/>
                <a:cs typeface="ＭＳ Ｐゴシック" charset="-128"/>
              </a:defRPr>
            </a:lvl1pPr>
          </a:lstStyle>
          <a:p>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a:lvl1pPr>
          </a:lstStyle>
          <a:p>
            <a:fld id="{6A0C2AB5-FF68-48AF-B687-119A0A47367C}" type="slidenum">
              <a:rPr lang="en-US" smtClean="0"/>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659" indent="-342659"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428" indent="-285548"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199" indent="-228439"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077" indent="-228439"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5957" indent="-228439"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2836"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6"/>
            <a:ext cx="9144000" cy="6856413"/>
            <a:chOff x="0" y="0"/>
            <a:chExt cx="5760" cy="4319"/>
          </a:xfrm>
        </p:grpSpPr>
        <p:sp>
          <p:nvSpPr>
            <p:cNvPr id="5601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sp>
          <p:nvSpPr>
            <p:cNvPr id="5601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sp>
          <p:nvSpPr>
            <p:cNvPr id="5601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sp>
          <p:nvSpPr>
            <p:cNvPr id="106507" name="Freeform 6"/>
            <p:cNvSpPr>
              <a:spLocks/>
            </p:cNvSpPr>
            <p:nvPr/>
          </p:nvSpPr>
          <p:spPr bwMode="hidden">
            <a:xfrm>
              <a:off x="4038" y="3577"/>
              <a:ext cx="1720" cy="65"/>
            </a:xfrm>
            <a:custGeom>
              <a:avLst/>
              <a:gdLst>
                <a:gd name="T0" fmla="*/ 1680 w 1722"/>
                <a:gd name="T1" fmla="*/ 45 h 66"/>
                <a:gd name="T2" fmla="*/ 1680 w 1722"/>
                <a:gd name="T3" fmla="*/ 39 h 66"/>
                <a:gd name="T4" fmla="*/ 0 w 1722"/>
                <a:gd name="T5" fmla="*/ 0 h 66"/>
                <a:gd name="T6" fmla="*/ 0 w 1722"/>
                <a:gd name="T7" fmla="*/ 33 h 66"/>
                <a:gd name="T8" fmla="*/ 1680 w 1722"/>
                <a:gd name="T9" fmla="*/ 45 h 66"/>
                <a:gd name="T10" fmla="*/ 1680 w 1722"/>
                <a:gd name="T11" fmla="*/ 4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01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sp>
          <p:nvSpPr>
            <p:cNvPr id="106509" name="Freeform 8"/>
            <p:cNvSpPr>
              <a:spLocks/>
            </p:cNvSpPr>
            <p:nvPr/>
          </p:nvSpPr>
          <p:spPr bwMode="hidden">
            <a:xfrm>
              <a:off x="4784" y="3702"/>
              <a:ext cx="974" cy="101"/>
            </a:xfrm>
            <a:custGeom>
              <a:avLst/>
              <a:gdLst>
                <a:gd name="T0" fmla="*/ 954 w 975"/>
                <a:gd name="T1" fmla="*/ 48 h 101"/>
                <a:gd name="T2" fmla="*/ 954 w 975"/>
                <a:gd name="T3" fmla="*/ 0 h 101"/>
                <a:gd name="T4" fmla="*/ 0 w 975"/>
                <a:gd name="T5" fmla="*/ 24 h 101"/>
                <a:gd name="T6" fmla="*/ 0 w 975"/>
                <a:gd name="T7" fmla="*/ 101 h 101"/>
                <a:gd name="T8" fmla="*/ 954 w 975"/>
                <a:gd name="T9" fmla="*/ 48 h 101"/>
                <a:gd name="T10" fmla="*/ 95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510" name="Freeform 9"/>
            <p:cNvSpPr>
              <a:spLocks/>
            </p:cNvSpPr>
            <p:nvPr/>
          </p:nvSpPr>
          <p:spPr bwMode="hidden">
            <a:xfrm>
              <a:off x="3619" y="3815"/>
              <a:ext cx="2139" cy="198"/>
            </a:xfrm>
            <a:custGeom>
              <a:avLst/>
              <a:gdLst>
                <a:gd name="T0" fmla="*/ 2099 w 2141"/>
                <a:gd name="T1" fmla="*/ 0 h 198"/>
                <a:gd name="T2" fmla="*/ 0 w 2141"/>
                <a:gd name="T3" fmla="*/ 156 h 198"/>
                <a:gd name="T4" fmla="*/ 0 w 2141"/>
                <a:gd name="T5" fmla="*/ 198 h 198"/>
                <a:gd name="T6" fmla="*/ 2099 w 2141"/>
                <a:gd name="T7" fmla="*/ 0 h 198"/>
                <a:gd name="T8" fmla="*/ 209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01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sp>
          <p:nvSpPr>
            <p:cNvPr id="106512" name="Freeform 11"/>
            <p:cNvSpPr>
              <a:spLocks/>
            </p:cNvSpPr>
            <p:nvPr/>
          </p:nvSpPr>
          <p:spPr bwMode="hidden">
            <a:xfrm>
              <a:off x="2097" y="4043"/>
              <a:ext cx="2514" cy="276"/>
            </a:xfrm>
            <a:custGeom>
              <a:avLst/>
              <a:gdLst>
                <a:gd name="T0" fmla="*/ 2119 w 2517"/>
                <a:gd name="T1" fmla="*/ 276 h 276"/>
                <a:gd name="T2" fmla="*/ 2454 w 2517"/>
                <a:gd name="T3" fmla="*/ 204 h 276"/>
                <a:gd name="T4" fmla="*/ 2197 w 2517"/>
                <a:gd name="T5" fmla="*/ 0 h 276"/>
                <a:gd name="T6" fmla="*/ 0 w 2517"/>
                <a:gd name="T7" fmla="*/ 276 h 276"/>
                <a:gd name="T8" fmla="*/ 2119 w 2517"/>
                <a:gd name="T9" fmla="*/ 276 h 276"/>
                <a:gd name="T10" fmla="*/ 211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01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sp>
          <p:nvSpPr>
            <p:cNvPr id="106514" name="Freeform 13"/>
            <p:cNvSpPr>
              <a:spLocks/>
            </p:cNvSpPr>
            <p:nvPr/>
          </p:nvSpPr>
          <p:spPr bwMode="hidden">
            <a:xfrm>
              <a:off x="5030" y="3151"/>
              <a:ext cx="728" cy="240"/>
            </a:xfrm>
            <a:custGeom>
              <a:avLst/>
              <a:gdLst>
                <a:gd name="T0" fmla="*/ 708 w 729"/>
                <a:gd name="T1" fmla="*/ 240 h 240"/>
                <a:gd name="T2" fmla="*/ 0 w 729"/>
                <a:gd name="T3" fmla="*/ 0 h 240"/>
                <a:gd name="T4" fmla="*/ 0 w 729"/>
                <a:gd name="T5" fmla="*/ 6 h 240"/>
                <a:gd name="T6" fmla="*/ 708 w 729"/>
                <a:gd name="T7" fmla="*/ 240 h 240"/>
                <a:gd name="T8" fmla="*/ 70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01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sp>
          <p:nvSpPr>
            <p:cNvPr id="106516" name="Freeform 15"/>
            <p:cNvSpPr>
              <a:spLocks/>
            </p:cNvSpPr>
            <p:nvPr/>
          </p:nvSpPr>
          <p:spPr bwMode="hidden">
            <a:xfrm>
              <a:off x="5030" y="3049"/>
              <a:ext cx="728" cy="318"/>
            </a:xfrm>
            <a:custGeom>
              <a:avLst/>
              <a:gdLst>
                <a:gd name="T0" fmla="*/ 708 w 729"/>
                <a:gd name="T1" fmla="*/ 318 h 318"/>
                <a:gd name="T2" fmla="*/ 708 w 729"/>
                <a:gd name="T3" fmla="*/ 312 h 318"/>
                <a:gd name="T4" fmla="*/ 0 w 729"/>
                <a:gd name="T5" fmla="*/ 0 h 318"/>
                <a:gd name="T6" fmla="*/ 0 w 729"/>
                <a:gd name="T7" fmla="*/ 54 h 318"/>
                <a:gd name="T8" fmla="*/ 708 w 729"/>
                <a:gd name="T9" fmla="*/ 318 h 318"/>
                <a:gd name="T10" fmla="*/ 70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01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sp>
          <p:nvSpPr>
            <p:cNvPr id="5601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sp>
          <p:nvSpPr>
            <p:cNvPr id="5601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sp>
          <p:nvSpPr>
            <p:cNvPr id="10652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01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sp>
          <p:nvSpPr>
            <p:cNvPr id="10652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01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sp>
          <p:nvSpPr>
            <p:cNvPr id="5601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sp>
          <p:nvSpPr>
            <p:cNvPr id="5601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sp>
          <p:nvSpPr>
            <p:cNvPr id="10652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01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sp>
          <p:nvSpPr>
            <p:cNvPr id="5601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sp>
          <p:nvSpPr>
            <p:cNvPr id="106529" name="Freeform 28"/>
            <p:cNvSpPr>
              <a:spLocks/>
            </p:cNvSpPr>
            <p:nvPr/>
          </p:nvSpPr>
          <p:spPr bwMode="hidden">
            <a:xfrm>
              <a:off x="5698" y="653"/>
              <a:ext cx="60" cy="311"/>
            </a:xfrm>
            <a:custGeom>
              <a:avLst/>
              <a:gdLst>
                <a:gd name="T0" fmla="*/ 0 w 60"/>
                <a:gd name="T1" fmla="*/ 144 h 312"/>
                <a:gd name="T2" fmla="*/ 60 w 60"/>
                <a:gd name="T3" fmla="*/ 29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01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sp>
          <p:nvSpPr>
            <p:cNvPr id="10653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01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sp>
          <p:nvSpPr>
            <p:cNvPr id="5601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sp>
          <p:nvSpPr>
            <p:cNvPr id="5601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sp>
          <p:nvSpPr>
            <p:cNvPr id="5601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sp>
          <p:nvSpPr>
            <p:cNvPr id="5601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sp>
          <p:nvSpPr>
            <p:cNvPr id="5601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sp>
          <p:nvSpPr>
            <p:cNvPr id="5601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sp>
          <p:nvSpPr>
            <p:cNvPr id="5601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grpSp>
          <p:nvGrpSpPr>
            <p:cNvPr id="106540" name="Group 39"/>
            <p:cNvGrpSpPr>
              <a:grpSpLocks/>
            </p:cNvGrpSpPr>
            <p:nvPr userDrawn="1"/>
          </p:nvGrpSpPr>
          <p:grpSpPr bwMode="auto">
            <a:xfrm>
              <a:off x="0" y="1632"/>
              <a:ext cx="5758" cy="1858"/>
              <a:chOff x="0" y="1632"/>
              <a:chExt cx="5758" cy="1858"/>
            </a:xfrm>
          </p:grpSpPr>
          <p:sp>
            <p:nvSpPr>
              <p:cNvPr id="5601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sp>
            <p:nvSpPr>
              <p:cNvPr id="5601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grpSp>
      </p:grpSp>
      <p:sp>
        <p:nvSpPr>
          <p:cNvPr id="5601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5601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01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fld id="{59CC5D5E-F730-4E72-844C-E150E4EF4584}" type="datetimeFigureOut">
              <a:rPr lang="en-US" smtClean="0"/>
              <a:pPr/>
              <a:t>1/2/14</a:t>
            </a:fld>
            <a:endParaRPr lang="en-US"/>
          </a:p>
        </p:txBody>
      </p:sp>
      <p:sp>
        <p:nvSpPr>
          <p:cNvPr id="5601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endParaRPr lang="en-US"/>
          </a:p>
        </p:txBody>
      </p:sp>
      <p:sp>
        <p:nvSpPr>
          <p:cNvPr id="5601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Arial" charset="0"/>
              </a:defRPr>
            </a:lvl1pPr>
          </a:lstStyle>
          <a:p>
            <a:fld id="{6A0C2AB5-FF68-48AF-B687-119A0A47367C}"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3771"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p:titleStyle>
    <p:bodyStyle>
      <a:lvl1pPr marL="342659" indent="-342659" algn="l" rtl="0" eaLnBrk="0" fontAlgn="base" hangingPunct="0">
        <a:spcBef>
          <a:spcPct val="20000"/>
        </a:spcBef>
        <a:spcAft>
          <a:spcPct val="0"/>
        </a:spcAft>
        <a:buClr>
          <a:schemeClr val="hlink"/>
        </a:buClr>
        <a:buSzPct val="90000"/>
        <a:buFont typeface="Wingdings" charset="0"/>
        <a:buBlip>
          <a:blip r:embed="rId3"/>
        </a:buBlip>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428" indent="-285548"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2199" indent="-228439" algn="l" rtl="0" eaLnBrk="0" fontAlgn="base" hangingPunct="0">
        <a:spcBef>
          <a:spcPct val="20000"/>
        </a:spcBef>
        <a:spcAft>
          <a:spcPct val="0"/>
        </a:spcAft>
        <a:buClr>
          <a:schemeClr val="accent2"/>
        </a:buClr>
        <a:buSzPct val="90000"/>
        <a:buFont typeface="Wingdings" charset="0"/>
        <a:buBlip>
          <a:blip r:embed="rId4"/>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599077" indent="-228439"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5957" indent="-228439" algn="l" rtl="0" eaLnBrk="0" fontAlgn="base" hangingPunct="0">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2836" indent="-228439" algn="l" rtl="0" fontAlgn="base">
        <a:spcBef>
          <a:spcPct val="20000"/>
        </a:spcBef>
        <a:spcAft>
          <a:spcPct val="0"/>
        </a:spcAft>
        <a:buClr>
          <a:schemeClr val="folHlink"/>
        </a:buClr>
        <a:buSzPct val="90000"/>
        <a:buFont typeface="Wingdings" pitchFamily="-105" charset="2"/>
        <a:buBlip>
          <a:blip r:embed="rId5"/>
        </a:buBlip>
        <a:defRPr sz="2000">
          <a:solidFill>
            <a:schemeClr val="tx1"/>
          </a:solidFill>
          <a:effectLst>
            <a:outerShdw blurRad="38100" dist="38100" dir="2700000" algn="tl">
              <a:srgbClr val="000000"/>
            </a:outerShdw>
          </a:effectLst>
          <a:latin typeface="+mn-lt"/>
          <a:ea typeface="ＭＳ Ｐゴシック" pitchFamily="-105" charset="-128"/>
        </a:defRPr>
      </a:lvl6pPr>
      <a:lvl7pPr marL="2969716" indent="-228439" algn="l" rtl="0" fontAlgn="base">
        <a:spcBef>
          <a:spcPct val="20000"/>
        </a:spcBef>
        <a:spcAft>
          <a:spcPct val="0"/>
        </a:spcAft>
        <a:buClr>
          <a:schemeClr val="folHlink"/>
        </a:buClr>
        <a:buSzPct val="90000"/>
        <a:buFont typeface="Wingdings" pitchFamily="-105" charset="2"/>
        <a:buBlip>
          <a:blip r:embed="rId5"/>
        </a:buBlip>
        <a:defRPr sz="2000">
          <a:solidFill>
            <a:schemeClr val="tx1"/>
          </a:solidFill>
          <a:effectLst>
            <a:outerShdw blurRad="38100" dist="38100" dir="2700000" algn="tl">
              <a:srgbClr val="000000"/>
            </a:outerShdw>
          </a:effectLst>
          <a:latin typeface="+mn-lt"/>
          <a:ea typeface="ＭＳ Ｐゴシック" pitchFamily="-105" charset="-128"/>
        </a:defRPr>
      </a:lvl7pPr>
      <a:lvl8pPr marL="3426595" indent="-228439" algn="l" rtl="0" fontAlgn="base">
        <a:spcBef>
          <a:spcPct val="20000"/>
        </a:spcBef>
        <a:spcAft>
          <a:spcPct val="0"/>
        </a:spcAft>
        <a:buClr>
          <a:schemeClr val="folHlink"/>
        </a:buClr>
        <a:buSzPct val="90000"/>
        <a:buFont typeface="Wingdings" pitchFamily="-105" charset="2"/>
        <a:buBlip>
          <a:blip r:embed="rId5"/>
        </a:buBlip>
        <a:defRPr sz="2000">
          <a:solidFill>
            <a:schemeClr val="tx1"/>
          </a:solidFill>
          <a:effectLst>
            <a:outerShdw blurRad="38100" dist="38100" dir="2700000" algn="tl">
              <a:srgbClr val="000000"/>
            </a:outerShdw>
          </a:effectLst>
          <a:latin typeface="+mn-lt"/>
          <a:ea typeface="ＭＳ Ｐゴシック" pitchFamily="-105" charset="-128"/>
        </a:defRPr>
      </a:lvl8pPr>
      <a:lvl9pPr marL="3883472" indent="-228439" algn="l" rtl="0" fontAlgn="base">
        <a:spcBef>
          <a:spcPct val="20000"/>
        </a:spcBef>
        <a:spcAft>
          <a:spcPct val="0"/>
        </a:spcAft>
        <a:buClr>
          <a:schemeClr val="folHlink"/>
        </a:buClr>
        <a:buSzPct val="90000"/>
        <a:buFont typeface="Wingdings" pitchFamily="-105" charset="2"/>
        <a:buBlip>
          <a:blip r:embed="rId5"/>
        </a:buBlip>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69634" name="Group 2"/>
          <p:cNvGrpSpPr>
            <a:grpSpLocks/>
          </p:cNvGrpSpPr>
          <p:nvPr/>
        </p:nvGrpSpPr>
        <p:grpSpPr bwMode="auto">
          <a:xfrm>
            <a:off x="0" y="6"/>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69643" name="Freeform 6"/>
            <p:cNvSpPr>
              <a:spLocks/>
            </p:cNvSpPr>
            <p:nvPr/>
          </p:nvSpPr>
          <p:spPr bwMode="hidden">
            <a:xfrm>
              <a:off x="4038" y="3577"/>
              <a:ext cx="1720" cy="65"/>
            </a:xfrm>
            <a:custGeom>
              <a:avLst/>
              <a:gdLst>
                <a:gd name="T0" fmla="*/ 1680 w 1722"/>
                <a:gd name="T1" fmla="*/ 45 h 66"/>
                <a:gd name="T2" fmla="*/ 1680 w 1722"/>
                <a:gd name="T3" fmla="*/ 39 h 66"/>
                <a:gd name="T4" fmla="*/ 0 w 1722"/>
                <a:gd name="T5" fmla="*/ 0 h 66"/>
                <a:gd name="T6" fmla="*/ 0 w 1722"/>
                <a:gd name="T7" fmla="*/ 33 h 66"/>
                <a:gd name="T8" fmla="*/ 1680 w 1722"/>
                <a:gd name="T9" fmla="*/ 45 h 66"/>
                <a:gd name="T10" fmla="*/ 1680 w 1722"/>
                <a:gd name="T11" fmla="*/ 4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69645" name="Freeform 8"/>
            <p:cNvSpPr>
              <a:spLocks/>
            </p:cNvSpPr>
            <p:nvPr/>
          </p:nvSpPr>
          <p:spPr bwMode="hidden">
            <a:xfrm>
              <a:off x="4784" y="3702"/>
              <a:ext cx="974" cy="101"/>
            </a:xfrm>
            <a:custGeom>
              <a:avLst/>
              <a:gdLst>
                <a:gd name="T0" fmla="*/ 954 w 975"/>
                <a:gd name="T1" fmla="*/ 48 h 101"/>
                <a:gd name="T2" fmla="*/ 954 w 975"/>
                <a:gd name="T3" fmla="*/ 0 h 101"/>
                <a:gd name="T4" fmla="*/ 0 w 975"/>
                <a:gd name="T5" fmla="*/ 24 h 101"/>
                <a:gd name="T6" fmla="*/ 0 w 975"/>
                <a:gd name="T7" fmla="*/ 101 h 101"/>
                <a:gd name="T8" fmla="*/ 954 w 975"/>
                <a:gd name="T9" fmla="*/ 48 h 101"/>
                <a:gd name="T10" fmla="*/ 95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9646" name="Freeform 9"/>
            <p:cNvSpPr>
              <a:spLocks/>
            </p:cNvSpPr>
            <p:nvPr/>
          </p:nvSpPr>
          <p:spPr bwMode="hidden">
            <a:xfrm>
              <a:off x="3619" y="3815"/>
              <a:ext cx="2139" cy="198"/>
            </a:xfrm>
            <a:custGeom>
              <a:avLst/>
              <a:gdLst>
                <a:gd name="T0" fmla="*/ 2099 w 2141"/>
                <a:gd name="T1" fmla="*/ 0 h 198"/>
                <a:gd name="T2" fmla="*/ 0 w 2141"/>
                <a:gd name="T3" fmla="*/ 156 h 198"/>
                <a:gd name="T4" fmla="*/ 0 w 2141"/>
                <a:gd name="T5" fmla="*/ 198 h 198"/>
                <a:gd name="T6" fmla="*/ 2099 w 2141"/>
                <a:gd name="T7" fmla="*/ 0 h 198"/>
                <a:gd name="T8" fmla="*/ 209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69648" name="Freeform 11"/>
            <p:cNvSpPr>
              <a:spLocks/>
            </p:cNvSpPr>
            <p:nvPr/>
          </p:nvSpPr>
          <p:spPr bwMode="hidden">
            <a:xfrm>
              <a:off x="2097" y="4043"/>
              <a:ext cx="2514" cy="276"/>
            </a:xfrm>
            <a:custGeom>
              <a:avLst/>
              <a:gdLst>
                <a:gd name="T0" fmla="*/ 2119 w 2517"/>
                <a:gd name="T1" fmla="*/ 276 h 276"/>
                <a:gd name="T2" fmla="*/ 2454 w 2517"/>
                <a:gd name="T3" fmla="*/ 204 h 276"/>
                <a:gd name="T4" fmla="*/ 2197 w 2517"/>
                <a:gd name="T5" fmla="*/ 0 h 276"/>
                <a:gd name="T6" fmla="*/ 0 w 2517"/>
                <a:gd name="T7" fmla="*/ 276 h 276"/>
                <a:gd name="T8" fmla="*/ 2119 w 2517"/>
                <a:gd name="T9" fmla="*/ 276 h 276"/>
                <a:gd name="T10" fmla="*/ 211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69650" name="Freeform 13"/>
            <p:cNvSpPr>
              <a:spLocks/>
            </p:cNvSpPr>
            <p:nvPr/>
          </p:nvSpPr>
          <p:spPr bwMode="hidden">
            <a:xfrm>
              <a:off x="5030" y="3151"/>
              <a:ext cx="728" cy="240"/>
            </a:xfrm>
            <a:custGeom>
              <a:avLst/>
              <a:gdLst>
                <a:gd name="T0" fmla="*/ 708 w 729"/>
                <a:gd name="T1" fmla="*/ 240 h 240"/>
                <a:gd name="T2" fmla="*/ 0 w 729"/>
                <a:gd name="T3" fmla="*/ 0 h 240"/>
                <a:gd name="T4" fmla="*/ 0 w 729"/>
                <a:gd name="T5" fmla="*/ 6 h 240"/>
                <a:gd name="T6" fmla="*/ 708 w 729"/>
                <a:gd name="T7" fmla="*/ 240 h 240"/>
                <a:gd name="T8" fmla="*/ 70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69652" name="Freeform 15"/>
            <p:cNvSpPr>
              <a:spLocks/>
            </p:cNvSpPr>
            <p:nvPr/>
          </p:nvSpPr>
          <p:spPr bwMode="hidden">
            <a:xfrm>
              <a:off x="5030" y="3049"/>
              <a:ext cx="728" cy="318"/>
            </a:xfrm>
            <a:custGeom>
              <a:avLst/>
              <a:gdLst>
                <a:gd name="T0" fmla="*/ 708 w 729"/>
                <a:gd name="T1" fmla="*/ 318 h 318"/>
                <a:gd name="T2" fmla="*/ 708 w 729"/>
                <a:gd name="T3" fmla="*/ 312 h 318"/>
                <a:gd name="T4" fmla="*/ 0 w 729"/>
                <a:gd name="T5" fmla="*/ 0 h 318"/>
                <a:gd name="T6" fmla="*/ 0 w 729"/>
                <a:gd name="T7" fmla="*/ 54 h 318"/>
                <a:gd name="T8" fmla="*/ 708 w 729"/>
                <a:gd name="T9" fmla="*/ 318 h 318"/>
                <a:gd name="T10" fmla="*/ 70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6965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6965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6966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69665" name="Freeform 28"/>
            <p:cNvSpPr>
              <a:spLocks/>
            </p:cNvSpPr>
            <p:nvPr/>
          </p:nvSpPr>
          <p:spPr bwMode="hidden">
            <a:xfrm>
              <a:off x="5698" y="653"/>
              <a:ext cx="60" cy="311"/>
            </a:xfrm>
            <a:custGeom>
              <a:avLst/>
              <a:gdLst>
                <a:gd name="T0" fmla="*/ 0 w 60"/>
                <a:gd name="T1" fmla="*/ 144 h 312"/>
                <a:gd name="T2" fmla="*/ 60 w 60"/>
                <a:gd name="T3" fmla="*/ 29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6966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grpSp>
          <p:nvGrpSpPr>
            <p:cNvPr id="69676"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fld id="{59CC5D5E-F730-4E72-844C-E150E4EF4584}" type="datetimeFigureOut">
              <a:rPr lang="en-US" smtClean="0"/>
              <a:pPr/>
              <a:t>1/2/14</a:t>
            </a:fld>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Arial" charset="0"/>
              </a:defRPr>
            </a:lvl1pPr>
          </a:lstStyle>
          <a:p>
            <a:fld id="{6A0C2AB5-FF68-48AF-B687-119A0A47367C}"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3773"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659" indent="-342659" algn="l" rtl="0" eaLnBrk="0" fontAlgn="base" hangingPunct="0">
        <a:spcBef>
          <a:spcPct val="20000"/>
        </a:spcBef>
        <a:spcAft>
          <a:spcPct val="0"/>
        </a:spcAft>
        <a:buClr>
          <a:schemeClr val="hlink"/>
        </a:buClr>
        <a:buSzPct val="90000"/>
        <a:buFont typeface="Wingdings" charset="0"/>
        <a:buBlip>
          <a:blip r:embed="rId3"/>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428" indent="-285548"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2199" indent="-228439" algn="l" rtl="0" eaLnBrk="0" fontAlgn="base" hangingPunct="0">
        <a:spcBef>
          <a:spcPct val="20000"/>
        </a:spcBef>
        <a:spcAft>
          <a:spcPct val="0"/>
        </a:spcAft>
        <a:buClr>
          <a:schemeClr val="accent2"/>
        </a:buClr>
        <a:buSzPct val="90000"/>
        <a:buFont typeface="Wingdings" charset="0"/>
        <a:buBlip>
          <a:blip r:embed="rId4"/>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599077" indent="-228439"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5957" indent="-228439" algn="l" rtl="0" eaLnBrk="0" fontAlgn="base" hangingPunct="0">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2836" indent="-228439"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69716" indent="-228439"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6595" indent="-228439"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3472" indent="-228439"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71682" name="Group 2"/>
          <p:cNvGrpSpPr>
            <a:grpSpLocks/>
          </p:cNvGrpSpPr>
          <p:nvPr/>
        </p:nvGrpSpPr>
        <p:grpSpPr bwMode="auto">
          <a:xfrm>
            <a:off x="0" y="6"/>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1691" name="Freeform 6"/>
            <p:cNvSpPr>
              <a:spLocks/>
            </p:cNvSpPr>
            <p:nvPr/>
          </p:nvSpPr>
          <p:spPr bwMode="hidden">
            <a:xfrm>
              <a:off x="4038" y="3577"/>
              <a:ext cx="1720" cy="65"/>
            </a:xfrm>
            <a:custGeom>
              <a:avLst/>
              <a:gdLst>
                <a:gd name="T0" fmla="*/ 1680 w 1722"/>
                <a:gd name="T1" fmla="*/ 45 h 66"/>
                <a:gd name="T2" fmla="*/ 1680 w 1722"/>
                <a:gd name="T3" fmla="*/ 39 h 66"/>
                <a:gd name="T4" fmla="*/ 0 w 1722"/>
                <a:gd name="T5" fmla="*/ 0 h 66"/>
                <a:gd name="T6" fmla="*/ 0 w 1722"/>
                <a:gd name="T7" fmla="*/ 33 h 66"/>
                <a:gd name="T8" fmla="*/ 1680 w 1722"/>
                <a:gd name="T9" fmla="*/ 45 h 66"/>
                <a:gd name="T10" fmla="*/ 1680 w 1722"/>
                <a:gd name="T11" fmla="*/ 4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1693" name="Freeform 8"/>
            <p:cNvSpPr>
              <a:spLocks/>
            </p:cNvSpPr>
            <p:nvPr/>
          </p:nvSpPr>
          <p:spPr bwMode="hidden">
            <a:xfrm>
              <a:off x="4784" y="3702"/>
              <a:ext cx="974" cy="101"/>
            </a:xfrm>
            <a:custGeom>
              <a:avLst/>
              <a:gdLst>
                <a:gd name="T0" fmla="*/ 954 w 975"/>
                <a:gd name="T1" fmla="*/ 48 h 101"/>
                <a:gd name="T2" fmla="*/ 954 w 975"/>
                <a:gd name="T3" fmla="*/ 0 h 101"/>
                <a:gd name="T4" fmla="*/ 0 w 975"/>
                <a:gd name="T5" fmla="*/ 24 h 101"/>
                <a:gd name="T6" fmla="*/ 0 w 975"/>
                <a:gd name="T7" fmla="*/ 101 h 101"/>
                <a:gd name="T8" fmla="*/ 954 w 975"/>
                <a:gd name="T9" fmla="*/ 48 h 101"/>
                <a:gd name="T10" fmla="*/ 95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694" name="Freeform 9"/>
            <p:cNvSpPr>
              <a:spLocks/>
            </p:cNvSpPr>
            <p:nvPr/>
          </p:nvSpPr>
          <p:spPr bwMode="hidden">
            <a:xfrm>
              <a:off x="3619" y="3815"/>
              <a:ext cx="2139" cy="198"/>
            </a:xfrm>
            <a:custGeom>
              <a:avLst/>
              <a:gdLst>
                <a:gd name="T0" fmla="*/ 2099 w 2141"/>
                <a:gd name="T1" fmla="*/ 0 h 198"/>
                <a:gd name="T2" fmla="*/ 0 w 2141"/>
                <a:gd name="T3" fmla="*/ 156 h 198"/>
                <a:gd name="T4" fmla="*/ 0 w 2141"/>
                <a:gd name="T5" fmla="*/ 198 h 198"/>
                <a:gd name="T6" fmla="*/ 2099 w 2141"/>
                <a:gd name="T7" fmla="*/ 0 h 198"/>
                <a:gd name="T8" fmla="*/ 209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1696" name="Freeform 11"/>
            <p:cNvSpPr>
              <a:spLocks/>
            </p:cNvSpPr>
            <p:nvPr/>
          </p:nvSpPr>
          <p:spPr bwMode="hidden">
            <a:xfrm>
              <a:off x="2097" y="4043"/>
              <a:ext cx="2514" cy="276"/>
            </a:xfrm>
            <a:custGeom>
              <a:avLst/>
              <a:gdLst>
                <a:gd name="T0" fmla="*/ 2119 w 2517"/>
                <a:gd name="T1" fmla="*/ 276 h 276"/>
                <a:gd name="T2" fmla="*/ 2454 w 2517"/>
                <a:gd name="T3" fmla="*/ 204 h 276"/>
                <a:gd name="T4" fmla="*/ 2197 w 2517"/>
                <a:gd name="T5" fmla="*/ 0 h 276"/>
                <a:gd name="T6" fmla="*/ 0 w 2517"/>
                <a:gd name="T7" fmla="*/ 276 h 276"/>
                <a:gd name="T8" fmla="*/ 2119 w 2517"/>
                <a:gd name="T9" fmla="*/ 276 h 276"/>
                <a:gd name="T10" fmla="*/ 211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1698" name="Freeform 13"/>
            <p:cNvSpPr>
              <a:spLocks/>
            </p:cNvSpPr>
            <p:nvPr/>
          </p:nvSpPr>
          <p:spPr bwMode="hidden">
            <a:xfrm>
              <a:off x="5030" y="3151"/>
              <a:ext cx="728" cy="240"/>
            </a:xfrm>
            <a:custGeom>
              <a:avLst/>
              <a:gdLst>
                <a:gd name="T0" fmla="*/ 708 w 729"/>
                <a:gd name="T1" fmla="*/ 240 h 240"/>
                <a:gd name="T2" fmla="*/ 0 w 729"/>
                <a:gd name="T3" fmla="*/ 0 h 240"/>
                <a:gd name="T4" fmla="*/ 0 w 729"/>
                <a:gd name="T5" fmla="*/ 6 h 240"/>
                <a:gd name="T6" fmla="*/ 708 w 729"/>
                <a:gd name="T7" fmla="*/ 240 h 240"/>
                <a:gd name="T8" fmla="*/ 70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1700" name="Freeform 15"/>
            <p:cNvSpPr>
              <a:spLocks/>
            </p:cNvSpPr>
            <p:nvPr/>
          </p:nvSpPr>
          <p:spPr bwMode="hidden">
            <a:xfrm>
              <a:off x="5030" y="3049"/>
              <a:ext cx="728" cy="318"/>
            </a:xfrm>
            <a:custGeom>
              <a:avLst/>
              <a:gdLst>
                <a:gd name="T0" fmla="*/ 708 w 729"/>
                <a:gd name="T1" fmla="*/ 318 h 318"/>
                <a:gd name="T2" fmla="*/ 708 w 729"/>
                <a:gd name="T3" fmla="*/ 312 h 318"/>
                <a:gd name="T4" fmla="*/ 0 w 729"/>
                <a:gd name="T5" fmla="*/ 0 h 318"/>
                <a:gd name="T6" fmla="*/ 0 w 729"/>
                <a:gd name="T7" fmla="*/ 54 h 318"/>
                <a:gd name="T8" fmla="*/ 708 w 729"/>
                <a:gd name="T9" fmla="*/ 318 h 318"/>
                <a:gd name="T10" fmla="*/ 70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17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17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17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1713" name="Freeform 28"/>
            <p:cNvSpPr>
              <a:spLocks/>
            </p:cNvSpPr>
            <p:nvPr/>
          </p:nvSpPr>
          <p:spPr bwMode="hidden">
            <a:xfrm>
              <a:off x="5698" y="653"/>
              <a:ext cx="60" cy="311"/>
            </a:xfrm>
            <a:custGeom>
              <a:avLst/>
              <a:gdLst>
                <a:gd name="T0" fmla="*/ 0 w 60"/>
                <a:gd name="T1" fmla="*/ 144 h 312"/>
                <a:gd name="T2" fmla="*/ 60 w 60"/>
                <a:gd name="T3" fmla="*/ 29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17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grpSp>
          <p:nvGrpSpPr>
            <p:cNvPr id="71724"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fld id="{59CC5D5E-F730-4E72-844C-E150E4EF4584}" type="datetimeFigureOut">
              <a:rPr lang="en-US" smtClean="0"/>
              <a:pPr/>
              <a:t>1/2/14</a:t>
            </a:fld>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Arial" charset="0"/>
              </a:defRPr>
            </a:lvl1pPr>
          </a:lstStyle>
          <a:p>
            <a:fld id="{6A0C2AB5-FF68-48AF-B687-119A0A47367C}"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3775" r:id="rId1"/>
    <p:sldLayoutId id="2147483776"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659" indent="-342659" algn="l" rtl="0" eaLnBrk="0" fontAlgn="base" hangingPunct="0">
        <a:spcBef>
          <a:spcPct val="20000"/>
        </a:spcBef>
        <a:spcAft>
          <a:spcPct val="0"/>
        </a:spcAft>
        <a:buClr>
          <a:schemeClr val="hlink"/>
        </a:buClr>
        <a:buSzPct val="90000"/>
        <a:buFont typeface="Wingdings" charset="0"/>
        <a:buBlip>
          <a:blip r:embed="rId4"/>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428" indent="-285548"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2199" indent="-228439" algn="l" rtl="0" eaLnBrk="0" fontAlgn="base" hangingPunct="0">
        <a:spcBef>
          <a:spcPct val="20000"/>
        </a:spcBef>
        <a:spcAft>
          <a:spcPct val="0"/>
        </a:spcAft>
        <a:buClr>
          <a:schemeClr val="accent2"/>
        </a:buClr>
        <a:buSzPct val="90000"/>
        <a:buFont typeface="Wingdings" charset="0"/>
        <a:buBlip>
          <a:blip r:embed="rId5"/>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599077" indent="-228439"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5957" indent="-228439" algn="l" rtl="0" eaLnBrk="0" fontAlgn="base" hangingPunct="0">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2836" indent="-228439" algn="l" rtl="0" fontAlgn="base">
        <a:spcBef>
          <a:spcPct val="20000"/>
        </a:spcBef>
        <a:spcAft>
          <a:spcPct val="0"/>
        </a:spcAft>
        <a:buClr>
          <a:schemeClr val="folHlink"/>
        </a:buClr>
        <a:buSzPct val="90000"/>
        <a:buFont typeface="Wingdings" pitchFamily="-112" charset="2"/>
        <a:buBlip>
          <a:blip r:embed="rId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69716" indent="-228439" algn="l" rtl="0" fontAlgn="base">
        <a:spcBef>
          <a:spcPct val="20000"/>
        </a:spcBef>
        <a:spcAft>
          <a:spcPct val="0"/>
        </a:spcAft>
        <a:buClr>
          <a:schemeClr val="folHlink"/>
        </a:buClr>
        <a:buSzPct val="90000"/>
        <a:buFont typeface="Wingdings" pitchFamily="-112" charset="2"/>
        <a:buBlip>
          <a:blip r:embed="rId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6595" indent="-228439" algn="l" rtl="0" fontAlgn="base">
        <a:spcBef>
          <a:spcPct val="20000"/>
        </a:spcBef>
        <a:spcAft>
          <a:spcPct val="0"/>
        </a:spcAft>
        <a:buClr>
          <a:schemeClr val="folHlink"/>
        </a:buClr>
        <a:buSzPct val="90000"/>
        <a:buFont typeface="Wingdings" pitchFamily="-112" charset="2"/>
        <a:buBlip>
          <a:blip r:embed="rId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3472" indent="-228439" algn="l" rtl="0" fontAlgn="base">
        <a:spcBef>
          <a:spcPct val="20000"/>
        </a:spcBef>
        <a:spcAft>
          <a:spcPct val="0"/>
        </a:spcAft>
        <a:buClr>
          <a:schemeClr val="folHlink"/>
        </a:buClr>
        <a:buSzPct val="90000"/>
        <a:buFont typeface="Wingdings" pitchFamily="-112" charset="2"/>
        <a:buBlip>
          <a:blip r:embed="rId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11.jpeg"/><Relationship Id="rId1" Type="http://schemas.openxmlformats.org/officeDocument/2006/relationships/themeOverride" Target="../theme/themeOverride2.xml"/><Relationship Id="rId2"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12.emf"/><Relationship Id="rId1" Type="http://schemas.openxmlformats.org/officeDocument/2006/relationships/themeOverride" Target="../theme/themeOverride3.xml"/><Relationship Id="rId2"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13.jpeg"/><Relationship Id="rId1" Type="http://schemas.openxmlformats.org/officeDocument/2006/relationships/themeOverride" Target="../theme/themeOverride4.xml"/><Relationship Id="rId2"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13.jpeg"/><Relationship Id="rId1" Type="http://schemas.openxmlformats.org/officeDocument/2006/relationships/themeOverride" Target="../theme/themeOverride5.xml"/><Relationship Id="rId2"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themeOverride" Target="../theme/themeOverride6.xml"/><Relationship Id="rId2"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slideLayout" Target="../slideLayouts/slideLayout46.xml"/><Relationship Id="rId3"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16.jpeg"/><Relationship Id="rId1" Type="http://schemas.openxmlformats.org/officeDocument/2006/relationships/themeOverride" Target="../theme/themeOverride8.xml"/><Relationship Id="rId2"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18.jpeg"/><Relationship Id="rId1" Type="http://schemas.openxmlformats.org/officeDocument/2006/relationships/themeOverride" Target="../theme/themeOverride9.xml"/><Relationship Id="rId2"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25.jpeg"/><Relationship Id="rId5" Type="http://schemas.openxmlformats.org/officeDocument/2006/relationships/image" Target="../media/image2.png"/><Relationship Id="rId1" Type="http://schemas.openxmlformats.org/officeDocument/2006/relationships/themeOverride" Target="../theme/themeOverride10.xml"/><Relationship Id="rId2"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29.jpeg"/><Relationship Id="rId1" Type="http://schemas.openxmlformats.org/officeDocument/2006/relationships/themeOverride" Target="../theme/themeOverride11.xml"/><Relationship Id="rId2" Type="http://schemas.openxmlformats.org/officeDocument/2006/relationships/slideLayout" Target="../slideLayouts/slideLayout6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30.jpeg"/><Relationship Id="rId5" Type="http://schemas.openxmlformats.org/officeDocument/2006/relationships/image" Target="../media/image2.png"/><Relationship Id="rId1" Type="http://schemas.openxmlformats.org/officeDocument/2006/relationships/themeOverride" Target="../theme/themeOverride12.xml"/><Relationship Id="rId2" Type="http://schemas.openxmlformats.org/officeDocument/2006/relationships/slideLayout" Target="../slideLayouts/slideLayout6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31.png"/><Relationship Id="rId5" Type="http://schemas.openxmlformats.org/officeDocument/2006/relationships/image" Target="../media/image2.png"/><Relationship Id="rId1" Type="http://schemas.openxmlformats.org/officeDocument/2006/relationships/themeOverride" Target="../theme/themeOverride13.xml"/><Relationship Id="rId2"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32.jpeg"/><Relationship Id="rId1" Type="http://schemas.openxmlformats.org/officeDocument/2006/relationships/themeOverride" Target="../theme/themeOverride14.xml"/><Relationship Id="rId2" Type="http://schemas.openxmlformats.org/officeDocument/2006/relationships/slideLayout" Target="../slideLayouts/slideLayout7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27.xml"/><Relationship Id="rId3" Type="http://schemas.openxmlformats.org/officeDocument/2006/relationships/image" Target="../media/image3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35.png"/><Relationship Id="rId1" Type="http://schemas.openxmlformats.org/officeDocument/2006/relationships/themeOverride" Target="../theme/themeOverride15.xml"/><Relationship Id="rId2" Type="http://schemas.openxmlformats.org/officeDocument/2006/relationships/slideLayout" Target="../slideLayouts/slideLayout7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36.jpeg"/><Relationship Id="rId1" Type="http://schemas.openxmlformats.org/officeDocument/2006/relationships/themeOverride" Target="../theme/themeOverride16.xml"/><Relationship Id="rId2" Type="http://schemas.openxmlformats.org/officeDocument/2006/relationships/slideLayout" Target="../slideLayouts/slideLayout7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jpeg"/><Relationship Id="rId5" Type="http://schemas.openxmlformats.org/officeDocument/2006/relationships/image" Target="../media/image39.png"/><Relationship Id="rId1" Type="http://schemas.openxmlformats.org/officeDocument/2006/relationships/slideLayout" Target="../slideLayouts/slideLayout91.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37.png"/><Relationship Id="rId5" Type="http://schemas.openxmlformats.org/officeDocument/2006/relationships/image" Target="../media/image40.png"/><Relationship Id="rId1" Type="http://schemas.openxmlformats.org/officeDocument/2006/relationships/themeOverride" Target="../theme/themeOverride17.xml"/><Relationship Id="rId2" Type="http://schemas.openxmlformats.org/officeDocument/2006/relationships/slideLayout" Target="../slideLayouts/slideLayout7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37.png"/><Relationship Id="rId5" Type="http://schemas.openxmlformats.org/officeDocument/2006/relationships/image" Target="../media/image40.png"/><Relationship Id="rId1" Type="http://schemas.openxmlformats.org/officeDocument/2006/relationships/themeOverride" Target="../theme/themeOverride18.xml"/><Relationship Id="rId2" Type="http://schemas.openxmlformats.org/officeDocument/2006/relationships/slideLayout" Target="../slideLayouts/slideLayout7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37.png"/><Relationship Id="rId5" Type="http://schemas.openxmlformats.org/officeDocument/2006/relationships/image" Target="../media/image40.png"/><Relationship Id="rId1" Type="http://schemas.openxmlformats.org/officeDocument/2006/relationships/themeOverride" Target="../theme/themeOverride19.xml"/><Relationship Id="rId2" Type="http://schemas.openxmlformats.org/officeDocument/2006/relationships/slideLayout" Target="../slideLayouts/slideLayout73.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37.png"/><Relationship Id="rId5" Type="http://schemas.openxmlformats.org/officeDocument/2006/relationships/image" Target="../media/image40.png"/><Relationship Id="rId1" Type="http://schemas.openxmlformats.org/officeDocument/2006/relationships/themeOverride" Target="../theme/themeOverride20.xml"/><Relationship Id="rId2" Type="http://schemas.openxmlformats.org/officeDocument/2006/relationships/slideLayout" Target="../slideLayouts/slideLayout7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37.png"/><Relationship Id="rId5" Type="http://schemas.openxmlformats.org/officeDocument/2006/relationships/image" Target="../media/image40.png"/><Relationship Id="rId1" Type="http://schemas.openxmlformats.org/officeDocument/2006/relationships/themeOverride" Target="../theme/themeOverride21.xml"/><Relationship Id="rId2" Type="http://schemas.openxmlformats.org/officeDocument/2006/relationships/slideLayout" Target="../slideLayouts/slideLayout73.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jpeg"/><Relationship Id="rId1" Type="http://schemas.openxmlformats.org/officeDocument/2006/relationships/slideLayout" Target="../slideLayouts/slideLayout102.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image" Target="../media/image37.png"/><Relationship Id="rId5" Type="http://schemas.openxmlformats.org/officeDocument/2006/relationships/image" Target="../media/image40.png"/><Relationship Id="rId1" Type="http://schemas.openxmlformats.org/officeDocument/2006/relationships/themeOverride" Target="../theme/themeOverride22.xml"/><Relationship Id="rId2" Type="http://schemas.openxmlformats.org/officeDocument/2006/relationships/slideLayout" Target="../slideLayouts/slideLayout7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image" Target="../media/image37.png"/><Relationship Id="rId5" Type="http://schemas.openxmlformats.org/officeDocument/2006/relationships/image" Target="../media/image40.png"/><Relationship Id="rId1" Type="http://schemas.openxmlformats.org/officeDocument/2006/relationships/themeOverride" Target="../theme/themeOverride23.xml"/><Relationship Id="rId2" Type="http://schemas.openxmlformats.org/officeDocument/2006/relationships/slideLayout" Target="../slideLayouts/slideLayout7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image" Target="../media/image37.png"/><Relationship Id="rId5" Type="http://schemas.openxmlformats.org/officeDocument/2006/relationships/image" Target="../media/image40.png"/><Relationship Id="rId1" Type="http://schemas.openxmlformats.org/officeDocument/2006/relationships/themeOverride" Target="../theme/themeOverride24.xml"/><Relationship Id="rId2" Type="http://schemas.openxmlformats.org/officeDocument/2006/relationships/slideLayout" Target="../slideLayouts/slideLayout7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image" Target="../media/image37.png"/><Relationship Id="rId5" Type="http://schemas.openxmlformats.org/officeDocument/2006/relationships/image" Target="../media/image40.png"/><Relationship Id="rId1" Type="http://schemas.openxmlformats.org/officeDocument/2006/relationships/themeOverride" Target="../theme/themeOverride25.xml"/><Relationship Id="rId2" Type="http://schemas.openxmlformats.org/officeDocument/2006/relationships/slideLayout" Target="../slideLayouts/slideLayout7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3.jpeg"/></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40.png"/><Relationship Id="rId1" Type="http://schemas.openxmlformats.org/officeDocument/2006/relationships/slideLayout" Target="../slideLayouts/slideLayout80.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40.png"/><Relationship Id="rId1" Type="http://schemas.openxmlformats.org/officeDocument/2006/relationships/slideLayout" Target="../slideLayouts/slideLayout80.xml"/><Relationship Id="rId2" Type="http://schemas.openxmlformats.org/officeDocument/2006/relationships/notesSlide" Target="../notesSlides/notesSlide46.xml"/></Relationships>
</file>

<file path=ppt/slides/_rels/slide51.xml.rels><?xml version="1.0" encoding="UTF-8" standalone="yes"?>
<Relationships xmlns="http://schemas.openxmlformats.org/package/2006/relationships"><Relationship Id="rId1" Type="http://schemas.openxmlformats.org/officeDocument/2006/relationships/themeOverride" Target="../theme/themeOverride26.xml"/><Relationship Id="rId2" Type="http://schemas.openxmlformats.org/officeDocument/2006/relationships/slideLayout" Target="../slideLayouts/slideLayout107.xml"/><Relationship Id="rId3" Type="http://schemas.openxmlformats.org/officeDocument/2006/relationships/image" Target="../media/image46.jpeg"/></Relationships>
</file>

<file path=ppt/slides/_rels/slide52.xml.rels><?xml version="1.0" encoding="UTF-8" standalone="yes"?>
<Relationships xmlns="http://schemas.openxmlformats.org/package/2006/relationships"><Relationship Id="rId1" Type="http://schemas.openxmlformats.org/officeDocument/2006/relationships/themeOverride" Target="../theme/themeOverride27.xml"/><Relationship Id="rId2" Type="http://schemas.openxmlformats.org/officeDocument/2006/relationships/slideLayout" Target="../slideLayouts/slideLayout107.xml"/><Relationship Id="rId3" Type="http://schemas.openxmlformats.org/officeDocument/2006/relationships/image" Target="../media/image4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11.xml"/><Relationship Id="rId2" Type="http://schemas.openxmlformats.org/officeDocument/2006/relationships/notesSlide" Target="../notesSlides/notesSlide47.xml"/><Relationship Id="rId3" Type="http://schemas.openxmlformats.org/officeDocument/2006/relationships/image" Target="../media/image4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4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49.xml"/><Relationship Id="rId3" Type="http://schemas.openxmlformats.org/officeDocument/2006/relationships/image" Target="../media/image5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50.xml"/><Relationship Id="rId3" Type="http://schemas.openxmlformats.org/officeDocument/2006/relationships/image" Target="../media/image51.jpeg"/></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1" Type="http://schemas.openxmlformats.org/officeDocument/2006/relationships/slideLayout" Target="../slideLayouts/slideLayout111.xml"/><Relationship Id="rId2" Type="http://schemas.openxmlformats.org/officeDocument/2006/relationships/notesSlide" Target="../notesSlides/notesSlide51.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110.xml"/><Relationship Id="rId2" Type="http://schemas.openxmlformats.org/officeDocument/2006/relationships/notesSlide" Target="../notesSlides/notesSlide5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53.xml"/><Relationship Id="rId3" Type="http://schemas.openxmlformats.org/officeDocument/2006/relationships/image" Target="../media/image5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54.xml"/><Relationship Id="rId3" Type="http://schemas.openxmlformats.org/officeDocument/2006/relationships/image" Target="../media/image57.jpeg"/></Relationships>
</file>

<file path=ppt/slides/_rels/slide61.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1" Type="http://schemas.openxmlformats.org/officeDocument/2006/relationships/slideLayout" Target="../slideLayouts/slideLayout113.xml"/><Relationship Id="rId2" Type="http://schemas.openxmlformats.org/officeDocument/2006/relationships/notesSlide" Target="../notesSlides/notesSlide55.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1" Type="http://schemas.openxmlformats.org/officeDocument/2006/relationships/slideLayout" Target="../slideLayouts/slideLayout113.xml"/><Relationship Id="rId2" Type="http://schemas.openxmlformats.org/officeDocument/2006/relationships/notesSlide" Target="../notesSlides/notesSlide5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7.xml"/><Relationship Id="rId4" Type="http://schemas.openxmlformats.org/officeDocument/2006/relationships/image" Target="../media/image62.jpeg"/><Relationship Id="rId1" Type="http://schemas.openxmlformats.org/officeDocument/2006/relationships/themeOverride" Target="../theme/themeOverride28.xml"/><Relationship Id="rId2" Type="http://schemas.openxmlformats.org/officeDocument/2006/relationships/slideLayout" Target="../slideLayouts/slideLayout121.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8.xml"/><Relationship Id="rId4" Type="http://schemas.openxmlformats.org/officeDocument/2006/relationships/image" Target="../media/image63.jpeg"/><Relationship Id="rId5" Type="http://schemas.openxmlformats.org/officeDocument/2006/relationships/image" Target="../media/image64.jpeg"/><Relationship Id="rId6" Type="http://schemas.openxmlformats.org/officeDocument/2006/relationships/image" Target="../media/image65.wmf"/><Relationship Id="rId1" Type="http://schemas.openxmlformats.org/officeDocument/2006/relationships/themeOverride" Target="../theme/themeOverride29.xml"/><Relationship Id="rId2" Type="http://schemas.openxmlformats.org/officeDocument/2006/relationships/slideLayout" Target="../slideLayouts/slideLayout133.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9.xml"/><Relationship Id="rId4" Type="http://schemas.openxmlformats.org/officeDocument/2006/relationships/image" Target="../media/image37.png"/><Relationship Id="rId5" Type="http://schemas.openxmlformats.org/officeDocument/2006/relationships/image" Target="../media/image40.png"/><Relationship Id="rId1" Type="http://schemas.openxmlformats.org/officeDocument/2006/relationships/themeOverride" Target="../theme/themeOverride30.xml"/><Relationship Id="rId2" Type="http://schemas.openxmlformats.org/officeDocument/2006/relationships/slideLayout" Target="../slideLayouts/slideLayout73.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1" Type="http://schemas.openxmlformats.org/officeDocument/2006/relationships/themeOverride" Target="../theme/themeOverride31.xml"/><Relationship Id="rId2" Type="http://schemas.openxmlformats.org/officeDocument/2006/relationships/slideLayout" Target="../slideLayouts/slideLayout139.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0.xml"/><Relationship Id="rId4" Type="http://schemas.openxmlformats.org/officeDocument/2006/relationships/image" Target="../media/image68.jpeg"/><Relationship Id="rId1" Type="http://schemas.openxmlformats.org/officeDocument/2006/relationships/themeOverride" Target="../theme/themeOverride32.xml"/><Relationship Id="rId2" Type="http://schemas.openxmlformats.org/officeDocument/2006/relationships/slideLayout" Target="../slideLayouts/slideLayout108.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1.xml"/><Relationship Id="rId4" Type="http://schemas.openxmlformats.org/officeDocument/2006/relationships/image" Target="../media/image69.jpeg"/><Relationship Id="rId5" Type="http://schemas.openxmlformats.org/officeDocument/2006/relationships/image" Target="../media/image70.jpeg"/><Relationship Id="rId6" Type="http://schemas.openxmlformats.org/officeDocument/2006/relationships/image" Target="../media/image2.png"/><Relationship Id="rId1" Type="http://schemas.openxmlformats.org/officeDocument/2006/relationships/themeOverride" Target="../theme/themeOverride33.xml"/><Relationship Id="rId2" Type="http://schemas.openxmlformats.org/officeDocument/2006/relationships/slideLayout" Target="../slideLayouts/slideLayout14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2.xml"/><Relationship Id="rId4" Type="http://schemas.openxmlformats.org/officeDocument/2006/relationships/image" Target="../media/image71.jpeg"/><Relationship Id="rId1" Type="http://schemas.openxmlformats.org/officeDocument/2006/relationships/themeOverride" Target="../theme/themeOverride34.xml"/><Relationship Id="rId2" Type="http://schemas.openxmlformats.org/officeDocument/2006/relationships/slideLayout" Target="../slideLayouts/slideLayout156.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3.xml"/><Relationship Id="rId4" Type="http://schemas.openxmlformats.org/officeDocument/2006/relationships/image" Target="../media/image71.jpeg"/><Relationship Id="rId5" Type="http://schemas.openxmlformats.org/officeDocument/2006/relationships/image" Target="../media/image72.jpeg"/><Relationship Id="rId1" Type="http://schemas.openxmlformats.org/officeDocument/2006/relationships/themeOverride" Target="../theme/themeOverride35.xml"/><Relationship Id="rId2" Type="http://schemas.openxmlformats.org/officeDocument/2006/relationships/slideLayout" Target="../slideLayouts/slideLayout16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5.xml"/><Relationship Id="rId4" Type="http://schemas.openxmlformats.org/officeDocument/2006/relationships/image" Target="../media/image73.png"/><Relationship Id="rId1" Type="http://schemas.openxmlformats.org/officeDocument/2006/relationships/themeOverride" Target="../theme/themeOverride36.xml"/><Relationship Id="rId2" Type="http://schemas.openxmlformats.org/officeDocument/2006/relationships/slideLayout" Target="../slideLayouts/slideLayout179.xml"/></Relationships>
</file>

<file path=ppt/slides/_rels/slide75.xml.rels><?xml version="1.0" encoding="UTF-8" standalone="yes"?>
<Relationships xmlns="http://schemas.openxmlformats.org/package/2006/relationships"><Relationship Id="rId1" Type="http://schemas.openxmlformats.org/officeDocument/2006/relationships/themeOverride" Target="../theme/themeOverride37.xml"/><Relationship Id="rId2" Type="http://schemas.openxmlformats.org/officeDocument/2006/relationships/slideLayout" Target="../slideLayouts/slideLayout186.xml"/><Relationship Id="rId3" Type="http://schemas.openxmlformats.org/officeDocument/2006/relationships/notesSlide" Target="../notesSlides/notesSlide66.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7.xml"/><Relationship Id="rId4" Type="http://schemas.openxmlformats.org/officeDocument/2006/relationships/image" Target="../media/image73.png"/><Relationship Id="rId1" Type="http://schemas.openxmlformats.org/officeDocument/2006/relationships/themeOverride" Target="../theme/themeOverride38.xml"/><Relationship Id="rId2" Type="http://schemas.openxmlformats.org/officeDocument/2006/relationships/slideLayout" Target="../slideLayouts/slideLayout187.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8.xml"/><Relationship Id="rId4" Type="http://schemas.openxmlformats.org/officeDocument/2006/relationships/image" Target="../media/image37.png"/><Relationship Id="rId5" Type="http://schemas.openxmlformats.org/officeDocument/2006/relationships/image" Target="../media/image40.png"/><Relationship Id="rId1" Type="http://schemas.openxmlformats.org/officeDocument/2006/relationships/themeOverride" Target="../theme/themeOverride39.xml"/><Relationship Id="rId2" Type="http://schemas.openxmlformats.org/officeDocument/2006/relationships/slideLayout" Target="../slideLayouts/slideLayout188.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69.xml"/><Relationship Id="rId4" Type="http://schemas.openxmlformats.org/officeDocument/2006/relationships/image" Target="../media/image37.png"/><Relationship Id="rId5" Type="http://schemas.openxmlformats.org/officeDocument/2006/relationships/image" Target="../media/image40.png"/><Relationship Id="rId1" Type="http://schemas.openxmlformats.org/officeDocument/2006/relationships/themeOverride" Target="../theme/themeOverride40.xml"/><Relationship Id="rId2" Type="http://schemas.openxmlformats.org/officeDocument/2006/relationships/slideLayout" Target="../slideLayouts/slideLayout188.xml"/></Relationships>
</file>

<file path=ppt/slides/_rels/slide79.xml.rels><?xml version="1.0" encoding="UTF-8" standalone="yes"?>
<Relationships xmlns="http://schemas.openxmlformats.org/package/2006/relationships"><Relationship Id="rId1" Type="http://schemas.openxmlformats.org/officeDocument/2006/relationships/themeOverride" Target="../theme/themeOverride41.xml"/><Relationship Id="rId2" Type="http://schemas.openxmlformats.org/officeDocument/2006/relationships/slideLayout" Target="../slideLayouts/slideLayout191.xml"/><Relationship Id="rId3" Type="http://schemas.openxmlformats.org/officeDocument/2006/relationships/image" Target="../media/image7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0.xml"/><Relationship Id="rId4" Type="http://schemas.openxmlformats.org/officeDocument/2006/relationships/image" Target="../media/image75.jpeg"/><Relationship Id="rId1" Type="http://schemas.openxmlformats.org/officeDocument/2006/relationships/themeOverride" Target="../theme/themeOverride42.xml"/><Relationship Id="rId2" Type="http://schemas.openxmlformats.org/officeDocument/2006/relationships/slideLayout" Target="../slideLayouts/slideLayout19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76.jpeg"/></Relationships>
</file>

<file path=ppt/slides/_rels/slide82.xml.rels><?xml version="1.0" encoding="UTF-8" standalone="yes"?>
<Relationships xmlns="http://schemas.openxmlformats.org/package/2006/relationships"><Relationship Id="rId1" Type="http://schemas.openxmlformats.org/officeDocument/2006/relationships/themeOverride" Target="../theme/themeOverride43.xml"/><Relationship Id="rId2" Type="http://schemas.openxmlformats.org/officeDocument/2006/relationships/slideLayout" Target="../slideLayouts/slideLayout191.xml"/><Relationship Id="rId3" Type="http://schemas.openxmlformats.org/officeDocument/2006/relationships/image" Target="../media/image77.jpe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2.xml"/><Relationship Id="rId4" Type="http://schemas.openxmlformats.org/officeDocument/2006/relationships/image" Target="../media/image78.jpeg"/><Relationship Id="rId1" Type="http://schemas.openxmlformats.org/officeDocument/2006/relationships/themeOverride" Target="../theme/themeOverride44.xml"/><Relationship Id="rId2" Type="http://schemas.openxmlformats.org/officeDocument/2006/relationships/slideLayout" Target="../slideLayouts/slideLayout201.xml"/></Relationships>
</file>

<file path=ppt/slides/_rels/slide84.xml.rels><?xml version="1.0" encoding="UTF-8" standalone="yes"?>
<Relationships xmlns="http://schemas.openxmlformats.org/package/2006/relationships"><Relationship Id="rId1" Type="http://schemas.openxmlformats.org/officeDocument/2006/relationships/themeOverride" Target="../theme/themeOverride45.xml"/><Relationship Id="rId2" Type="http://schemas.openxmlformats.org/officeDocument/2006/relationships/slideLayout" Target="../slideLayouts/slideLayout207.xml"/><Relationship Id="rId3" Type="http://schemas.openxmlformats.org/officeDocument/2006/relationships/audio" Target="../media/audio1.wav"/></Relationships>
</file>

<file path=ppt/slides/_rels/slide85.xml.rels><?xml version="1.0" encoding="UTF-8" standalone="yes"?>
<Relationships xmlns="http://schemas.openxmlformats.org/package/2006/relationships"><Relationship Id="rId1" Type="http://schemas.openxmlformats.org/officeDocument/2006/relationships/themeOverride" Target="../theme/themeOverride46.xml"/><Relationship Id="rId2" Type="http://schemas.openxmlformats.org/officeDocument/2006/relationships/slideLayout" Target="../slideLayouts/slideLayout207.xml"/><Relationship Id="rId3" Type="http://schemas.openxmlformats.org/officeDocument/2006/relationships/audio" Target="../media/audio2.wav"/></Relationships>
</file>

<file path=ppt/slides/_rels/slide86.xml.rels><?xml version="1.0" encoding="UTF-8" standalone="yes"?>
<Relationships xmlns="http://schemas.openxmlformats.org/package/2006/relationships"><Relationship Id="rId1" Type="http://schemas.openxmlformats.org/officeDocument/2006/relationships/themeOverride" Target="../theme/themeOverride47.xml"/><Relationship Id="rId2" Type="http://schemas.openxmlformats.org/officeDocument/2006/relationships/slideLayout" Target="../slideLayouts/slideLayout207.xml"/><Relationship Id="rId3" Type="http://schemas.openxmlformats.org/officeDocument/2006/relationships/audio" Target="../media/audio1.wav"/></Relationships>
</file>

<file path=ppt/slides/_rels/slide87.xml.rels><?xml version="1.0" encoding="UTF-8" standalone="yes"?>
<Relationships xmlns="http://schemas.openxmlformats.org/package/2006/relationships"><Relationship Id="rId1" Type="http://schemas.openxmlformats.org/officeDocument/2006/relationships/themeOverride" Target="../theme/themeOverride48.xml"/><Relationship Id="rId2" Type="http://schemas.openxmlformats.org/officeDocument/2006/relationships/slideLayout" Target="../slideLayouts/slideLayout207.xml"/><Relationship Id="rId3" Type="http://schemas.openxmlformats.org/officeDocument/2006/relationships/audio" Target="../media/audio1.wav"/></Relationships>
</file>

<file path=ppt/slides/_rels/slide88.xml.rels><?xml version="1.0" encoding="UTF-8" standalone="yes"?>
<Relationships xmlns="http://schemas.openxmlformats.org/package/2006/relationships"><Relationship Id="rId1" Type="http://schemas.openxmlformats.org/officeDocument/2006/relationships/themeOverride" Target="../theme/themeOverride49.xml"/><Relationship Id="rId2" Type="http://schemas.openxmlformats.org/officeDocument/2006/relationships/slideLayout" Target="../slideLayouts/slideLayout210.xml"/><Relationship Id="rId3" Type="http://schemas.openxmlformats.org/officeDocument/2006/relationships/image" Target="../media/image79.gi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10.jpeg"/><Relationship Id="rId1" Type="http://schemas.openxmlformats.org/officeDocument/2006/relationships/themeOverride" Target="../theme/themeOverride1.xml"/><Relationship Id="rId2"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5538" name="Picture 2" descr="http://www.spreadjesus.org/img/APOSTLES-JOHN.jpg"/>
          <p:cNvPicPr>
            <a:picLocks noChangeAspect="1" noChangeArrowheads="1"/>
          </p:cNvPicPr>
          <p:nvPr/>
        </p:nvPicPr>
        <p:blipFill>
          <a:blip r:embed="rId2" cstate="print"/>
          <a:srcRect/>
          <a:stretch>
            <a:fillRect/>
          </a:stretch>
        </p:blipFill>
        <p:spPr bwMode="auto">
          <a:xfrm>
            <a:off x="0" y="0"/>
            <a:ext cx="5943600" cy="6858000"/>
          </a:xfrm>
          <a:prstGeom prst="rect">
            <a:avLst/>
          </a:prstGeom>
          <a:noFill/>
        </p:spPr>
      </p:pic>
      <p:sp>
        <p:nvSpPr>
          <p:cNvPr id="4" name="Text Box 3"/>
          <p:cNvSpPr txBox="1">
            <a:spLocks noChangeArrowheads="1"/>
          </p:cNvSpPr>
          <p:nvPr/>
        </p:nvSpPr>
        <p:spPr bwMode="auto">
          <a:xfrm>
            <a:off x="0" y="6381750"/>
            <a:ext cx="9144000" cy="476250"/>
          </a:xfrm>
          <a:prstGeom prst="rect">
            <a:avLst/>
          </a:prstGeom>
          <a:solidFill>
            <a:srgbClr val="000000"/>
          </a:soli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800" b="1" dirty="0">
                <a:solidFill>
                  <a:srgbClr val="FFFFFF"/>
                </a:solidFill>
                <a:effectLst>
                  <a:outerShdw blurRad="38100" dist="38100" dir="2700000" algn="tl">
                    <a:srgbClr val="000000"/>
                  </a:outerShdw>
                </a:effectLst>
                <a:latin typeface="Arial" charset="0"/>
                <a:cs typeface="Arial" charset="0"/>
              </a:rPr>
              <a:t>Dr Rick Griffith • Singapore Bible College • www.biblestudydownloads.com</a:t>
            </a:r>
            <a:endParaRPr lang="en-US" sz="1100" b="1" dirty="0">
              <a:solidFill>
                <a:srgbClr val="FFFFFF"/>
              </a:solidFill>
              <a:effectLst>
                <a:outerShdw blurRad="38100" dist="38100" dir="2700000" algn="tl">
                  <a:srgbClr val="000000"/>
                </a:outerShdw>
              </a:effectLst>
              <a:latin typeface="Arial" charset="0"/>
              <a:cs typeface="Arial" charset="0"/>
            </a:endParaRPr>
          </a:p>
        </p:txBody>
      </p:sp>
      <p:sp>
        <p:nvSpPr>
          <p:cNvPr id="2" name="Title 1"/>
          <p:cNvSpPr>
            <a:spLocks noGrp="1"/>
          </p:cNvSpPr>
          <p:nvPr>
            <p:ph type="ctrTitle"/>
          </p:nvPr>
        </p:nvSpPr>
        <p:spPr>
          <a:xfrm>
            <a:off x="4038600" y="533400"/>
            <a:ext cx="5105400" cy="4800600"/>
          </a:xfrm>
        </p:spPr>
        <p:txBody>
          <a:bodyPr>
            <a:noAutofit/>
          </a:bodyPr>
          <a:lstStyle/>
          <a:p>
            <a:r>
              <a:rPr lang="en-US" sz="11500" dirty="0" err="1">
                <a:effectLst>
                  <a:glow rad="152400">
                    <a:schemeClr val="bg2"/>
                  </a:glow>
                </a:effectLst>
              </a:rPr>
              <a:t>Phúc</a:t>
            </a:r>
            <a:r>
              <a:rPr lang="en-US" sz="11500" dirty="0">
                <a:effectLst>
                  <a:glow rad="152400">
                    <a:schemeClr val="bg2"/>
                  </a:glow>
                </a:effectLst>
              </a:rPr>
              <a:t> </a:t>
            </a:r>
            <a:br>
              <a:rPr lang="en-US" sz="11500" dirty="0">
                <a:effectLst>
                  <a:glow rad="152400">
                    <a:schemeClr val="bg2"/>
                  </a:glow>
                </a:effectLst>
              </a:rPr>
            </a:br>
            <a:r>
              <a:rPr lang="en-US" sz="11500" dirty="0" err="1">
                <a:effectLst>
                  <a:glow rad="152400">
                    <a:schemeClr val="bg2"/>
                  </a:glow>
                </a:effectLst>
              </a:rPr>
              <a:t>Âm</a:t>
            </a:r>
            <a:r>
              <a:rPr lang="en-US" sz="11500" dirty="0">
                <a:effectLst>
                  <a:glow rad="152400">
                    <a:schemeClr val="bg2"/>
                  </a:glow>
                </a:effectLst>
              </a:rPr>
              <a:t> </a:t>
            </a:r>
            <a:br>
              <a:rPr lang="en-US" sz="11500" dirty="0">
                <a:effectLst>
                  <a:glow rad="152400">
                    <a:schemeClr val="bg2"/>
                  </a:glow>
                </a:effectLst>
              </a:rPr>
            </a:br>
            <a:r>
              <a:rPr lang="en-US" sz="11500" dirty="0" err="1">
                <a:effectLst>
                  <a:glow rad="152400">
                    <a:schemeClr val="bg2"/>
                  </a:glow>
                </a:effectLst>
              </a:rPr>
              <a:t>Giăng</a:t>
            </a:r>
            <a:endParaRPr lang="en-US" sz="11500" dirty="0">
              <a:effectLst>
                <a:glow rad="152400">
                  <a:schemeClr val="bg2"/>
                </a:glow>
              </a:effectLst>
            </a:endParaRPr>
          </a:p>
        </p:txBody>
      </p:sp>
    </p:spTree>
  </p:cSld>
  <p:clrMapOvr>
    <a:overrideClrMapping bg1="dk2" tx1="lt1" bg2="dk1"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Text Box 1027"/>
          <p:cNvSpPr txBox="1">
            <a:spLocks noChangeArrowheads="1"/>
          </p:cNvSpPr>
          <p:nvPr/>
        </p:nvSpPr>
        <p:spPr bwMode="auto">
          <a:xfrm>
            <a:off x="8540750" y="76203"/>
            <a:ext cx="441293" cy="369267"/>
          </a:xfrm>
          <a:prstGeom prst="rect">
            <a:avLst/>
          </a:prstGeom>
          <a:noFill/>
          <a:ln w="12700">
            <a:noFill/>
            <a:miter lim="800000"/>
            <a:headEnd type="none" w="sm" len="sm"/>
            <a:tailEnd type="none" w="sm" len="sm"/>
          </a:ln>
        </p:spPr>
        <p:txBody>
          <a:bodyPr wrap="none" lIns="91376" tIns="45688" rIns="91376" bIns="45688">
            <a:spAutoFit/>
          </a:bodyPr>
          <a:lstStyle/>
          <a:p>
            <a:r>
              <a:rPr lang="en-US" b="1">
                <a:solidFill>
                  <a:srgbClr val="FFFFFF"/>
                </a:solidFill>
                <a:latin typeface="Arial"/>
                <a:cs typeface="Arial"/>
              </a:rPr>
              <a:t>49</a:t>
            </a:r>
          </a:p>
        </p:txBody>
      </p:sp>
      <p:pic>
        <p:nvPicPr>
          <p:cNvPr id="37891" name="Picture 1035" descr="j0316743"/>
          <p:cNvPicPr>
            <a:picLocks noChangeAspect="1" noChangeArrowheads="1"/>
          </p:cNvPicPr>
          <p:nvPr/>
        </p:nvPicPr>
        <p:blipFill>
          <a:blip r:embed="rId4" cstate="print"/>
          <a:srcRect/>
          <a:stretch>
            <a:fillRect/>
          </a:stretch>
        </p:blipFill>
        <p:spPr bwMode="auto">
          <a:xfrm>
            <a:off x="2743200" y="1085850"/>
            <a:ext cx="3657600" cy="2419350"/>
          </a:xfrm>
          <a:prstGeom prst="rect">
            <a:avLst/>
          </a:prstGeom>
          <a:noFill/>
          <a:ln w="9525">
            <a:noFill/>
            <a:miter lim="800000"/>
            <a:headEnd/>
            <a:tailEnd/>
          </a:ln>
        </p:spPr>
      </p:pic>
      <p:sp>
        <p:nvSpPr>
          <p:cNvPr id="85006" name="Rectangle 1038"/>
          <p:cNvSpPr>
            <a:spLocks noGrp="1" noChangeArrowheads="1"/>
          </p:cNvSpPr>
          <p:nvPr>
            <p:ph type="title"/>
          </p:nvPr>
        </p:nvSpPr>
        <p:spPr>
          <a:xfrm>
            <a:off x="539750" y="260356"/>
            <a:ext cx="7766050" cy="830997"/>
          </a:xfrm>
          <a:solidFill>
            <a:schemeClr val="bg2"/>
          </a:solidFill>
        </p:spPr>
        <p:txBody>
          <a:bodyPr wrap="square" anchor="t">
            <a:spAutoFit/>
          </a:bodyPr>
          <a:lstStyle/>
          <a:p>
            <a:pPr eaLnBrk="1" hangingPunct="1">
              <a:defRPr/>
            </a:pPr>
            <a:r>
              <a:rPr lang="en-US" sz="4800" b="1" dirty="0">
                <a:solidFill>
                  <a:srgbClr val="FFFFFF"/>
                </a:solidFill>
                <a:effectLst/>
                <a:latin typeface="Arial"/>
                <a:ea typeface="SimSun" pitchFamily="2" charset="-122"/>
                <a:cs typeface="Arial"/>
              </a:rPr>
              <a:t>Nan </a:t>
            </a:r>
            <a:r>
              <a:rPr lang="en-US" sz="4800" b="1" dirty="0" err="1">
                <a:solidFill>
                  <a:srgbClr val="FFFFFF"/>
                </a:solidFill>
                <a:effectLst/>
                <a:latin typeface="Arial"/>
                <a:ea typeface="SimSun" pitchFamily="2" charset="-122"/>
                <a:cs typeface="Arial"/>
              </a:rPr>
              <a:t>Đề</a:t>
            </a:r>
            <a:r>
              <a:rPr lang="en-US" sz="4800" b="1" dirty="0">
                <a:solidFill>
                  <a:srgbClr val="FFFFFF"/>
                </a:solidFill>
                <a:effectLst/>
                <a:latin typeface="Arial"/>
                <a:ea typeface="SimSun" pitchFamily="2" charset="-122"/>
                <a:cs typeface="Arial"/>
              </a:rPr>
              <a:t> </a:t>
            </a:r>
            <a:r>
              <a:rPr lang="en-US" sz="4800" b="1" dirty="0" err="1">
                <a:solidFill>
                  <a:srgbClr val="FFFFFF"/>
                </a:solidFill>
                <a:effectLst/>
                <a:latin typeface="Arial"/>
                <a:ea typeface="SimSun" pitchFamily="2" charset="-122"/>
                <a:cs typeface="Arial"/>
              </a:rPr>
              <a:t>của</a:t>
            </a:r>
            <a:r>
              <a:rPr lang="en-US" sz="4800" b="1" dirty="0">
                <a:solidFill>
                  <a:srgbClr val="FFFFFF"/>
                </a:solidFill>
                <a:effectLst/>
                <a:latin typeface="Arial"/>
                <a:ea typeface="SimSun" pitchFamily="2" charset="-122"/>
                <a:cs typeface="Arial"/>
              </a:rPr>
              <a:t> </a:t>
            </a:r>
            <a:r>
              <a:rPr lang="en-US" sz="4800" b="1" dirty="0" err="1">
                <a:solidFill>
                  <a:srgbClr val="FFFFFF"/>
                </a:solidFill>
                <a:effectLst/>
                <a:latin typeface="Arial"/>
                <a:ea typeface="SimSun" pitchFamily="2" charset="-122"/>
                <a:cs typeface="Arial"/>
              </a:rPr>
              <a:t>Cộng</a:t>
            </a:r>
            <a:r>
              <a:rPr lang="en-US" sz="4800" b="1" dirty="0">
                <a:solidFill>
                  <a:srgbClr val="FFFFFF"/>
                </a:solidFill>
                <a:effectLst/>
                <a:latin typeface="Arial"/>
                <a:ea typeface="SimSun" pitchFamily="2" charset="-122"/>
                <a:cs typeface="Arial"/>
              </a:rPr>
              <a:t> </a:t>
            </a:r>
            <a:r>
              <a:rPr lang="en-US" sz="4800" b="1" dirty="0" err="1">
                <a:solidFill>
                  <a:srgbClr val="FFFFFF"/>
                </a:solidFill>
                <a:effectLst/>
                <a:latin typeface="Arial"/>
                <a:ea typeface="SimSun" pitchFamily="2" charset="-122"/>
                <a:cs typeface="Arial"/>
              </a:rPr>
              <a:t>Quan</a:t>
            </a:r>
            <a:endParaRPr lang="en-US" sz="4800" b="1" dirty="0">
              <a:solidFill>
                <a:srgbClr val="FFFFFF"/>
              </a:solidFill>
              <a:effectLst/>
              <a:latin typeface="Arial"/>
              <a:ea typeface="SimSun" pitchFamily="2" charset="-122"/>
              <a:cs typeface="Arial"/>
            </a:endParaRPr>
          </a:p>
        </p:txBody>
      </p:sp>
      <p:sp>
        <p:nvSpPr>
          <p:cNvPr id="6" name="Rectangle 1028"/>
          <p:cNvSpPr txBox="1">
            <a:spLocks noChangeArrowheads="1"/>
          </p:cNvSpPr>
          <p:nvPr/>
        </p:nvSpPr>
        <p:spPr bwMode="auto">
          <a:xfrm>
            <a:off x="0" y="3886200"/>
            <a:ext cx="8839200" cy="2971800"/>
          </a:xfrm>
          <a:prstGeom prst="rect">
            <a:avLst/>
          </a:prstGeom>
          <a:noFill/>
          <a:ln w="9525">
            <a:noFill/>
            <a:miter lim="800000"/>
            <a:headEnd/>
            <a:tailEnd/>
          </a:ln>
          <a:effectLst/>
        </p:spPr>
        <p:txBody>
          <a:bodyPr lIns="91376" tIns="45688" rIns="91376" bIns="45688" anchor="ctr"/>
          <a:lstStyle/>
          <a:p>
            <a:pPr marL="342659" indent="-342659" algn="just">
              <a:spcBef>
                <a:spcPct val="20000"/>
              </a:spcBef>
              <a:buClr>
                <a:srgbClr val="FFFFCC"/>
              </a:buClr>
              <a:buSzPct val="75000"/>
              <a:defRPr/>
            </a:pPr>
            <a:r>
              <a:rPr lang="en-US" sz="3200" b="1" dirty="0" err="1">
                <a:solidFill>
                  <a:srgbClr val="FFFFFF"/>
                </a:solidFill>
                <a:latin typeface="Arial"/>
                <a:cs typeface="Arial"/>
              </a:rPr>
              <a:t>Mathiơ</a:t>
            </a:r>
            <a:r>
              <a:rPr lang="en-US" sz="3200" b="1" dirty="0">
                <a:solidFill>
                  <a:srgbClr val="FFFFFF"/>
                </a:solidFill>
                <a:latin typeface="Arial"/>
                <a:cs typeface="Arial"/>
              </a:rPr>
              <a:t>, </a:t>
            </a:r>
            <a:r>
              <a:rPr lang="en-US" sz="3200" b="1" dirty="0" err="1">
                <a:solidFill>
                  <a:srgbClr val="FFFFFF"/>
                </a:solidFill>
                <a:latin typeface="Arial"/>
                <a:cs typeface="Arial"/>
              </a:rPr>
              <a:t>Mác</a:t>
            </a:r>
            <a:r>
              <a:rPr lang="en-US" sz="3200" b="1" dirty="0">
                <a:solidFill>
                  <a:srgbClr val="FFFFFF"/>
                </a:solidFill>
                <a:latin typeface="Arial"/>
                <a:cs typeface="Arial"/>
              </a:rPr>
              <a:t> &amp; Luca </a:t>
            </a:r>
            <a:r>
              <a:rPr lang="en-US" sz="3200" b="1" dirty="0" err="1">
                <a:solidFill>
                  <a:srgbClr val="FFFFFF"/>
                </a:solidFill>
                <a:latin typeface="Arial"/>
                <a:cs typeface="Arial"/>
              </a:rPr>
              <a:t>nói</a:t>
            </a:r>
            <a:r>
              <a:rPr lang="en-US" sz="3200" b="1" dirty="0">
                <a:solidFill>
                  <a:srgbClr val="FFFFFF"/>
                </a:solidFill>
                <a:latin typeface="Arial"/>
                <a:cs typeface="Arial"/>
              </a:rPr>
              <a:t> </a:t>
            </a:r>
            <a:r>
              <a:rPr lang="en-US" sz="3200" b="1" dirty="0" err="1">
                <a:solidFill>
                  <a:srgbClr val="FFFFFF"/>
                </a:solidFill>
                <a:latin typeface="Arial"/>
                <a:cs typeface="Arial"/>
              </a:rPr>
              <a:t>tóm</a:t>
            </a:r>
            <a:r>
              <a:rPr lang="en-US" sz="3200" b="1" dirty="0">
                <a:solidFill>
                  <a:srgbClr val="FFFFFF"/>
                </a:solidFill>
                <a:latin typeface="Arial"/>
                <a:cs typeface="Arial"/>
              </a:rPr>
              <a:t> </a:t>
            </a:r>
            <a:r>
              <a:rPr lang="en-US" sz="3200" b="1" dirty="0" err="1">
                <a:solidFill>
                  <a:srgbClr val="FFFFFF"/>
                </a:solidFill>
                <a:latin typeface="Arial"/>
                <a:cs typeface="Arial"/>
              </a:rPr>
              <a:t>gọn</a:t>
            </a:r>
            <a:r>
              <a:rPr lang="en-US" sz="3200" b="1" dirty="0">
                <a:solidFill>
                  <a:srgbClr val="FFFFFF"/>
                </a:solidFill>
                <a:latin typeface="Arial"/>
                <a:cs typeface="Arial"/>
              </a:rPr>
              <a:t>:</a:t>
            </a:r>
          </a:p>
          <a:p>
            <a:pPr marL="342659" indent="-342659" algn="just">
              <a:spcBef>
                <a:spcPct val="20000"/>
              </a:spcBef>
              <a:buClr>
                <a:srgbClr val="FF0000"/>
              </a:buClr>
              <a:buSzPct val="75000"/>
              <a:buFont typeface="Wingdings" pitchFamily="2" charset="2"/>
              <a:buChar char="l"/>
              <a:defRPr/>
            </a:pPr>
            <a:r>
              <a:rPr lang="en-US" sz="3200" b="1" dirty="0" err="1">
                <a:solidFill>
                  <a:srgbClr val="FFFFFF"/>
                </a:solidFill>
                <a:latin typeface="Arial"/>
                <a:cs typeface="Arial"/>
              </a:rPr>
              <a:t>Chúng</a:t>
            </a:r>
            <a:r>
              <a:rPr lang="en-US" sz="3200" b="1" dirty="0">
                <a:solidFill>
                  <a:srgbClr val="FFFFFF"/>
                </a:solidFill>
                <a:latin typeface="Arial"/>
                <a:cs typeface="Arial"/>
              </a:rPr>
              <a:t> </a:t>
            </a:r>
            <a:r>
              <a:rPr lang="en-US" sz="3200" b="1" dirty="0" err="1">
                <a:solidFill>
                  <a:srgbClr val="FFFFFF"/>
                </a:solidFill>
                <a:latin typeface="Arial"/>
                <a:cs typeface="Arial"/>
              </a:rPr>
              <a:t>ta</a:t>
            </a:r>
            <a:r>
              <a:rPr lang="en-US" sz="3200" b="1" dirty="0">
                <a:solidFill>
                  <a:srgbClr val="FFFFFF"/>
                </a:solidFill>
                <a:latin typeface="Arial"/>
                <a:cs typeface="Arial"/>
              </a:rPr>
              <a:t> </a:t>
            </a:r>
            <a:r>
              <a:rPr lang="en-US" sz="3200" b="1" dirty="0" err="1">
                <a:solidFill>
                  <a:srgbClr val="FFFFFF"/>
                </a:solidFill>
                <a:latin typeface="Arial"/>
                <a:cs typeface="Arial"/>
              </a:rPr>
              <a:t>giải</a:t>
            </a:r>
            <a:r>
              <a:rPr lang="en-US" sz="3200" b="1" dirty="0">
                <a:solidFill>
                  <a:srgbClr val="FFFFFF"/>
                </a:solidFill>
                <a:latin typeface="Arial"/>
                <a:cs typeface="Arial"/>
              </a:rPr>
              <a:t> </a:t>
            </a:r>
            <a:r>
              <a:rPr lang="en-US" sz="3200" b="1" dirty="0" err="1">
                <a:solidFill>
                  <a:srgbClr val="FFFFFF"/>
                </a:solidFill>
                <a:latin typeface="Arial"/>
                <a:cs typeface="Arial"/>
              </a:rPr>
              <a:t>thich</a:t>
            </a:r>
            <a:r>
              <a:rPr lang="en-US" sz="3200" b="1" dirty="0">
                <a:solidFill>
                  <a:srgbClr val="FFFFFF"/>
                </a:solidFill>
                <a:latin typeface="Arial"/>
                <a:cs typeface="Arial"/>
              </a:rPr>
              <a:t> </a:t>
            </a:r>
            <a:r>
              <a:rPr lang="en-US" sz="3200" b="1" dirty="0" err="1">
                <a:solidFill>
                  <a:srgbClr val="FFFF00"/>
                </a:solidFill>
                <a:latin typeface="Arial"/>
                <a:cs typeface="Arial"/>
              </a:rPr>
              <a:t>điều</a:t>
            </a:r>
            <a:r>
              <a:rPr lang="en-US" sz="3200" b="1" dirty="0">
                <a:solidFill>
                  <a:srgbClr val="FFFF00"/>
                </a:solidFill>
                <a:latin typeface="Arial"/>
                <a:cs typeface="Arial"/>
              </a:rPr>
              <a:t> </a:t>
            </a:r>
            <a:r>
              <a:rPr lang="en-US" sz="3200" b="1" dirty="0" err="1">
                <a:solidFill>
                  <a:srgbClr val="FFFF00"/>
                </a:solidFill>
                <a:latin typeface="Arial"/>
                <a:cs typeface="Arial"/>
              </a:rPr>
              <a:t>giống</a:t>
            </a:r>
            <a:r>
              <a:rPr lang="en-US" sz="3200" b="1" dirty="0">
                <a:solidFill>
                  <a:srgbClr val="FFFF00"/>
                </a:solidFill>
                <a:latin typeface="Arial"/>
                <a:cs typeface="Arial"/>
              </a:rPr>
              <a:t> </a:t>
            </a:r>
            <a:r>
              <a:rPr lang="en-US" sz="3200" b="1" dirty="0" err="1">
                <a:solidFill>
                  <a:srgbClr val="FFFF00"/>
                </a:solidFill>
                <a:latin typeface="Arial"/>
                <a:cs typeface="Arial"/>
              </a:rPr>
              <a:t>nhau</a:t>
            </a:r>
            <a:r>
              <a:rPr lang="en-US" sz="3200" b="1" dirty="0">
                <a:solidFill>
                  <a:srgbClr val="FFFFFF"/>
                </a:solidFill>
                <a:latin typeface="Arial"/>
                <a:cs typeface="Arial"/>
              </a:rPr>
              <a:t> </a:t>
            </a:r>
            <a:r>
              <a:rPr lang="en-US" sz="3200" b="1" dirty="0" err="1">
                <a:solidFill>
                  <a:srgbClr val="FFFFFF"/>
                </a:solidFill>
                <a:latin typeface="Arial"/>
                <a:cs typeface="Arial"/>
              </a:rPr>
              <a:t>như</a:t>
            </a:r>
            <a:r>
              <a:rPr lang="en-US" sz="3200" b="1" dirty="0">
                <a:solidFill>
                  <a:srgbClr val="FFFFFF"/>
                </a:solidFill>
                <a:latin typeface="Arial"/>
                <a:cs typeface="Arial"/>
              </a:rPr>
              <a:t> </a:t>
            </a:r>
            <a:r>
              <a:rPr lang="en-US" sz="3200" b="1" dirty="0" err="1">
                <a:solidFill>
                  <a:srgbClr val="FFFFFF"/>
                </a:solidFill>
                <a:latin typeface="Arial"/>
                <a:cs typeface="Arial"/>
              </a:rPr>
              <a:t>thế</a:t>
            </a:r>
            <a:r>
              <a:rPr lang="en-US" sz="3200" b="1" dirty="0">
                <a:solidFill>
                  <a:srgbClr val="FFFFFF"/>
                </a:solidFill>
                <a:latin typeface="Arial"/>
                <a:cs typeface="Arial"/>
              </a:rPr>
              <a:t> </a:t>
            </a:r>
            <a:r>
              <a:rPr lang="en-US" sz="3200" b="1" dirty="0" err="1">
                <a:solidFill>
                  <a:srgbClr val="FFFFFF"/>
                </a:solidFill>
                <a:latin typeface="Arial"/>
                <a:cs typeface="Arial"/>
              </a:rPr>
              <a:t>nào</a:t>
            </a:r>
            <a:r>
              <a:rPr lang="en-US" sz="3200" b="1" dirty="0">
                <a:solidFill>
                  <a:srgbClr val="FFFFFF"/>
                </a:solidFill>
                <a:latin typeface="Arial"/>
                <a:cs typeface="Arial"/>
              </a:rPr>
              <a:t>?</a:t>
            </a:r>
          </a:p>
          <a:p>
            <a:pPr marL="342659" indent="-342659" algn="just">
              <a:spcBef>
                <a:spcPct val="20000"/>
              </a:spcBef>
              <a:buClr>
                <a:srgbClr val="FF0000"/>
              </a:buClr>
              <a:buSzPct val="75000"/>
              <a:buFont typeface="Wingdings" pitchFamily="2" charset="2"/>
              <a:buChar char="l"/>
              <a:defRPr/>
            </a:pPr>
            <a:r>
              <a:rPr lang="en-US" sz="3200" b="1" dirty="0" err="1">
                <a:solidFill>
                  <a:srgbClr val="FFFFFF"/>
                </a:solidFill>
                <a:latin typeface="Arial"/>
                <a:cs typeface="Arial"/>
              </a:rPr>
              <a:t>Chúng</a:t>
            </a:r>
            <a:r>
              <a:rPr lang="en-US" sz="3200" b="1" dirty="0">
                <a:solidFill>
                  <a:srgbClr val="FFFFFF"/>
                </a:solidFill>
                <a:latin typeface="Arial"/>
                <a:cs typeface="Arial"/>
              </a:rPr>
              <a:t> </a:t>
            </a:r>
            <a:r>
              <a:rPr lang="en-US" sz="3200" b="1" dirty="0" err="1">
                <a:solidFill>
                  <a:srgbClr val="FFFFFF"/>
                </a:solidFill>
                <a:latin typeface="Arial"/>
                <a:cs typeface="Arial"/>
              </a:rPr>
              <a:t>ta</a:t>
            </a:r>
            <a:r>
              <a:rPr lang="en-US" sz="3200" b="1" dirty="0">
                <a:solidFill>
                  <a:srgbClr val="FFFFFF"/>
                </a:solidFill>
                <a:latin typeface="Arial"/>
                <a:cs typeface="Arial"/>
              </a:rPr>
              <a:t> </a:t>
            </a:r>
            <a:r>
              <a:rPr lang="en-US" sz="3200" b="1" dirty="0" err="1">
                <a:solidFill>
                  <a:srgbClr val="FFFFFF"/>
                </a:solidFill>
                <a:latin typeface="Arial"/>
                <a:cs typeface="Arial"/>
              </a:rPr>
              <a:t>giải</a:t>
            </a:r>
            <a:r>
              <a:rPr lang="en-US" sz="3200" b="1" dirty="0">
                <a:solidFill>
                  <a:srgbClr val="FFFFFF"/>
                </a:solidFill>
                <a:latin typeface="Arial"/>
                <a:cs typeface="Arial"/>
              </a:rPr>
              <a:t> </a:t>
            </a:r>
            <a:r>
              <a:rPr lang="en-US" sz="3200" b="1" dirty="0" err="1">
                <a:solidFill>
                  <a:srgbClr val="FFFFFF"/>
                </a:solidFill>
                <a:latin typeface="Arial"/>
                <a:cs typeface="Arial"/>
              </a:rPr>
              <a:t>thích</a:t>
            </a:r>
            <a:r>
              <a:rPr lang="en-US" sz="3200" b="1" dirty="0">
                <a:solidFill>
                  <a:srgbClr val="FFFFFF"/>
                </a:solidFill>
                <a:latin typeface="Arial"/>
                <a:cs typeface="Arial"/>
              </a:rPr>
              <a:t> </a:t>
            </a:r>
            <a:r>
              <a:rPr lang="en-US" sz="3200" b="1" dirty="0" err="1">
                <a:solidFill>
                  <a:srgbClr val="FFFF00"/>
                </a:solidFill>
                <a:latin typeface="Arial"/>
                <a:cs typeface="Arial"/>
              </a:rPr>
              <a:t>điều</a:t>
            </a:r>
            <a:r>
              <a:rPr lang="en-US" sz="3200" b="1" dirty="0">
                <a:solidFill>
                  <a:srgbClr val="FFFF00"/>
                </a:solidFill>
                <a:latin typeface="Arial"/>
                <a:cs typeface="Arial"/>
              </a:rPr>
              <a:t> </a:t>
            </a:r>
            <a:r>
              <a:rPr lang="en-US" sz="3200" b="1" dirty="0" err="1">
                <a:solidFill>
                  <a:srgbClr val="FFFF00"/>
                </a:solidFill>
                <a:latin typeface="Arial"/>
                <a:cs typeface="Arial"/>
              </a:rPr>
              <a:t>khác</a:t>
            </a:r>
            <a:r>
              <a:rPr lang="en-US" sz="3200" b="1" dirty="0">
                <a:solidFill>
                  <a:srgbClr val="FFFF00"/>
                </a:solidFill>
                <a:latin typeface="Arial"/>
                <a:cs typeface="Arial"/>
              </a:rPr>
              <a:t> </a:t>
            </a:r>
            <a:r>
              <a:rPr lang="en-US" sz="3200" b="1" dirty="0" err="1">
                <a:solidFill>
                  <a:srgbClr val="FFFF00"/>
                </a:solidFill>
                <a:latin typeface="Arial"/>
                <a:cs typeface="Arial"/>
              </a:rPr>
              <a:t>nhau</a:t>
            </a:r>
            <a:r>
              <a:rPr lang="en-US" sz="3200" b="1" dirty="0">
                <a:solidFill>
                  <a:srgbClr val="FFFFFF"/>
                </a:solidFill>
                <a:latin typeface="Arial"/>
                <a:cs typeface="Arial"/>
              </a:rPr>
              <a:t> </a:t>
            </a:r>
            <a:r>
              <a:rPr lang="en-US" sz="3200" b="1" dirty="0" err="1">
                <a:solidFill>
                  <a:srgbClr val="FFFFFF"/>
                </a:solidFill>
                <a:latin typeface="Arial"/>
                <a:cs typeface="Arial"/>
              </a:rPr>
              <a:t>như</a:t>
            </a:r>
            <a:r>
              <a:rPr lang="en-US" sz="3200" b="1" dirty="0">
                <a:solidFill>
                  <a:srgbClr val="FFFFFF"/>
                </a:solidFill>
                <a:latin typeface="Arial"/>
                <a:cs typeface="Arial"/>
              </a:rPr>
              <a:t> </a:t>
            </a:r>
            <a:r>
              <a:rPr lang="en-US" sz="3200" b="1" dirty="0" err="1">
                <a:solidFill>
                  <a:srgbClr val="FFFFFF"/>
                </a:solidFill>
                <a:latin typeface="Arial"/>
                <a:cs typeface="Arial"/>
              </a:rPr>
              <a:t>thế</a:t>
            </a:r>
            <a:r>
              <a:rPr lang="en-US" sz="3200" b="1" dirty="0">
                <a:solidFill>
                  <a:srgbClr val="FFFFFF"/>
                </a:solidFill>
                <a:latin typeface="Arial"/>
                <a:cs typeface="Arial"/>
              </a:rPr>
              <a:t> </a:t>
            </a:r>
            <a:r>
              <a:rPr lang="en-US" sz="3200" b="1" dirty="0" err="1">
                <a:solidFill>
                  <a:srgbClr val="FFFFFF"/>
                </a:solidFill>
                <a:latin typeface="Arial"/>
                <a:cs typeface="Arial"/>
              </a:rPr>
              <a:t>nào</a:t>
            </a:r>
            <a:r>
              <a:rPr lang="en-US" sz="3200" b="1" dirty="0">
                <a:solidFill>
                  <a:srgbClr val="FFFFFF"/>
                </a:solidFill>
                <a:latin typeface="Arial"/>
                <a:cs typeface="Arial"/>
              </a:rPr>
              <a:t>?</a:t>
            </a:r>
          </a:p>
        </p:txBody>
      </p:sp>
    </p:spTree>
    <p:extLst>
      <p:ext uri="{BB962C8B-B14F-4D97-AF65-F5344CB8AC3E}">
        <p14:creationId xmlns:p14="http://schemas.microsoft.com/office/powerpoint/2010/main" val="4166973748"/>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decel="50000" fill="hold">
                                          <p:stCondLst>
                                            <p:cond delay="0"/>
                                          </p:stCondLst>
                                        </p:cTn>
                                        <p:tgtEl>
                                          <p:spTgt spid="6">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6">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p:cTn id="19"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p:cTn id="25"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6">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121858" name="Text Box 3"/>
          <p:cNvSpPr txBox="1">
            <a:spLocks noChangeArrowheads="1"/>
          </p:cNvSpPr>
          <p:nvPr/>
        </p:nvSpPr>
        <p:spPr bwMode="auto">
          <a:xfrm>
            <a:off x="8410578" y="44454"/>
            <a:ext cx="569671" cy="369267"/>
          </a:xfrm>
          <a:prstGeom prst="rect">
            <a:avLst/>
          </a:prstGeom>
          <a:noFill/>
          <a:ln w="9525">
            <a:noFill/>
            <a:miter lim="800000"/>
            <a:headEnd/>
            <a:tailEnd/>
          </a:ln>
        </p:spPr>
        <p:txBody>
          <a:bodyPr wrap="none" lIns="91376" tIns="45688" rIns="91376" bIns="45688">
            <a:spAutoFit/>
          </a:bodyPr>
          <a:lstStyle/>
          <a:p>
            <a:r>
              <a:rPr lang="en-US" b="1">
                <a:solidFill>
                  <a:srgbClr val="FFFFFF"/>
                </a:solidFill>
                <a:latin typeface="Arial" pitchFamily="34" charset="0"/>
                <a:cs typeface="Arial" pitchFamily="34" charset="0"/>
              </a:rPr>
              <a:t>78a</a:t>
            </a:r>
            <a:endParaRPr lang="en-US">
              <a:solidFill>
                <a:srgbClr val="000000"/>
              </a:solidFill>
              <a:latin typeface="Arial" pitchFamily="34" charset="0"/>
              <a:cs typeface="Arial" pitchFamily="34" charset="0"/>
            </a:endParaRPr>
          </a:p>
        </p:txBody>
      </p:sp>
      <p:pic>
        <p:nvPicPr>
          <p:cNvPr id="121859" name="Picture 4" descr="bs00559_"/>
          <p:cNvPicPr>
            <a:picLocks noChangeAspect="1" noChangeArrowheads="1"/>
          </p:cNvPicPr>
          <p:nvPr/>
        </p:nvPicPr>
        <p:blipFill>
          <a:blip r:embed="rId4" cstate="print"/>
          <a:srcRect/>
          <a:stretch>
            <a:fillRect/>
          </a:stretch>
        </p:blipFill>
        <p:spPr bwMode="auto">
          <a:xfrm>
            <a:off x="3348044" y="1628781"/>
            <a:ext cx="5095875" cy="5229225"/>
          </a:xfrm>
          <a:prstGeom prst="rect">
            <a:avLst/>
          </a:prstGeom>
          <a:noFill/>
          <a:ln w="9525">
            <a:noFill/>
            <a:miter lim="800000"/>
            <a:headEnd/>
            <a:tailEnd/>
          </a:ln>
        </p:spPr>
      </p:pic>
      <p:sp>
        <p:nvSpPr>
          <p:cNvPr id="183300" name="Rectangle 5"/>
          <p:cNvSpPr>
            <a:spLocks noGrp="1" noChangeArrowheads="1"/>
          </p:cNvSpPr>
          <p:nvPr>
            <p:ph type="title" idx="4294967295"/>
          </p:nvPr>
        </p:nvSpPr>
        <p:spPr>
          <a:xfrm>
            <a:off x="0" y="45977"/>
            <a:ext cx="5761038" cy="1754314"/>
          </a:xfrm>
          <a:solidFill>
            <a:schemeClr val="bg1"/>
          </a:solidFill>
          <a:ln w="76200">
            <a:solidFill>
              <a:srgbClr val="008000"/>
            </a:solidFill>
          </a:ln>
        </p:spPr>
        <p:txBody>
          <a:bodyPr>
            <a:spAutoFit/>
          </a:bodyPr>
          <a:lstStyle/>
          <a:p>
            <a:pPr algn="ctr" eaLnBrk="1" hangingPunct="1">
              <a:defRPr/>
            </a:pPr>
            <a:r>
              <a:rPr lang="en-US" sz="3600" b="1" dirty="0" err="1">
                <a:solidFill>
                  <a:schemeClr val="tx1"/>
                </a:solidFill>
                <a:effectLst>
                  <a:outerShdw blurRad="38100" dist="38100" dir="2700000" algn="tl">
                    <a:srgbClr val="C0C0C0"/>
                  </a:outerShdw>
                </a:effectLst>
                <a:cs typeface="Arial" pitchFamily="34" charset="0"/>
              </a:rPr>
              <a:t>Dấu</a:t>
            </a:r>
            <a:r>
              <a:rPr lang="en-US" sz="3600" b="1" dirty="0">
                <a:solidFill>
                  <a:schemeClr val="tx1"/>
                </a:solidFill>
                <a:effectLst>
                  <a:outerShdw blurRad="38100" dist="38100" dir="2700000" algn="tl">
                    <a:srgbClr val="C0C0C0"/>
                  </a:outerShdw>
                </a:effectLst>
                <a:cs typeface="Arial" pitchFamily="34" charset="0"/>
              </a:rPr>
              <a:t> </a:t>
            </a:r>
            <a:r>
              <a:rPr lang="en-US" sz="3600" b="1" dirty="0" err="1">
                <a:solidFill>
                  <a:schemeClr val="tx1"/>
                </a:solidFill>
                <a:effectLst>
                  <a:outerShdw blurRad="38100" dist="38100" dir="2700000" algn="tl">
                    <a:srgbClr val="C0C0C0"/>
                  </a:outerShdw>
                </a:effectLst>
                <a:cs typeface="Arial" pitchFamily="34" charset="0"/>
              </a:rPr>
              <a:t>hiệu</a:t>
            </a:r>
            <a:r>
              <a:rPr lang="en-US" sz="3600" b="1" dirty="0">
                <a:solidFill>
                  <a:schemeClr val="tx1"/>
                </a:solidFill>
                <a:effectLst>
                  <a:outerShdw blurRad="38100" dist="38100" dir="2700000" algn="tl">
                    <a:srgbClr val="C0C0C0"/>
                  </a:outerShdw>
                </a:effectLst>
                <a:cs typeface="Arial" pitchFamily="34" charset="0"/>
              </a:rPr>
              <a:t> </a:t>
            </a:r>
            <a:r>
              <a:rPr lang="en-US" sz="3600" b="1" dirty="0" err="1">
                <a:solidFill>
                  <a:schemeClr val="tx1"/>
                </a:solidFill>
                <a:effectLst>
                  <a:outerShdw blurRad="38100" dist="38100" dir="2700000" algn="tl">
                    <a:srgbClr val="C0C0C0"/>
                  </a:outerShdw>
                </a:effectLst>
                <a:cs typeface="Arial" pitchFamily="34" charset="0"/>
              </a:rPr>
              <a:t>cho</a:t>
            </a:r>
            <a:r>
              <a:rPr lang="en-US" sz="3600" b="1" dirty="0">
                <a:solidFill>
                  <a:schemeClr val="tx1"/>
                </a:solidFill>
                <a:effectLst>
                  <a:outerShdw blurRad="38100" dist="38100" dir="2700000" algn="tl">
                    <a:srgbClr val="C0C0C0"/>
                  </a:outerShdw>
                </a:effectLst>
                <a:cs typeface="Arial" pitchFamily="34" charset="0"/>
              </a:rPr>
              <a:t> </a:t>
            </a:r>
            <a:r>
              <a:rPr lang="en-US" sz="3600" b="1" dirty="0" err="1">
                <a:solidFill>
                  <a:schemeClr val="tx1"/>
                </a:solidFill>
                <a:effectLst>
                  <a:outerShdw blurRad="38100" dist="38100" dir="2700000" algn="tl">
                    <a:srgbClr val="C0C0C0"/>
                  </a:outerShdw>
                </a:effectLst>
                <a:cs typeface="Arial" pitchFamily="34" charset="0"/>
              </a:rPr>
              <a:t>thấy</a:t>
            </a:r>
            <a:r>
              <a:rPr lang="en-US" sz="3600" b="1" dirty="0">
                <a:solidFill>
                  <a:schemeClr val="tx1"/>
                </a:solidFill>
                <a:effectLst>
                  <a:outerShdw blurRad="38100" dist="38100" dir="2700000" algn="tl">
                    <a:srgbClr val="C0C0C0"/>
                  </a:outerShdw>
                </a:effectLst>
                <a:cs typeface="Arial" pitchFamily="34" charset="0"/>
              </a:rPr>
              <a:t> </a:t>
            </a:r>
            <a:r>
              <a:rPr lang="en-US" sz="3600" b="1" dirty="0" err="1">
                <a:solidFill>
                  <a:schemeClr val="tx1"/>
                </a:solidFill>
                <a:effectLst>
                  <a:outerShdw blurRad="38100" dist="38100" dir="2700000" algn="tl">
                    <a:srgbClr val="C0C0C0"/>
                  </a:outerShdw>
                </a:effectLst>
                <a:cs typeface="Arial" pitchFamily="34" charset="0"/>
              </a:rPr>
              <a:t>Mathiơ</a:t>
            </a:r>
            <a:r>
              <a:rPr lang="en-US" sz="3600" b="1" dirty="0">
                <a:solidFill>
                  <a:schemeClr val="tx1"/>
                </a:solidFill>
                <a:effectLst>
                  <a:outerShdw blurRad="38100" dist="38100" dir="2700000" algn="tl">
                    <a:srgbClr val="C0C0C0"/>
                  </a:outerShdw>
                </a:effectLst>
                <a:cs typeface="Arial" pitchFamily="34" charset="0"/>
              </a:rPr>
              <a:t> </a:t>
            </a:r>
            <a:r>
              <a:rPr lang="en-US" sz="3600" b="1" dirty="0" err="1">
                <a:solidFill>
                  <a:schemeClr val="tx1"/>
                </a:solidFill>
                <a:effectLst>
                  <a:outerShdw blurRad="38100" dist="38100" dir="2700000" algn="tl">
                    <a:srgbClr val="C0C0C0"/>
                  </a:outerShdw>
                </a:effectLst>
                <a:cs typeface="Arial" pitchFamily="34" charset="0"/>
              </a:rPr>
              <a:t>viết</a:t>
            </a:r>
            <a:r>
              <a:rPr lang="en-US" sz="3600" b="1" dirty="0">
                <a:solidFill>
                  <a:schemeClr val="tx1"/>
                </a:solidFill>
                <a:effectLst>
                  <a:outerShdw blurRad="38100" dist="38100" dir="2700000" algn="tl">
                    <a:srgbClr val="C0C0C0"/>
                  </a:outerShdw>
                </a:effectLst>
                <a:cs typeface="Arial" pitchFamily="34" charset="0"/>
              </a:rPr>
              <a:t/>
            </a:r>
            <a:br>
              <a:rPr lang="en-US" sz="3600" b="1" dirty="0">
                <a:solidFill>
                  <a:schemeClr val="tx1"/>
                </a:solidFill>
                <a:effectLst>
                  <a:outerShdw blurRad="38100" dist="38100" dir="2700000" algn="tl">
                    <a:srgbClr val="C0C0C0"/>
                  </a:outerShdw>
                </a:effectLst>
                <a:cs typeface="Arial" pitchFamily="34" charset="0"/>
              </a:rPr>
            </a:br>
            <a:r>
              <a:rPr lang="en-US" sz="3600" b="1" dirty="0">
                <a:solidFill>
                  <a:schemeClr val="tx1"/>
                </a:solidFill>
                <a:effectLst>
                  <a:outerShdw blurRad="38100" dist="38100" dir="2700000" algn="tl">
                    <a:srgbClr val="C0C0C0"/>
                  </a:outerShdw>
                </a:effectLst>
                <a:cs typeface="Arial" pitchFamily="34" charset="0"/>
              </a:rPr>
              <a:t> </a:t>
            </a:r>
            <a:r>
              <a:rPr lang="en-US" sz="3600" b="1" dirty="0" err="1">
                <a:solidFill>
                  <a:schemeClr val="tx1"/>
                </a:solidFill>
                <a:effectLst>
                  <a:outerShdw blurRad="38100" dist="38100" dir="2700000" algn="tl">
                    <a:srgbClr val="C0C0C0"/>
                  </a:outerShdw>
                </a:effectLst>
                <a:cs typeface="Arial" pitchFamily="34" charset="0"/>
              </a:rPr>
              <a:t>Phúc</a:t>
            </a:r>
            <a:r>
              <a:rPr lang="en-US" sz="3600" b="1" dirty="0">
                <a:solidFill>
                  <a:schemeClr val="tx1"/>
                </a:solidFill>
                <a:effectLst>
                  <a:outerShdw blurRad="38100" dist="38100" dir="2700000" algn="tl">
                    <a:srgbClr val="C0C0C0"/>
                  </a:outerShdw>
                </a:effectLst>
                <a:cs typeface="Arial" pitchFamily="34" charset="0"/>
              </a:rPr>
              <a:t> </a:t>
            </a:r>
            <a:r>
              <a:rPr lang="en-US" sz="3600" b="1" dirty="0" err="1">
                <a:solidFill>
                  <a:schemeClr val="tx1"/>
                </a:solidFill>
                <a:effectLst>
                  <a:outerShdw blurRad="38100" dist="38100" dir="2700000" algn="tl">
                    <a:srgbClr val="C0C0C0"/>
                  </a:outerShdw>
                </a:effectLst>
                <a:cs typeface="Arial" pitchFamily="34" charset="0"/>
              </a:rPr>
              <a:t>Âm</a:t>
            </a:r>
            <a:r>
              <a:rPr lang="en-US" sz="3600" b="1" dirty="0">
                <a:solidFill>
                  <a:schemeClr val="tx1"/>
                </a:solidFill>
                <a:effectLst>
                  <a:outerShdw blurRad="38100" dist="38100" dir="2700000" algn="tl">
                    <a:srgbClr val="C0C0C0"/>
                  </a:outerShdw>
                </a:effectLst>
                <a:cs typeface="Arial" pitchFamily="34" charset="0"/>
              </a:rPr>
              <a:t> </a:t>
            </a:r>
            <a:r>
              <a:rPr lang="en-US" sz="3600" b="1" dirty="0" err="1">
                <a:solidFill>
                  <a:schemeClr val="tx1"/>
                </a:solidFill>
                <a:effectLst>
                  <a:outerShdw blurRad="38100" dist="38100" dir="2700000" algn="tl">
                    <a:srgbClr val="C0C0C0"/>
                  </a:outerShdw>
                </a:effectLst>
                <a:cs typeface="Arial" pitchFamily="34" charset="0"/>
              </a:rPr>
              <a:t>đầu</a:t>
            </a:r>
            <a:r>
              <a:rPr lang="en-US" sz="3600" b="1" dirty="0">
                <a:solidFill>
                  <a:schemeClr val="tx1"/>
                </a:solidFill>
                <a:effectLst>
                  <a:outerShdw blurRad="38100" dist="38100" dir="2700000" algn="tl">
                    <a:srgbClr val="C0C0C0"/>
                  </a:outerShdw>
                </a:effectLst>
                <a:cs typeface="Arial" pitchFamily="34" charset="0"/>
              </a:rPr>
              <a:t> </a:t>
            </a:r>
            <a:r>
              <a:rPr lang="en-US" sz="3600" b="1" dirty="0" err="1">
                <a:solidFill>
                  <a:schemeClr val="tx1"/>
                </a:solidFill>
                <a:effectLst>
                  <a:outerShdw blurRad="38100" dist="38100" dir="2700000" algn="tl">
                    <a:srgbClr val="C0C0C0"/>
                  </a:outerShdw>
                </a:effectLst>
                <a:cs typeface="Arial" pitchFamily="34" charset="0"/>
              </a:rPr>
              <a:t>tiên</a:t>
            </a:r>
            <a:endParaRPr lang="en-US" sz="3600" b="1" dirty="0">
              <a:solidFill>
                <a:schemeClr val="tx1"/>
              </a:solidFill>
              <a:effectLst>
                <a:outerShdw blurRad="38100" dist="38100" dir="2700000" algn="tl">
                  <a:srgbClr val="C0C0C0"/>
                </a:outerShdw>
              </a:effectLst>
              <a:cs typeface="Arial" pitchFamily="34" charset="0"/>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pic>
        <p:nvPicPr>
          <p:cNvPr id="122882" name="Picture 8" descr="eusebius.jpg"/>
          <p:cNvPicPr>
            <a:picLocks noChangeAspect="1"/>
          </p:cNvPicPr>
          <p:nvPr/>
        </p:nvPicPr>
        <p:blipFill>
          <a:blip r:embed="rId4" cstate="print"/>
          <a:srcRect/>
          <a:stretch>
            <a:fillRect/>
          </a:stretch>
        </p:blipFill>
        <p:spPr bwMode="auto">
          <a:xfrm>
            <a:off x="6011863" y="1412881"/>
            <a:ext cx="2952750" cy="3960813"/>
          </a:xfrm>
          <a:prstGeom prst="rect">
            <a:avLst/>
          </a:prstGeom>
          <a:noFill/>
          <a:ln w="9525">
            <a:noFill/>
            <a:miter lim="800000"/>
            <a:headEnd/>
            <a:tailEnd/>
          </a:ln>
        </p:spPr>
      </p:pic>
      <p:sp>
        <p:nvSpPr>
          <p:cNvPr id="122883" name="Text Box 3"/>
          <p:cNvSpPr txBox="1">
            <a:spLocks noChangeArrowheads="1"/>
          </p:cNvSpPr>
          <p:nvPr/>
        </p:nvSpPr>
        <p:spPr bwMode="auto">
          <a:xfrm>
            <a:off x="8410578" y="44454"/>
            <a:ext cx="569671" cy="369267"/>
          </a:xfrm>
          <a:prstGeom prst="rect">
            <a:avLst/>
          </a:prstGeom>
          <a:noFill/>
          <a:ln w="9525">
            <a:noFill/>
            <a:miter lim="800000"/>
            <a:headEnd/>
            <a:tailEnd/>
          </a:ln>
        </p:spPr>
        <p:txBody>
          <a:bodyPr wrap="none" lIns="91376" tIns="45688" rIns="91376" bIns="45688">
            <a:spAutoFit/>
          </a:bodyPr>
          <a:lstStyle/>
          <a:p>
            <a:r>
              <a:rPr lang="en-US" b="1">
                <a:solidFill>
                  <a:srgbClr val="FFFFFF"/>
                </a:solidFill>
                <a:latin typeface="Arial" pitchFamily="34" charset="0"/>
                <a:cs typeface="Arial" pitchFamily="34" charset="0"/>
              </a:rPr>
              <a:t>78a</a:t>
            </a:r>
            <a:endParaRPr lang="en-US">
              <a:solidFill>
                <a:srgbClr val="000000"/>
              </a:solidFill>
              <a:latin typeface="Arial" pitchFamily="34" charset="0"/>
              <a:cs typeface="Arial" pitchFamily="34" charset="0"/>
            </a:endParaRPr>
          </a:p>
        </p:txBody>
      </p:sp>
      <p:sp>
        <p:nvSpPr>
          <p:cNvPr id="183300" name="Rectangle 5"/>
          <p:cNvSpPr>
            <a:spLocks noGrp="1" noChangeArrowheads="1"/>
          </p:cNvSpPr>
          <p:nvPr>
            <p:ph type="title" idx="4294967295"/>
          </p:nvPr>
        </p:nvSpPr>
        <p:spPr>
          <a:xfrm>
            <a:off x="0" y="80705"/>
            <a:ext cx="8077200" cy="1138761"/>
          </a:xfrm>
          <a:solidFill>
            <a:schemeClr val="bg1"/>
          </a:solidFill>
        </p:spPr>
        <p:txBody>
          <a:bodyPr wrap="square">
            <a:spAutoFit/>
          </a:bodyPr>
          <a:lstStyle/>
          <a:p>
            <a:pPr algn="ctr" eaLnBrk="1" hangingPunct="1">
              <a:defRPr/>
            </a:pPr>
            <a:r>
              <a:rPr lang="en-US" sz="3600" b="1" dirty="0" err="1">
                <a:solidFill>
                  <a:schemeClr val="tx1"/>
                </a:solidFill>
                <a:effectLst>
                  <a:outerShdw blurRad="38100" dist="38100" dir="2700000" algn="tl">
                    <a:srgbClr val="C0C0C0"/>
                  </a:outerShdw>
                </a:effectLst>
                <a:cs typeface="Arial" pitchFamily="34" charset="0"/>
              </a:rPr>
              <a:t>Ngoại</a:t>
            </a:r>
            <a:r>
              <a:rPr lang="en-US" sz="3600" b="1" dirty="0">
                <a:solidFill>
                  <a:schemeClr val="tx1"/>
                </a:solidFill>
                <a:effectLst>
                  <a:outerShdw blurRad="38100" dist="38100" dir="2700000" algn="tl">
                    <a:srgbClr val="C0C0C0"/>
                  </a:outerShdw>
                </a:effectLst>
                <a:cs typeface="Arial" pitchFamily="34" charset="0"/>
              </a:rPr>
              <a:t> </a:t>
            </a:r>
            <a:r>
              <a:rPr lang="en-US" sz="3600" b="1" dirty="0" err="1">
                <a:solidFill>
                  <a:schemeClr val="tx1"/>
                </a:solidFill>
                <a:effectLst>
                  <a:outerShdw blurRad="38100" dist="38100" dir="2700000" algn="tl">
                    <a:srgbClr val="C0C0C0"/>
                  </a:outerShdw>
                </a:effectLst>
                <a:cs typeface="Arial" pitchFamily="34" charset="0"/>
              </a:rPr>
              <a:t>chứng</a:t>
            </a:r>
            <a:r>
              <a:rPr lang="en-US" sz="3600" b="1" dirty="0">
                <a:solidFill>
                  <a:schemeClr val="tx1"/>
                </a:solidFill>
                <a:effectLst>
                  <a:outerShdw blurRad="38100" dist="38100" dir="2700000" algn="tl">
                    <a:srgbClr val="C0C0C0"/>
                  </a:outerShdw>
                </a:effectLst>
                <a:cs typeface="Arial" pitchFamily="34" charset="0"/>
              </a:rPr>
              <a:t> #1: </a:t>
            </a:r>
            <a:br>
              <a:rPr lang="en-US" sz="3600" b="1" dirty="0">
                <a:solidFill>
                  <a:schemeClr val="tx1"/>
                </a:solidFill>
                <a:effectLst>
                  <a:outerShdw blurRad="38100" dist="38100" dir="2700000" algn="tl">
                    <a:srgbClr val="C0C0C0"/>
                  </a:outerShdw>
                </a:effectLst>
                <a:cs typeface="Arial" pitchFamily="34" charset="0"/>
              </a:rPr>
            </a:br>
            <a:r>
              <a:rPr lang="en-US" sz="3200" b="1" dirty="0" err="1">
                <a:solidFill>
                  <a:schemeClr val="tx1"/>
                </a:solidFill>
                <a:effectLst>
                  <a:outerShdw blurRad="38100" dist="38100" dir="2700000" algn="tl">
                    <a:srgbClr val="C0C0C0"/>
                  </a:outerShdw>
                </a:effectLst>
                <a:cs typeface="Arial" pitchFamily="34" charset="0"/>
              </a:rPr>
              <a:t>Lời</a:t>
            </a:r>
            <a:r>
              <a:rPr lang="en-US" sz="3200" b="1" dirty="0">
                <a:solidFill>
                  <a:schemeClr val="tx1"/>
                </a:solidFill>
                <a:effectLst>
                  <a:outerShdw blurRad="38100" dist="38100" dir="2700000" algn="tl">
                    <a:srgbClr val="C0C0C0"/>
                  </a:outerShdw>
                </a:effectLst>
                <a:cs typeface="Arial" pitchFamily="34" charset="0"/>
              </a:rPr>
              <a:t> </a:t>
            </a:r>
            <a:r>
              <a:rPr lang="en-US" sz="3200" b="1" dirty="0" err="1">
                <a:solidFill>
                  <a:schemeClr val="tx1"/>
                </a:solidFill>
                <a:effectLst>
                  <a:outerShdw blurRad="38100" dist="38100" dir="2700000" algn="tl">
                    <a:srgbClr val="C0C0C0"/>
                  </a:outerShdw>
                </a:effectLst>
                <a:cs typeface="Arial" pitchFamily="34" charset="0"/>
              </a:rPr>
              <a:t>chứng</a:t>
            </a:r>
            <a:r>
              <a:rPr lang="en-US" sz="3200" b="1" dirty="0">
                <a:solidFill>
                  <a:schemeClr val="tx1"/>
                </a:solidFill>
                <a:effectLst>
                  <a:outerShdw blurRad="38100" dist="38100" dir="2700000" algn="tl">
                    <a:srgbClr val="C0C0C0"/>
                  </a:outerShdw>
                </a:effectLst>
                <a:cs typeface="Arial" pitchFamily="34" charset="0"/>
              </a:rPr>
              <a:t> </a:t>
            </a:r>
            <a:r>
              <a:rPr lang="en-US" sz="3200" b="1" dirty="0" err="1">
                <a:solidFill>
                  <a:schemeClr val="tx1"/>
                </a:solidFill>
                <a:effectLst>
                  <a:outerShdw blurRad="38100" dist="38100" dir="2700000" algn="tl">
                    <a:srgbClr val="C0C0C0"/>
                  </a:outerShdw>
                </a:effectLst>
                <a:cs typeface="Arial" pitchFamily="34" charset="0"/>
              </a:rPr>
              <a:t>của</a:t>
            </a:r>
            <a:r>
              <a:rPr lang="en-US" sz="3200" b="1" dirty="0">
                <a:solidFill>
                  <a:schemeClr val="tx1"/>
                </a:solidFill>
                <a:effectLst>
                  <a:outerShdw blurRad="38100" dist="38100" dir="2700000" algn="tl">
                    <a:srgbClr val="C0C0C0"/>
                  </a:outerShdw>
                </a:effectLst>
                <a:cs typeface="Arial" pitchFamily="34" charset="0"/>
              </a:rPr>
              <a:t> Eusebius (T.K. 4)</a:t>
            </a:r>
          </a:p>
        </p:txBody>
      </p:sp>
      <p:sp>
        <p:nvSpPr>
          <p:cNvPr id="7" name="Text Box 2"/>
          <p:cNvSpPr txBox="1">
            <a:spLocks noChangeArrowheads="1"/>
          </p:cNvSpPr>
          <p:nvPr/>
        </p:nvSpPr>
        <p:spPr bwMode="auto">
          <a:xfrm>
            <a:off x="144469" y="1484901"/>
            <a:ext cx="5722937" cy="5262979"/>
          </a:xfrm>
          <a:prstGeom prst="rect">
            <a:avLst/>
          </a:prstGeom>
          <a:solidFill>
            <a:schemeClr val="tx1"/>
          </a:solidFill>
          <a:ln w="9525">
            <a:noFill/>
            <a:miter lim="800000"/>
            <a:headEnd/>
            <a:tailEnd/>
          </a:ln>
        </p:spPr>
        <p:txBody>
          <a:bodyPr lIns="91376" tIns="45688" rIns="91376" bIns="45688" anchor="ctr">
            <a:spAutoFit/>
          </a:bodyPr>
          <a:lstStyle/>
          <a:p>
            <a:pPr eaLnBrk="0" hangingPunct="0"/>
            <a:r>
              <a:rPr lang="en-US" altLang="en-US" sz="2800" dirty="0">
                <a:solidFill>
                  <a:srgbClr val="FFFFFF"/>
                </a:solidFill>
                <a:latin typeface="Arial" pitchFamily="34" charset="0"/>
              </a:rPr>
              <a:t>“</a:t>
            </a:r>
            <a:r>
              <a:rPr lang="en-US" altLang="en-US" sz="2800" dirty="0" err="1">
                <a:solidFill>
                  <a:srgbClr val="FFFFFF"/>
                </a:solidFill>
                <a:latin typeface="Arial" pitchFamily="34" charset="0"/>
              </a:rPr>
              <a:t>Trong</a:t>
            </a:r>
            <a:r>
              <a:rPr lang="en-US" altLang="en-US" sz="2800" dirty="0">
                <a:solidFill>
                  <a:srgbClr val="FFFFFF"/>
                </a:solidFill>
                <a:latin typeface="Arial" pitchFamily="34" charset="0"/>
              </a:rPr>
              <a:t> </a:t>
            </a:r>
            <a:r>
              <a:rPr lang="en-US" altLang="en-US" sz="2800" dirty="0" err="1">
                <a:solidFill>
                  <a:srgbClr val="FFFFFF"/>
                </a:solidFill>
                <a:latin typeface="Arial" pitchFamily="34" charset="0"/>
              </a:rPr>
              <a:t>số</a:t>
            </a:r>
            <a:r>
              <a:rPr lang="en-US" altLang="en-US" sz="2800" dirty="0">
                <a:solidFill>
                  <a:srgbClr val="FFFFFF"/>
                </a:solidFill>
                <a:latin typeface="Arial" pitchFamily="34" charset="0"/>
              </a:rPr>
              <a:t> 4 </a:t>
            </a:r>
            <a:r>
              <a:rPr lang="en-US" altLang="en-US" sz="2800" dirty="0" err="1">
                <a:solidFill>
                  <a:srgbClr val="FFFFFF"/>
                </a:solidFill>
                <a:latin typeface="Arial" pitchFamily="34" charset="0"/>
              </a:rPr>
              <a:t>Phúc</a:t>
            </a:r>
            <a:r>
              <a:rPr lang="en-US" altLang="en-US" sz="2800" dirty="0">
                <a:solidFill>
                  <a:srgbClr val="FFFFFF"/>
                </a:solidFill>
                <a:latin typeface="Arial" pitchFamily="34" charset="0"/>
              </a:rPr>
              <a:t> </a:t>
            </a:r>
            <a:r>
              <a:rPr lang="en-US" altLang="en-US" sz="2800" dirty="0" err="1">
                <a:solidFill>
                  <a:srgbClr val="FFFFFF"/>
                </a:solidFill>
                <a:latin typeface="Arial" pitchFamily="34" charset="0"/>
              </a:rPr>
              <a:t>Âm</a:t>
            </a:r>
            <a:r>
              <a:rPr lang="en-US" sz="2800" dirty="0">
                <a:solidFill>
                  <a:srgbClr val="FFFFFF"/>
                </a:solidFill>
                <a:latin typeface="Arial" pitchFamily="34" charset="0"/>
              </a:rPr>
              <a:t>, </a:t>
            </a:r>
            <a:r>
              <a:rPr lang="en-US" sz="2800" dirty="0" err="1">
                <a:solidFill>
                  <a:srgbClr val="FFFFFF"/>
                </a:solidFill>
                <a:latin typeface="Arial" pitchFamily="34" charset="0"/>
              </a:rPr>
              <a:t>là</a:t>
            </a:r>
            <a:r>
              <a:rPr lang="en-US" sz="2800" dirty="0">
                <a:solidFill>
                  <a:srgbClr val="FFFFFF"/>
                </a:solidFill>
                <a:latin typeface="Arial" pitchFamily="34" charset="0"/>
              </a:rPr>
              <a:t> </a:t>
            </a:r>
            <a:r>
              <a:rPr lang="en-US" sz="2800" dirty="0" err="1">
                <a:solidFill>
                  <a:srgbClr val="FFFFFF"/>
                </a:solidFill>
                <a:latin typeface="Arial" pitchFamily="34" charset="0"/>
              </a:rPr>
              <a:t>những</a:t>
            </a:r>
            <a:r>
              <a:rPr lang="en-US" sz="2800" dirty="0">
                <a:solidFill>
                  <a:srgbClr val="FFFFFF"/>
                </a:solidFill>
                <a:latin typeface="Arial" pitchFamily="34" charset="0"/>
              </a:rPr>
              <a:t> </a:t>
            </a:r>
            <a:r>
              <a:rPr lang="en-US" sz="2800" dirty="0" err="1">
                <a:solidFill>
                  <a:srgbClr val="FFFFFF"/>
                </a:solidFill>
                <a:latin typeface="Arial" pitchFamily="34" charset="0"/>
              </a:rPr>
              <a:t>sách</a:t>
            </a:r>
            <a:r>
              <a:rPr lang="en-US" sz="2800" dirty="0">
                <a:solidFill>
                  <a:srgbClr val="FFFFFF"/>
                </a:solidFill>
                <a:latin typeface="Arial" pitchFamily="34" charset="0"/>
              </a:rPr>
              <a:t> </a:t>
            </a:r>
            <a:r>
              <a:rPr lang="en-US" sz="2800" dirty="0" err="1">
                <a:solidFill>
                  <a:srgbClr val="FFFFFF"/>
                </a:solidFill>
                <a:latin typeface="Arial" pitchFamily="34" charset="0"/>
              </a:rPr>
              <a:t>duy</a:t>
            </a:r>
            <a:r>
              <a:rPr lang="en-US" sz="2800" dirty="0">
                <a:solidFill>
                  <a:srgbClr val="FFFFFF"/>
                </a:solidFill>
                <a:latin typeface="Arial" pitchFamily="34" charset="0"/>
              </a:rPr>
              <a:t> </a:t>
            </a:r>
            <a:r>
              <a:rPr lang="en-US" sz="2800" dirty="0" err="1">
                <a:solidFill>
                  <a:srgbClr val="FFFFFF"/>
                </a:solidFill>
                <a:latin typeface="Arial" pitchFamily="34" charset="0"/>
              </a:rPr>
              <a:t>nhất</a:t>
            </a:r>
            <a:r>
              <a:rPr lang="en-US" sz="2800" dirty="0">
                <a:solidFill>
                  <a:srgbClr val="FFFFFF"/>
                </a:solidFill>
                <a:latin typeface="Arial" pitchFamily="34" charset="0"/>
              </a:rPr>
              <a:t> </a:t>
            </a:r>
            <a:r>
              <a:rPr lang="en-US" sz="2800" dirty="0" err="1">
                <a:solidFill>
                  <a:srgbClr val="FFFFFF"/>
                </a:solidFill>
                <a:latin typeface="Arial" pitchFamily="34" charset="0"/>
              </a:rPr>
              <a:t>không</a:t>
            </a:r>
            <a:r>
              <a:rPr lang="en-US" sz="2800" dirty="0">
                <a:solidFill>
                  <a:srgbClr val="FFFFFF"/>
                </a:solidFill>
                <a:latin typeface="Arial" pitchFamily="34" charset="0"/>
              </a:rPr>
              <a:t> </a:t>
            </a:r>
            <a:r>
              <a:rPr lang="en-US" sz="2800" dirty="0" err="1">
                <a:solidFill>
                  <a:srgbClr val="FFFFFF"/>
                </a:solidFill>
                <a:latin typeface="Arial" pitchFamily="34" charset="0"/>
              </a:rPr>
              <a:t>có</a:t>
            </a:r>
            <a:r>
              <a:rPr lang="en-US" sz="2800" dirty="0">
                <a:solidFill>
                  <a:srgbClr val="FFFFFF"/>
                </a:solidFill>
                <a:latin typeface="Arial" pitchFamily="34" charset="0"/>
              </a:rPr>
              <a:t> </a:t>
            </a:r>
            <a:r>
              <a:rPr lang="en-US" sz="2800" dirty="0" err="1">
                <a:solidFill>
                  <a:srgbClr val="FFFFFF"/>
                </a:solidFill>
                <a:latin typeface="Arial" pitchFamily="34" charset="0"/>
              </a:rPr>
              <a:t>tranh</a:t>
            </a:r>
            <a:r>
              <a:rPr lang="en-US" sz="2800" dirty="0">
                <a:solidFill>
                  <a:srgbClr val="FFFFFF"/>
                </a:solidFill>
                <a:latin typeface="Arial" pitchFamily="34" charset="0"/>
              </a:rPr>
              <a:t> </a:t>
            </a:r>
            <a:r>
              <a:rPr lang="en-US" sz="2800" dirty="0" err="1">
                <a:solidFill>
                  <a:srgbClr val="FFFFFF"/>
                </a:solidFill>
                <a:latin typeface="Arial" pitchFamily="34" charset="0"/>
              </a:rPr>
              <a:t>cãi</a:t>
            </a:r>
            <a:r>
              <a:rPr lang="en-US" sz="2800" dirty="0">
                <a:solidFill>
                  <a:srgbClr val="FFFFFF"/>
                </a:solidFill>
                <a:latin typeface="Arial" pitchFamily="34" charset="0"/>
              </a:rPr>
              <a:t> </a:t>
            </a:r>
            <a:r>
              <a:rPr lang="en-US" sz="2800" dirty="0" err="1">
                <a:solidFill>
                  <a:srgbClr val="FFFFFF"/>
                </a:solidFill>
                <a:latin typeface="Arial" pitchFamily="34" charset="0"/>
              </a:rPr>
              <a:t>trong</a:t>
            </a:r>
            <a:r>
              <a:rPr lang="en-US" sz="2800" dirty="0">
                <a:solidFill>
                  <a:srgbClr val="FFFFFF"/>
                </a:solidFill>
                <a:latin typeface="Arial" pitchFamily="34" charset="0"/>
              </a:rPr>
              <a:t> </a:t>
            </a:r>
            <a:r>
              <a:rPr lang="en-US" sz="2800" dirty="0" err="1">
                <a:solidFill>
                  <a:srgbClr val="FFFFFF"/>
                </a:solidFill>
                <a:latin typeface="Arial" pitchFamily="34" charset="0"/>
              </a:rPr>
              <a:t>Hội</a:t>
            </a:r>
            <a:r>
              <a:rPr lang="en-US" sz="2800" dirty="0">
                <a:solidFill>
                  <a:srgbClr val="FFFFFF"/>
                </a:solidFill>
                <a:latin typeface="Arial" pitchFamily="34" charset="0"/>
              </a:rPr>
              <a:t> </a:t>
            </a:r>
            <a:r>
              <a:rPr lang="en-US" sz="2800" dirty="0" err="1">
                <a:solidFill>
                  <a:srgbClr val="FFFFFF"/>
                </a:solidFill>
                <a:latin typeface="Arial" pitchFamily="34" charset="0"/>
              </a:rPr>
              <a:t>Thánh</a:t>
            </a:r>
            <a:r>
              <a:rPr lang="en-US" sz="2800" dirty="0">
                <a:solidFill>
                  <a:srgbClr val="FFFFFF"/>
                </a:solidFill>
                <a:latin typeface="Arial" pitchFamily="34" charset="0"/>
              </a:rPr>
              <a:t> </a:t>
            </a:r>
            <a:r>
              <a:rPr lang="en-US" sz="2800" dirty="0" err="1">
                <a:solidFill>
                  <a:srgbClr val="FFFFFF"/>
                </a:solidFill>
                <a:latin typeface="Arial" pitchFamily="34" charset="0"/>
              </a:rPr>
              <a:t>của</a:t>
            </a:r>
            <a:r>
              <a:rPr lang="en-US" sz="2800" dirty="0">
                <a:solidFill>
                  <a:srgbClr val="FFFFFF"/>
                </a:solidFill>
                <a:latin typeface="Arial" pitchFamily="34" charset="0"/>
              </a:rPr>
              <a:t> </a:t>
            </a:r>
            <a:r>
              <a:rPr lang="vi-VN" sz="2800" dirty="0">
                <a:solidFill>
                  <a:srgbClr val="FFFFFF"/>
                </a:solidFill>
                <a:latin typeface="Arial" pitchFamily="34" charset="0"/>
              </a:rPr>
              <a:t>Đức Chúa Trời</a:t>
            </a:r>
            <a:r>
              <a:rPr lang="en-US" sz="2800" dirty="0">
                <a:solidFill>
                  <a:srgbClr val="FFFFFF"/>
                </a:solidFill>
                <a:latin typeface="Arial" pitchFamily="34" charset="0"/>
              </a:rPr>
              <a:t> </a:t>
            </a:r>
            <a:r>
              <a:rPr lang="en-US" sz="2800" dirty="0" err="1">
                <a:solidFill>
                  <a:srgbClr val="FFFFFF"/>
                </a:solidFill>
                <a:latin typeface="Arial" pitchFamily="34" charset="0"/>
              </a:rPr>
              <a:t>dưới</a:t>
            </a:r>
            <a:r>
              <a:rPr lang="en-US" sz="2800" dirty="0">
                <a:solidFill>
                  <a:srgbClr val="FFFFFF"/>
                </a:solidFill>
                <a:latin typeface="Arial" pitchFamily="34" charset="0"/>
              </a:rPr>
              <a:t> </a:t>
            </a:r>
            <a:r>
              <a:rPr lang="en-US" sz="2800" dirty="0" err="1">
                <a:solidFill>
                  <a:srgbClr val="FFFFFF"/>
                </a:solidFill>
                <a:latin typeface="Arial" pitchFamily="34" charset="0"/>
              </a:rPr>
              <a:t>đất</a:t>
            </a:r>
            <a:r>
              <a:rPr lang="en-US" sz="2800" dirty="0">
                <a:solidFill>
                  <a:srgbClr val="FFFFFF"/>
                </a:solidFill>
                <a:latin typeface="Arial" pitchFamily="34" charset="0"/>
              </a:rPr>
              <a:t>, </a:t>
            </a:r>
            <a:r>
              <a:rPr lang="en-US" sz="2800" dirty="0" err="1">
                <a:solidFill>
                  <a:srgbClr val="FFFFFF"/>
                </a:solidFill>
                <a:latin typeface="Arial" pitchFamily="34" charset="0"/>
              </a:rPr>
              <a:t>tôi</a:t>
            </a:r>
            <a:r>
              <a:rPr lang="en-US" sz="2800" dirty="0">
                <a:solidFill>
                  <a:srgbClr val="FFFFFF"/>
                </a:solidFill>
                <a:latin typeface="Arial" pitchFamily="34" charset="0"/>
              </a:rPr>
              <a:t> </a:t>
            </a:r>
            <a:r>
              <a:rPr lang="en-US" sz="2800" dirty="0" err="1">
                <a:solidFill>
                  <a:srgbClr val="FFFFFF"/>
                </a:solidFill>
                <a:latin typeface="Arial" pitchFamily="34" charset="0"/>
              </a:rPr>
              <a:t>đã</a:t>
            </a:r>
            <a:r>
              <a:rPr lang="en-US" sz="2800" dirty="0">
                <a:solidFill>
                  <a:srgbClr val="FFFFFF"/>
                </a:solidFill>
                <a:latin typeface="Arial" pitchFamily="34" charset="0"/>
              </a:rPr>
              <a:t> </a:t>
            </a:r>
            <a:r>
              <a:rPr lang="en-US" sz="2800" dirty="0" err="1">
                <a:solidFill>
                  <a:srgbClr val="FFFFFF"/>
                </a:solidFill>
                <a:latin typeface="Arial" pitchFamily="34" charset="0"/>
              </a:rPr>
              <a:t>học</a:t>
            </a:r>
            <a:r>
              <a:rPr lang="en-US" sz="2800" dirty="0">
                <a:solidFill>
                  <a:srgbClr val="FFFFFF"/>
                </a:solidFill>
                <a:latin typeface="Arial" pitchFamily="34" charset="0"/>
              </a:rPr>
              <a:t> </a:t>
            </a:r>
            <a:r>
              <a:rPr lang="en-US" sz="2800" dirty="0" err="1">
                <a:solidFill>
                  <a:srgbClr val="FFFFFF"/>
                </a:solidFill>
                <a:latin typeface="Arial" pitchFamily="34" charset="0"/>
              </a:rPr>
              <a:t>từ</a:t>
            </a:r>
            <a:r>
              <a:rPr lang="en-US" sz="2800" dirty="0">
                <a:solidFill>
                  <a:srgbClr val="FFFFFF"/>
                </a:solidFill>
                <a:latin typeface="Arial" pitchFamily="34" charset="0"/>
              </a:rPr>
              <a:t> </a:t>
            </a:r>
            <a:r>
              <a:rPr lang="en-US" sz="2800" dirty="0" err="1">
                <a:solidFill>
                  <a:srgbClr val="FFFFFF"/>
                </a:solidFill>
                <a:latin typeface="Arial" pitchFamily="34" charset="0"/>
              </a:rPr>
              <a:t>truyền</a:t>
            </a:r>
            <a:r>
              <a:rPr lang="en-US" sz="2800" dirty="0">
                <a:solidFill>
                  <a:srgbClr val="FFFFFF"/>
                </a:solidFill>
                <a:latin typeface="Arial" pitchFamily="34" charset="0"/>
              </a:rPr>
              <a:t> </a:t>
            </a:r>
            <a:r>
              <a:rPr lang="en-US" sz="2800" dirty="0" err="1">
                <a:solidFill>
                  <a:srgbClr val="FFFFFF"/>
                </a:solidFill>
                <a:latin typeface="Arial" pitchFamily="34" charset="0"/>
              </a:rPr>
              <a:t>thống</a:t>
            </a:r>
            <a:r>
              <a:rPr lang="en-US" sz="2800" dirty="0">
                <a:solidFill>
                  <a:srgbClr val="FFFFFF"/>
                </a:solidFill>
                <a:latin typeface="Arial" pitchFamily="34" charset="0"/>
              </a:rPr>
              <a:t> [</a:t>
            </a:r>
            <a:r>
              <a:rPr lang="en-US" sz="2800" dirty="0" err="1">
                <a:solidFill>
                  <a:srgbClr val="FFFFFF"/>
                </a:solidFill>
                <a:latin typeface="Arial" pitchFamily="34" charset="0"/>
              </a:rPr>
              <a:t>từ</a:t>
            </a:r>
            <a:r>
              <a:rPr lang="en-US" sz="2800" dirty="0">
                <a:solidFill>
                  <a:srgbClr val="FFFFFF"/>
                </a:solidFill>
                <a:latin typeface="Arial" pitchFamily="34" charset="0"/>
              </a:rPr>
              <a:t> Origen, </a:t>
            </a:r>
            <a:r>
              <a:rPr lang="en-US" sz="2800" dirty="0" err="1">
                <a:solidFill>
                  <a:srgbClr val="FFFFFF"/>
                </a:solidFill>
                <a:latin typeface="Arial" pitchFamily="34" charset="0"/>
              </a:rPr>
              <a:t>thế</a:t>
            </a:r>
            <a:r>
              <a:rPr lang="en-US" sz="2800" dirty="0">
                <a:solidFill>
                  <a:srgbClr val="FFFFFF"/>
                </a:solidFill>
                <a:latin typeface="Arial" pitchFamily="34" charset="0"/>
              </a:rPr>
              <a:t> </a:t>
            </a:r>
            <a:r>
              <a:rPr lang="en-US" sz="2800" dirty="0" err="1">
                <a:solidFill>
                  <a:srgbClr val="FFFFFF"/>
                </a:solidFill>
                <a:latin typeface="Arial" pitchFamily="34" charset="0"/>
              </a:rPr>
              <a:t>kỷ</a:t>
            </a:r>
            <a:r>
              <a:rPr lang="en-US" sz="2800" dirty="0">
                <a:solidFill>
                  <a:srgbClr val="FFFFFF"/>
                </a:solidFill>
                <a:latin typeface="Arial" pitchFamily="34" charset="0"/>
              </a:rPr>
              <a:t> 2] </a:t>
            </a:r>
            <a:r>
              <a:rPr lang="en-US" sz="2800" dirty="0" err="1">
                <a:solidFill>
                  <a:srgbClr val="FFFFFF"/>
                </a:solidFill>
                <a:latin typeface="Arial" pitchFamily="34" charset="0"/>
              </a:rPr>
              <a:t>rằng</a:t>
            </a:r>
            <a:r>
              <a:rPr lang="en-US" sz="2800" dirty="0">
                <a:solidFill>
                  <a:srgbClr val="FFFFFF"/>
                </a:solidFill>
                <a:latin typeface="Arial" pitchFamily="34" charset="0"/>
              </a:rPr>
              <a:t> </a:t>
            </a:r>
            <a:r>
              <a:rPr lang="en-US" sz="2800" dirty="0" err="1">
                <a:solidFill>
                  <a:srgbClr val="FFFF00"/>
                </a:solidFill>
                <a:latin typeface="Arial" pitchFamily="34" charset="0"/>
              </a:rPr>
              <a:t>sách</a:t>
            </a:r>
            <a:r>
              <a:rPr lang="en-US" sz="2800" dirty="0">
                <a:solidFill>
                  <a:srgbClr val="FFFF00"/>
                </a:solidFill>
                <a:latin typeface="Arial" pitchFamily="34" charset="0"/>
              </a:rPr>
              <a:t> </a:t>
            </a:r>
            <a:r>
              <a:rPr lang="en-US" sz="2800" dirty="0" err="1">
                <a:solidFill>
                  <a:srgbClr val="FFFF00"/>
                </a:solidFill>
                <a:latin typeface="Arial" pitchFamily="34" charset="0"/>
              </a:rPr>
              <a:t>Phúc</a:t>
            </a:r>
            <a:r>
              <a:rPr lang="en-US" sz="2800" dirty="0">
                <a:solidFill>
                  <a:srgbClr val="FFFF00"/>
                </a:solidFill>
                <a:latin typeface="Arial" pitchFamily="34" charset="0"/>
              </a:rPr>
              <a:t> </a:t>
            </a:r>
            <a:r>
              <a:rPr lang="en-US" sz="2800" dirty="0" err="1">
                <a:solidFill>
                  <a:srgbClr val="FFFF00"/>
                </a:solidFill>
                <a:latin typeface="Arial" pitchFamily="34" charset="0"/>
              </a:rPr>
              <a:t>Âm</a:t>
            </a:r>
            <a:r>
              <a:rPr lang="en-US" sz="2800" dirty="0">
                <a:solidFill>
                  <a:srgbClr val="FFFF00"/>
                </a:solidFill>
                <a:latin typeface="Arial" pitchFamily="34" charset="0"/>
              </a:rPr>
              <a:t> do </a:t>
            </a:r>
            <a:r>
              <a:rPr lang="en-US" sz="2800" dirty="0" err="1">
                <a:solidFill>
                  <a:srgbClr val="FFFF00"/>
                </a:solidFill>
                <a:latin typeface="Arial" pitchFamily="34" charset="0"/>
              </a:rPr>
              <a:t>Mathiơ</a:t>
            </a:r>
            <a:r>
              <a:rPr lang="en-US" sz="2800" dirty="0">
                <a:solidFill>
                  <a:srgbClr val="FFFF00"/>
                </a:solidFill>
                <a:latin typeface="Arial" pitchFamily="34" charset="0"/>
              </a:rPr>
              <a:t> </a:t>
            </a:r>
            <a:r>
              <a:rPr lang="en-US" sz="2800" dirty="0" err="1">
                <a:solidFill>
                  <a:srgbClr val="FFFF00"/>
                </a:solidFill>
                <a:latin typeface="Arial" pitchFamily="34" charset="0"/>
              </a:rPr>
              <a:t>viết</a:t>
            </a:r>
            <a:r>
              <a:rPr lang="en-US" sz="2800" dirty="0">
                <a:solidFill>
                  <a:srgbClr val="FFFFFF"/>
                </a:solidFill>
                <a:latin typeface="Arial" pitchFamily="34" charset="0"/>
              </a:rPr>
              <a:t>, </a:t>
            </a:r>
            <a:r>
              <a:rPr lang="en-US" sz="2800" dirty="0" err="1">
                <a:solidFill>
                  <a:srgbClr val="FFFFFF"/>
                </a:solidFill>
                <a:latin typeface="Arial" pitchFamily="34" charset="0"/>
              </a:rPr>
              <a:t>trước</a:t>
            </a:r>
            <a:r>
              <a:rPr lang="en-US" sz="2800" dirty="0">
                <a:solidFill>
                  <a:srgbClr val="FFFFFF"/>
                </a:solidFill>
                <a:latin typeface="Arial" pitchFamily="34" charset="0"/>
              </a:rPr>
              <a:t> </a:t>
            </a:r>
            <a:r>
              <a:rPr lang="en-US" sz="2800" dirty="0" err="1">
                <a:solidFill>
                  <a:srgbClr val="FFFFFF"/>
                </a:solidFill>
                <a:latin typeface="Arial" pitchFamily="34" charset="0"/>
              </a:rPr>
              <a:t>đây</a:t>
            </a:r>
            <a:r>
              <a:rPr lang="en-US" sz="2800" dirty="0">
                <a:solidFill>
                  <a:srgbClr val="FFFFFF"/>
                </a:solidFill>
                <a:latin typeface="Arial" pitchFamily="34" charset="0"/>
              </a:rPr>
              <a:t> </a:t>
            </a:r>
            <a:r>
              <a:rPr lang="en-US" sz="2800" dirty="0" err="1">
                <a:solidFill>
                  <a:srgbClr val="FFFFFF"/>
                </a:solidFill>
                <a:latin typeface="Arial" pitchFamily="34" charset="0"/>
              </a:rPr>
              <a:t>làm</a:t>
            </a:r>
            <a:r>
              <a:rPr lang="en-US" sz="2800" dirty="0">
                <a:solidFill>
                  <a:srgbClr val="FFFFFF"/>
                </a:solidFill>
                <a:latin typeface="Arial" pitchFamily="34" charset="0"/>
              </a:rPr>
              <a:t> </a:t>
            </a:r>
            <a:r>
              <a:rPr lang="en-US" sz="2800" dirty="0" err="1">
                <a:solidFill>
                  <a:srgbClr val="FFFFFF"/>
                </a:solidFill>
                <a:latin typeface="Arial" pitchFamily="34" charset="0"/>
              </a:rPr>
              <a:t>nghề</a:t>
            </a:r>
            <a:r>
              <a:rPr lang="en-US" sz="2800" dirty="0">
                <a:solidFill>
                  <a:srgbClr val="FFFFFF"/>
                </a:solidFill>
                <a:latin typeface="Arial" pitchFamily="34" charset="0"/>
              </a:rPr>
              <a:t> </a:t>
            </a:r>
            <a:r>
              <a:rPr lang="en-US" sz="2800" dirty="0" err="1">
                <a:solidFill>
                  <a:srgbClr val="FFFFFF"/>
                </a:solidFill>
                <a:latin typeface="Arial" pitchFamily="34" charset="0"/>
              </a:rPr>
              <a:t>thu</a:t>
            </a:r>
            <a:r>
              <a:rPr lang="en-US" sz="2800" dirty="0">
                <a:solidFill>
                  <a:srgbClr val="FFFFFF"/>
                </a:solidFill>
                <a:latin typeface="Arial" pitchFamily="34" charset="0"/>
              </a:rPr>
              <a:t> </a:t>
            </a:r>
            <a:r>
              <a:rPr lang="en-US" sz="2800" dirty="0" err="1">
                <a:solidFill>
                  <a:srgbClr val="FFFFFF"/>
                </a:solidFill>
                <a:latin typeface="Arial" pitchFamily="34" charset="0"/>
              </a:rPr>
              <a:t>thuế</a:t>
            </a:r>
            <a:r>
              <a:rPr lang="en-US" sz="2800" dirty="0">
                <a:solidFill>
                  <a:srgbClr val="FFFFFF"/>
                </a:solidFill>
                <a:latin typeface="Arial" pitchFamily="34" charset="0"/>
              </a:rPr>
              <a:t>, </a:t>
            </a:r>
            <a:r>
              <a:rPr lang="en-US" sz="2800" dirty="0" err="1">
                <a:solidFill>
                  <a:srgbClr val="FFFFFF"/>
                </a:solidFill>
                <a:latin typeface="Arial" pitchFamily="34" charset="0"/>
              </a:rPr>
              <a:t>nhưng</a:t>
            </a:r>
            <a:r>
              <a:rPr lang="en-US" sz="2800" dirty="0">
                <a:solidFill>
                  <a:srgbClr val="FFFFFF"/>
                </a:solidFill>
                <a:latin typeface="Arial" pitchFamily="34" charset="0"/>
              </a:rPr>
              <a:t> </a:t>
            </a:r>
            <a:r>
              <a:rPr lang="en-US" sz="2800" dirty="0" err="1">
                <a:solidFill>
                  <a:srgbClr val="FFFFFF"/>
                </a:solidFill>
                <a:latin typeface="Arial" pitchFamily="34" charset="0"/>
              </a:rPr>
              <a:t>sau</a:t>
            </a:r>
            <a:r>
              <a:rPr lang="en-US" sz="2800" dirty="0">
                <a:solidFill>
                  <a:srgbClr val="FFFFFF"/>
                </a:solidFill>
                <a:latin typeface="Arial" pitchFamily="34" charset="0"/>
              </a:rPr>
              <a:t> </a:t>
            </a:r>
            <a:r>
              <a:rPr lang="en-US" sz="2800" dirty="0" err="1">
                <a:solidFill>
                  <a:srgbClr val="FFFFFF"/>
                </a:solidFill>
                <a:latin typeface="Arial" pitchFamily="34" charset="0"/>
              </a:rPr>
              <a:t>này</a:t>
            </a:r>
            <a:r>
              <a:rPr lang="en-US" sz="2800" dirty="0">
                <a:solidFill>
                  <a:srgbClr val="FFFFFF"/>
                </a:solidFill>
                <a:latin typeface="Arial" pitchFamily="34" charset="0"/>
              </a:rPr>
              <a:t> </a:t>
            </a:r>
            <a:r>
              <a:rPr lang="en-US" sz="2800" dirty="0" err="1">
                <a:solidFill>
                  <a:srgbClr val="FFFFFF"/>
                </a:solidFill>
                <a:latin typeface="Arial" pitchFamily="34" charset="0"/>
              </a:rPr>
              <a:t>trở</a:t>
            </a:r>
            <a:r>
              <a:rPr lang="en-US" sz="2800" dirty="0">
                <a:solidFill>
                  <a:srgbClr val="FFFFFF"/>
                </a:solidFill>
                <a:latin typeface="Arial" pitchFamily="34" charset="0"/>
              </a:rPr>
              <a:t> </a:t>
            </a:r>
            <a:r>
              <a:rPr lang="en-US" sz="2800" dirty="0" err="1">
                <a:solidFill>
                  <a:srgbClr val="FFFFFF"/>
                </a:solidFill>
                <a:latin typeface="Arial" pitchFamily="34" charset="0"/>
              </a:rPr>
              <a:t>thành</a:t>
            </a:r>
            <a:r>
              <a:rPr lang="en-US" sz="2800" dirty="0">
                <a:solidFill>
                  <a:srgbClr val="FFFFFF"/>
                </a:solidFill>
                <a:latin typeface="Arial" pitchFamily="34" charset="0"/>
              </a:rPr>
              <a:t> </a:t>
            </a:r>
            <a:r>
              <a:rPr lang="en-US" sz="2800" dirty="0" err="1">
                <a:solidFill>
                  <a:srgbClr val="FFFFFF"/>
                </a:solidFill>
                <a:latin typeface="Arial" pitchFamily="34" charset="0"/>
              </a:rPr>
              <a:t>sứ</a:t>
            </a:r>
            <a:r>
              <a:rPr lang="en-US" sz="2800" dirty="0">
                <a:solidFill>
                  <a:srgbClr val="FFFFFF"/>
                </a:solidFill>
                <a:latin typeface="Arial" pitchFamily="34" charset="0"/>
              </a:rPr>
              <a:t> </a:t>
            </a:r>
            <a:r>
              <a:rPr lang="en-US" sz="2800" dirty="0" err="1">
                <a:solidFill>
                  <a:srgbClr val="FFFFFF"/>
                </a:solidFill>
                <a:latin typeface="Arial" pitchFamily="34" charset="0"/>
              </a:rPr>
              <a:t>đồ</a:t>
            </a:r>
            <a:r>
              <a:rPr lang="en-US" sz="2800" dirty="0">
                <a:solidFill>
                  <a:srgbClr val="FFFFFF"/>
                </a:solidFill>
                <a:latin typeface="Arial" pitchFamily="34" charset="0"/>
              </a:rPr>
              <a:t> </a:t>
            </a:r>
            <a:r>
              <a:rPr lang="en-US" sz="2800" dirty="0" err="1">
                <a:solidFill>
                  <a:srgbClr val="FFFFFF"/>
                </a:solidFill>
                <a:latin typeface="Arial" pitchFamily="34" charset="0"/>
              </a:rPr>
              <a:t>của</a:t>
            </a:r>
            <a:r>
              <a:rPr lang="en-US" sz="2800" dirty="0">
                <a:solidFill>
                  <a:srgbClr val="FFFFFF"/>
                </a:solidFill>
                <a:latin typeface="Arial" pitchFamily="34" charset="0"/>
              </a:rPr>
              <a:t> </a:t>
            </a:r>
            <a:r>
              <a:rPr lang="en-US" sz="2800" dirty="0" err="1">
                <a:solidFill>
                  <a:srgbClr val="FFFFFF"/>
                </a:solidFill>
                <a:latin typeface="Arial" pitchFamily="34" charset="0"/>
              </a:rPr>
              <a:t>Chúa</a:t>
            </a:r>
            <a:r>
              <a:rPr lang="en-US" sz="2800" dirty="0">
                <a:solidFill>
                  <a:srgbClr val="FFFFFF"/>
                </a:solidFill>
                <a:latin typeface="Arial" pitchFamily="34" charset="0"/>
              </a:rPr>
              <a:t> Jesus Christ, </a:t>
            </a:r>
            <a:r>
              <a:rPr lang="en-US" sz="2800" dirty="0" err="1">
                <a:solidFill>
                  <a:srgbClr val="FFFFFF"/>
                </a:solidFill>
                <a:latin typeface="Arial" pitchFamily="34" charset="0"/>
              </a:rPr>
              <a:t>và</a:t>
            </a:r>
            <a:r>
              <a:rPr lang="en-US" sz="2800" dirty="0">
                <a:solidFill>
                  <a:srgbClr val="FFFFFF"/>
                </a:solidFill>
                <a:latin typeface="Arial" pitchFamily="34" charset="0"/>
              </a:rPr>
              <a:t> </a:t>
            </a:r>
            <a:r>
              <a:rPr lang="en-US" sz="2800" dirty="0" err="1">
                <a:solidFill>
                  <a:srgbClr val="FFFFFF"/>
                </a:solidFill>
                <a:latin typeface="Arial" pitchFamily="34" charset="0"/>
              </a:rPr>
              <a:t>sách</a:t>
            </a:r>
            <a:r>
              <a:rPr lang="en-US" sz="2800" dirty="0">
                <a:solidFill>
                  <a:srgbClr val="FFFFFF"/>
                </a:solidFill>
                <a:latin typeface="Arial" pitchFamily="34" charset="0"/>
              </a:rPr>
              <a:t> </a:t>
            </a:r>
            <a:r>
              <a:rPr lang="en-US" sz="2800" dirty="0" err="1">
                <a:solidFill>
                  <a:srgbClr val="FFFFFF"/>
                </a:solidFill>
                <a:latin typeface="Arial" pitchFamily="34" charset="0"/>
              </a:rPr>
              <a:t>được</a:t>
            </a:r>
            <a:r>
              <a:rPr lang="en-US" sz="2800" dirty="0">
                <a:solidFill>
                  <a:srgbClr val="FFFFFF"/>
                </a:solidFill>
                <a:latin typeface="Arial" pitchFamily="34" charset="0"/>
              </a:rPr>
              <a:t> </a:t>
            </a:r>
            <a:r>
              <a:rPr lang="en-US" sz="2800" dirty="0" err="1">
                <a:solidFill>
                  <a:srgbClr val="FFFFFF"/>
                </a:solidFill>
                <a:latin typeface="Arial" pitchFamily="34" charset="0"/>
              </a:rPr>
              <a:t>dành</a:t>
            </a:r>
            <a:r>
              <a:rPr lang="en-US" sz="2800" dirty="0">
                <a:solidFill>
                  <a:srgbClr val="FFFFFF"/>
                </a:solidFill>
                <a:latin typeface="Arial" pitchFamily="34" charset="0"/>
              </a:rPr>
              <a:t> </a:t>
            </a:r>
            <a:r>
              <a:rPr lang="en-US" sz="2800" dirty="0" err="1">
                <a:solidFill>
                  <a:srgbClr val="FFFFFF"/>
                </a:solidFill>
                <a:latin typeface="Arial" pitchFamily="34" charset="0"/>
              </a:rPr>
              <a:t>cho</a:t>
            </a:r>
            <a:r>
              <a:rPr lang="en-US" sz="2800" dirty="0">
                <a:solidFill>
                  <a:srgbClr val="FFFFFF"/>
                </a:solidFill>
                <a:latin typeface="Arial" pitchFamily="34" charset="0"/>
              </a:rPr>
              <a:t> </a:t>
            </a:r>
            <a:r>
              <a:rPr lang="en-US" sz="2800" dirty="0" err="1">
                <a:solidFill>
                  <a:srgbClr val="FFFFFF"/>
                </a:solidFill>
                <a:latin typeface="Arial" pitchFamily="34" charset="0"/>
              </a:rPr>
              <a:t>những</a:t>
            </a:r>
            <a:r>
              <a:rPr lang="en-US" sz="2800" dirty="0">
                <a:solidFill>
                  <a:srgbClr val="FFFFFF"/>
                </a:solidFill>
                <a:latin typeface="Arial" pitchFamily="34" charset="0"/>
              </a:rPr>
              <a:t> </a:t>
            </a:r>
            <a:r>
              <a:rPr lang="en-US" sz="2800" dirty="0" err="1">
                <a:solidFill>
                  <a:srgbClr val="FFFFFF"/>
                </a:solidFill>
                <a:latin typeface="Arial" pitchFamily="34" charset="0"/>
              </a:rPr>
              <a:t>người</a:t>
            </a:r>
            <a:r>
              <a:rPr lang="en-US" sz="2800" dirty="0">
                <a:solidFill>
                  <a:srgbClr val="FFFFFF"/>
                </a:solidFill>
                <a:latin typeface="Arial" pitchFamily="34" charset="0"/>
              </a:rPr>
              <a:t> </a:t>
            </a:r>
            <a:r>
              <a:rPr lang="en-US" sz="2800" dirty="0" err="1">
                <a:solidFill>
                  <a:srgbClr val="FFFFFF"/>
                </a:solidFill>
                <a:latin typeface="Arial" pitchFamily="34" charset="0"/>
              </a:rPr>
              <a:t>trước</a:t>
            </a:r>
            <a:r>
              <a:rPr lang="en-US" sz="2800" dirty="0">
                <a:solidFill>
                  <a:srgbClr val="FFFFFF"/>
                </a:solidFill>
                <a:latin typeface="Arial" pitchFamily="34" charset="0"/>
              </a:rPr>
              <a:t> </a:t>
            </a:r>
            <a:r>
              <a:rPr lang="en-US" sz="2800" dirty="0" err="1">
                <a:solidFill>
                  <a:srgbClr val="FFFFFF"/>
                </a:solidFill>
                <a:latin typeface="Arial" pitchFamily="34" charset="0"/>
              </a:rPr>
              <a:t>đây</a:t>
            </a:r>
            <a:r>
              <a:rPr lang="en-US" sz="2800" dirty="0">
                <a:solidFill>
                  <a:srgbClr val="FFFFFF"/>
                </a:solidFill>
                <a:latin typeface="Arial" pitchFamily="34" charset="0"/>
              </a:rPr>
              <a:t> </a:t>
            </a:r>
            <a:r>
              <a:rPr lang="en-US" sz="2800" dirty="0" err="1">
                <a:solidFill>
                  <a:srgbClr val="FFFFFF"/>
                </a:solidFill>
                <a:latin typeface="Arial" pitchFamily="34" charset="0"/>
              </a:rPr>
              <a:t>theo</a:t>
            </a:r>
            <a:r>
              <a:rPr lang="en-US" sz="2800" dirty="0">
                <a:solidFill>
                  <a:srgbClr val="FFFFFF"/>
                </a:solidFill>
                <a:latin typeface="Arial" pitchFamily="34" charset="0"/>
              </a:rPr>
              <a:t> </a:t>
            </a:r>
            <a:r>
              <a:rPr lang="en-US" sz="2800" dirty="0" err="1">
                <a:solidFill>
                  <a:srgbClr val="FFFFFF"/>
                </a:solidFill>
                <a:latin typeface="Arial" pitchFamily="34" charset="0"/>
              </a:rPr>
              <a:t>giáo</a:t>
            </a:r>
            <a:r>
              <a:rPr lang="en-US" sz="2800" dirty="0">
                <a:solidFill>
                  <a:srgbClr val="FFFFFF"/>
                </a:solidFill>
                <a:latin typeface="Arial" pitchFamily="34" charset="0"/>
              </a:rPr>
              <a:t> </a:t>
            </a:r>
            <a:r>
              <a:rPr lang="en-US" sz="2800" dirty="0" err="1">
                <a:solidFill>
                  <a:srgbClr val="FFFFFF"/>
                </a:solidFill>
                <a:latin typeface="Arial" pitchFamily="34" charset="0"/>
              </a:rPr>
              <a:t>Giuđa</a:t>
            </a:r>
            <a:r>
              <a:rPr lang="en-US" sz="2800" dirty="0">
                <a:solidFill>
                  <a:srgbClr val="FFFFFF"/>
                </a:solidFill>
                <a:latin typeface="Arial" pitchFamily="34" charset="0"/>
              </a:rPr>
              <a:t>, </a:t>
            </a:r>
            <a:r>
              <a:rPr lang="en-US" sz="2800" dirty="0" err="1">
                <a:solidFill>
                  <a:srgbClr val="FFFFFF"/>
                </a:solidFill>
                <a:latin typeface="Arial" pitchFamily="34" charset="0"/>
              </a:rPr>
              <a:t>và</a:t>
            </a:r>
            <a:r>
              <a:rPr lang="en-US" sz="2800" dirty="0">
                <a:solidFill>
                  <a:srgbClr val="FFFFFF"/>
                </a:solidFill>
                <a:latin typeface="Arial" pitchFamily="34" charset="0"/>
              </a:rPr>
              <a:t> </a:t>
            </a:r>
            <a:r>
              <a:rPr lang="en-US" sz="2800" dirty="0" err="1">
                <a:solidFill>
                  <a:srgbClr val="FFFFFF"/>
                </a:solidFill>
                <a:latin typeface="Arial" pitchFamily="34" charset="0"/>
              </a:rPr>
              <a:t>xuất</a:t>
            </a:r>
            <a:r>
              <a:rPr lang="en-US" sz="2800" dirty="0">
                <a:solidFill>
                  <a:srgbClr val="FFFFFF"/>
                </a:solidFill>
                <a:latin typeface="Arial" pitchFamily="34" charset="0"/>
              </a:rPr>
              <a:t> </a:t>
            </a:r>
            <a:r>
              <a:rPr lang="en-US" sz="2800" dirty="0" err="1">
                <a:solidFill>
                  <a:srgbClr val="FFFFFF"/>
                </a:solidFill>
                <a:latin typeface="Arial" pitchFamily="34" charset="0"/>
              </a:rPr>
              <a:t>bản</a:t>
            </a:r>
            <a:r>
              <a:rPr lang="en-US" sz="2800" dirty="0">
                <a:solidFill>
                  <a:srgbClr val="FFFFFF"/>
                </a:solidFill>
                <a:latin typeface="Arial" pitchFamily="34" charset="0"/>
              </a:rPr>
              <a:t> </a:t>
            </a:r>
            <a:r>
              <a:rPr lang="en-US" sz="2800" dirty="0" err="1">
                <a:solidFill>
                  <a:srgbClr val="FFFFFF"/>
                </a:solidFill>
                <a:latin typeface="Arial" pitchFamily="34" charset="0"/>
              </a:rPr>
              <a:t>bằng</a:t>
            </a:r>
            <a:r>
              <a:rPr lang="en-US" sz="2800" dirty="0">
                <a:solidFill>
                  <a:srgbClr val="FFFFFF"/>
                </a:solidFill>
                <a:latin typeface="Arial" pitchFamily="34" charset="0"/>
              </a:rPr>
              <a:t> </a:t>
            </a:r>
            <a:r>
              <a:rPr lang="en-US" sz="2800" dirty="0" err="1">
                <a:solidFill>
                  <a:srgbClr val="FFFFFF"/>
                </a:solidFill>
                <a:latin typeface="Arial" pitchFamily="34" charset="0"/>
              </a:rPr>
              <a:t>tiếng</a:t>
            </a:r>
            <a:r>
              <a:rPr lang="en-US" sz="2800" dirty="0">
                <a:solidFill>
                  <a:srgbClr val="FFFFFF"/>
                </a:solidFill>
                <a:latin typeface="Arial" pitchFamily="34" charset="0"/>
              </a:rPr>
              <a:t> </a:t>
            </a:r>
            <a:r>
              <a:rPr lang="en-US" sz="2800" dirty="0" err="1">
                <a:solidFill>
                  <a:srgbClr val="FFFFFF"/>
                </a:solidFill>
                <a:latin typeface="Arial" pitchFamily="34" charset="0"/>
              </a:rPr>
              <a:t>Hêbơrơ</a:t>
            </a:r>
            <a:r>
              <a:rPr lang="en-US" sz="2800" dirty="0">
                <a:solidFill>
                  <a:srgbClr val="FFFFFF"/>
                </a:solidFill>
                <a:latin typeface="Arial" pitchFamily="34" charset="0"/>
              </a:rPr>
              <a:t>.</a:t>
            </a:r>
            <a:r>
              <a:rPr lang="en-US" altLang="en-US" sz="2800" dirty="0">
                <a:solidFill>
                  <a:srgbClr val="FFFFFF"/>
                </a:solidFill>
                <a:latin typeface="Arial" pitchFamily="34" charset="0"/>
              </a:rPr>
              <a:t>”</a:t>
            </a:r>
            <a:endParaRPr lang="en-US" sz="2800" dirty="0">
              <a:solidFill>
                <a:srgbClr val="FFFFFF"/>
              </a:solidFill>
              <a:latin typeface="Arial" pitchFamily="34" charset="0"/>
            </a:endParaRPr>
          </a:p>
        </p:txBody>
      </p:sp>
      <p:sp>
        <p:nvSpPr>
          <p:cNvPr id="122886" name="Text Box 2"/>
          <p:cNvSpPr txBox="1">
            <a:spLocks noChangeArrowheads="1"/>
          </p:cNvSpPr>
          <p:nvPr/>
        </p:nvSpPr>
        <p:spPr bwMode="auto">
          <a:xfrm>
            <a:off x="5981700" y="4941203"/>
            <a:ext cx="3132138" cy="1815882"/>
          </a:xfrm>
          <a:prstGeom prst="rect">
            <a:avLst/>
          </a:prstGeom>
          <a:solidFill>
            <a:schemeClr val="tx1"/>
          </a:solidFill>
          <a:ln w="9525">
            <a:noFill/>
            <a:miter lim="800000"/>
            <a:headEnd/>
            <a:tailEnd/>
          </a:ln>
        </p:spPr>
        <p:txBody>
          <a:bodyPr lIns="91376" tIns="45688" rIns="91376" bIns="45688" anchor="ctr">
            <a:spAutoFit/>
          </a:bodyPr>
          <a:lstStyle/>
          <a:p>
            <a:pPr eaLnBrk="0" hangingPunct="0"/>
            <a:r>
              <a:rPr lang="en-US" sz="2800" dirty="0">
                <a:solidFill>
                  <a:srgbClr val="FFFFFF"/>
                </a:solidFill>
                <a:latin typeface="Arial" pitchFamily="34" charset="0"/>
              </a:rPr>
              <a:t>(Eusebius, </a:t>
            </a:r>
            <a:r>
              <a:rPr lang="en-US" sz="2800" i="1" dirty="0">
                <a:solidFill>
                  <a:srgbClr val="FFFFFF"/>
                </a:solidFill>
                <a:latin typeface="Arial" pitchFamily="34" charset="0"/>
              </a:rPr>
              <a:t>LSHT </a:t>
            </a:r>
            <a:r>
              <a:rPr lang="en-US" sz="2800" dirty="0">
                <a:solidFill>
                  <a:srgbClr val="FFFFFF"/>
                </a:solidFill>
                <a:latin typeface="Arial" pitchFamily="34" charset="0"/>
              </a:rPr>
              <a:t>6.25.4 </a:t>
            </a:r>
            <a:r>
              <a:rPr lang="en-US" sz="2800" dirty="0" err="1">
                <a:solidFill>
                  <a:srgbClr val="FFFFFF"/>
                </a:solidFill>
                <a:latin typeface="Arial" pitchFamily="34" charset="0"/>
              </a:rPr>
              <a:t>trích</a:t>
            </a:r>
            <a:r>
              <a:rPr lang="en-US" sz="2800" dirty="0">
                <a:solidFill>
                  <a:srgbClr val="FFFFFF"/>
                </a:solidFill>
                <a:latin typeface="Arial" pitchFamily="34" charset="0"/>
              </a:rPr>
              <a:t> </a:t>
            </a:r>
            <a:r>
              <a:rPr lang="en-US" sz="2800" dirty="0" err="1">
                <a:solidFill>
                  <a:srgbClr val="FFFFFF"/>
                </a:solidFill>
                <a:latin typeface="Arial" pitchFamily="34" charset="0"/>
              </a:rPr>
              <a:t>lời</a:t>
            </a:r>
            <a:r>
              <a:rPr lang="en-US" sz="2800" dirty="0">
                <a:solidFill>
                  <a:srgbClr val="FFFFFF"/>
                </a:solidFill>
                <a:latin typeface="Arial" pitchFamily="34" charset="0"/>
              </a:rPr>
              <a:t> Origen </a:t>
            </a:r>
            <a:r>
              <a:rPr lang="en-US" sz="2800" dirty="0" err="1">
                <a:solidFill>
                  <a:srgbClr val="FFFFFF"/>
                </a:solidFill>
                <a:latin typeface="Arial" pitchFamily="34" charset="0"/>
              </a:rPr>
              <a:t>thế</a:t>
            </a:r>
            <a:r>
              <a:rPr lang="en-US" sz="2800" dirty="0">
                <a:solidFill>
                  <a:srgbClr val="FFFFFF"/>
                </a:solidFill>
                <a:latin typeface="Arial" pitchFamily="34" charset="0"/>
              </a:rPr>
              <a:t> </a:t>
            </a:r>
            <a:r>
              <a:rPr lang="en-US" sz="2800" dirty="0" err="1">
                <a:solidFill>
                  <a:srgbClr val="FFFFFF"/>
                </a:solidFill>
                <a:latin typeface="Arial" pitchFamily="34" charset="0"/>
              </a:rPr>
              <a:t>kỷ</a:t>
            </a:r>
            <a:r>
              <a:rPr lang="en-US" sz="2800" dirty="0">
                <a:solidFill>
                  <a:srgbClr val="FFFFFF"/>
                </a:solidFill>
                <a:latin typeface="Arial" pitchFamily="34" charset="0"/>
              </a:rPr>
              <a:t> </a:t>
            </a:r>
            <a:r>
              <a:rPr lang="en-US" sz="2800" dirty="0" err="1">
                <a:solidFill>
                  <a:srgbClr val="FFFFFF"/>
                </a:solidFill>
                <a:latin typeface="Arial" pitchFamily="34" charset="0"/>
              </a:rPr>
              <a:t>thứ</a:t>
            </a:r>
            <a:r>
              <a:rPr lang="en-US" sz="2800" dirty="0">
                <a:solidFill>
                  <a:srgbClr val="FFFFFF"/>
                </a:solidFill>
                <a:latin typeface="Arial" pitchFamily="34" charset="0"/>
              </a:rPr>
              <a:t> 2)</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checkerboard(across)">
                                      <p:cBhvr>
                                        <p:cTn id="7" dur="500"/>
                                        <p:tgtEl>
                                          <p:spTgt spid="7">
                                            <p:bg/>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checkerboard(across)">
                                      <p:cBhvr>
                                        <p:cTn id="1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pic>
        <p:nvPicPr>
          <p:cNvPr id="123906" name="Picture 8" descr="eusebius.jpg"/>
          <p:cNvPicPr>
            <a:picLocks noChangeAspect="1"/>
          </p:cNvPicPr>
          <p:nvPr/>
        </p:nvPicPr>
        <p:blipFill>
          <a:blip r:embed="rId4" cstate="print"/>
          <a:srcRect/>
          <a:stretch>
            <a:fillRect/>
          </a:stretch>
        </p:blipFill>
        <p:spPr bwMode="auto">
          <a:xfrm>
            <a:off x="6011863" y="1412881"/>
            <a:ext cx="2952750" cy="3960813"/>
          </a:xfrm>
          <a:prstGeom prst="rect">
            <a:avLst/>
          </a:prstGeom>
          <a:noFill/>
          <a:ln w="9525">
            <a:noFill/>
            <a:miter lim="800000"/>
            <a:headEnd/>
            <a:tailEnd/>
          </a:ln>
        </p:spPr>
      </p:pic>
      <p:sp>
        <p:nvSpPr>
          <p:cNvPr id="123907" name="Text Box 3"/>
          <p:cNvSpPr txBox="1">
            <a:spLocks noChangeArrowheads="1"/>
          </p:cNvSpPr>
          <p:nvPr/>
        </p:nvSpPr>
        <p:spPr bwMode="auto">
          <a:xfrm>
            <a:off x="8410578" y="44454"/>
            <a:ext cx="569671" cy="369267"/>
          </a:xfrm>
          <a:prstGeom prst="rect">
            <a:avLst/>
          </a:prstGeom>
          <a:noFill/>
          <a:ln w="9525">
            <a:noFill/>
            <a:miter lim="800000"/>
            <a:headEnd/>
            <a:tailEnd/>
          </a:ln>
        </p:spPr>
        <p:txBody>
          <a:bodyPr wrap="none" lIns="91376" tIns="45688" rIns="91376" bIns="45688">
            <a:spAutoFit/>
          </a:bodyPr>
          <a:lstStyle/>
          <a:p>
            <a:r>
              <a:rPr lang="en-US" b="1">
                <a:solidFill>
                  <a:srgbClr val="FFFFFF"/>
                </a:solidFill>
                <a:latin typeface="Arial" pitchFamily="34" charset="0"/>
                <a:cs typeface="Arial" pitchFamily="34" charset="0"/>
              </a:rPr>
              <a:t>78a</a:t>
            </a:r>
            <a:endParaRPr lang="en-US">
              <a:solidFill>
                <a:srgbClr val="000000"/>
              </a:solidFill>
              <a:latin typeface="Arial" pitchFamily="34" charset="0"/>
              <a:cs typeface="Arial" pitchFamily="34" charset="0"/>
            </a:endParaRPr>
          </a:p>
        </p:txBody>
      </p:sp>
      <p:sp>
        <p:nvSpPr>
          <p:cNvPr id="183300" name="Rectangle 5"/>
          <p:cNvSpPr>
            <a:spLocks noGrp="1" noChangeArrowheads="1"/>
          </p:cNvSpPr>
          <p:nvPr>
            <p:ph type="title" idx="4294967295"/>
          </p:nvPr>
        </p:nvSpPr>
        <p:spPr>
          <a:xfrm>
            <a:off x="0" y="80705"/>
            <a:ext cx="8077200" cy="1138761"/>
          </a:xfrm>
          <a:solidFill>
            <a:schemeClr val="bg1"/>
          </a:solidFill>
        </p:spPr>
        <p:txBody>
          <a:bodyPr wrap="square">
            <a:spAutoFit/>
          </a:bodyPr>
          <a:lstStyle/>
          <a:p>
            <a:pPr algn="ctr" eaLnBrk="1" hangingPunct="1">
              <a:defRPr/>
            </a:pPr>
            <a:r>
              <a:rPr lang="en-US" sz="3600" b="1" dirty="0" err="1">
                <a:solidFill>
                  <a:schemeClr val="tx1"/>
                </a:solidFill>
                <a:effectLst>
                  <a:outerShdw blurRad="38100" dist="38100" dir="2700000" algn="tl">
                    <a:srgbClr val="C0C0C0"/>
                  </a:outerShdw>
                </a:effectLst>
                <a:cs typeface="Arial" pitchFamily="34" charset="0"/>
              </a:rPr>
              <a:t>Ngoại</a:t>
            </a:r>
            <a:r>
              <a:rPr lang="en-US" sz="3600" b="1" dirty="0">
                <a:solidFill>
                  <a:schemeClr val="tx1"/>
                </a:solidFill>
                <a:effectLst>
                  <a:outerShdw blurRad="38100" dist="38100" dir="2700000" algn="tl">
                    <a:srgbClr val="C0C0C0"/>
                  </a:outerShdw>
                </a:effectLst>
                <a:cs typeface="Arial" pitchFamily="34" charset="0"/>
              </a:rPr>
              <a:t> </a:t>
            </a:r>
            <a:r>
              <a:rPr lang="en-US" sz="3600" b="1" dirty="0" err="1">
                <a:solidFill>
                  <a:schemeClr val="tx1"/>
                </a:solidFill>
                <a:effectLst>
                  <a:outerShdw blurRad="38100" dist="38100" dir="2700000" algn="tl">
                    <a:srgbClr val="C0C0C0"/>
                  </a:outerShdw>
                </a:effectLst>
                <a:cs typeface="Arial" pitchFamily="34" charset="0"/>
              </a:rPr>
              <a:t>chứng</a:t>
            </a:r>
            <a:r>
              <a:rPr lang="en-US" sz="3600" b="1" dirty="0">
                <a:solidFill>
                  <a:schemeClr val="tx1"/>
                </a:solidFill>
                <a:effectLst>
                  <a:outerShdw blurRad="38100" dist="38100" dir="2700000" algn="tl">
                    <a:srgbClr val="C0C0C0"/>
                  </a:outerShdw>
                </a:effectLst>
                <a:cs typeface="Arial" pitchFamily="34" charset="0"/>
              </a:rPr>
              <a:t> #1: </a:t>
            </a:r>
            <a:br>
              <a:rPr lang="en-US" sz="3600" b="1" dirty="0">
                <a:solidFill>
                  <a:schemeClr val="tx1"/>
                </a:solidFill>
                <a:effectLst>
                  <a:outerShdw blurRad="38100" dist="38100" dir="2700000" algn="tl">
                    <a:srgbClr val="C0C0C0"/>
                  </a:outerShdw>
                </a:effectLst>
                <a:cs typeface="Arial" pitchFamily="34" charset="0"/>
              </a:rPr>
            </a:br>
            <a:r>
              <a:rPr lang="en-US" sz="3200" b="1" dirty="0" err="1">
                <a:solidFill>
                  <a:schemeClr val="tx1"/>
                </a:solidFill>
                <a:effectLst>
                  <a:outerShdw blurRad="38100" dist="38100" dir="2700000" algn="tl">
                    <a:srgbClr val="C0C0C0"/>
                  </a:outerShdw>
                </a:effectLst>
                <a:cs typeface="Arial" pitchFamily="34" charset="0"/>
              </a:rPr>
              <a:t>Lời</a:t>
            </a:r>
            <a:r>
              <a:rPr lang="en-US" sz="3200" b="1" dirty="0">
                <a:solidFill>
                  <a:schemeClr val="tx1"/>
                </a:solidFill>
                <a:effectLst>
                  <a:outerShdw blurRad="38100" dist="38100" dir="2700000" algn="tl">
                    <a:srgbClr val="C0C0C0"/>
                  </a:outerShdw>
                </a:effectLst>
                <a:cs typeface="Arial" pitchFamily="34" charset="0"/>
              </a:rPr>
              <a:t> </a:t>
            </a:r>
            <a:r>
              <a:rPr lang="en-US" sz="3200" b="1" dirty="0" err="1">
                <a:solidFill>
                  <a:schemeClr val="tx1"/>
                </a:solidFill>
                <a:effectLst>
                  <a:outerShdw blurRad="38100" dist="38100" dir="2700000" algn="tl">
                    <a:srgbClr val="C0C0C0"/>
                  </a:outerShdw>
                </a:effectLst>
                <a:cs typeface="Arial" pitchFamily="34" charset="0"/>
              </a:rPr>
              <a:t>chứng</a:t>
            </a:r>
            <a:r>
              <a:rPr lang="en-US" sz="3200" b="1" dirty="0">
                <a:solidFill>
                  <a:schemeClr val="tx1"/>
                </a:solidFill>
                <a:effectLst>
                  <a:outerShdw blurRad="38100" dist="38100" dir="2700000" algn="tl">
                    <a:srgbClr val="C0C0C0"/>
                  </a:outerShdw>
                </a:effectLst>
                <a:cs typeface="Arial" pitchFamily="34" charset="0"/>
              </a:rPr>
              <a:t> </a:t>
            </a:r>
            <a:r>
              <a:rPr lang="en-US" sz="3200" b="1" dirty="0" err="1">
                <a:solidFill>
                  <a:schemeClr val="tx1"/>
                </a:solidFill>
                <a:effectLst>
                  <a:outerShdw blurRad="38100" dist="38100" dir="2700000" algn="tl">
                    <a:srgbClr val="C0C0C0"/>
                  </a:outerShdw>
                </a:effectLst>
                <a:cs typeface="Arial" pitchFamily="34" charset="0"/>
              </a:rPr>
              <a:t>của</a:t>
            </a:r>
            <a:r>
              <a:rPr lang="en-US" sz="3200" b="1" dirty="0">
                <a:solidFill>
                  <a:schemeClr val="tx1"/>
                </a:solidFill>
                <a:effectLst>
                  <a:outerShdw blurRad="38100" dist="38100" dir="2700000" algn="tl">
                    <a:srgbClr val="C0C0C0"/>
                  </a:outerShdw>
                </a:effectLst>
                <a:cs typeface="Arial" pitchFamily="34" charset="0"/>
              </a:rPr>
              <a:t> Eusebius (T.K. 4)</a:t>
            </a:r>
          </a:p>
        </p:txBody>
      </p:sp>
      <p:sp>
        <p:nvSpPr>
          <p:cNvPr id="7" name="Text Box 2"/>
          <p:cNvSpPr txBox="1">
            <a:spLocks noChangeArrowheads="1"/>
          </p:cNvSpPr>
          <p:nvPr/>
        </p:nvSpPr>
        <p:spPr bwMode="auto">
          <a:xfrm>
            <a:off x="144469" y="1700343"/>
            <a:ext cx="5722937" cy="4832092"/>
          </a:xfrm>
          <a:prstGeom prst="rect">
            <a:avLst/>
          </a:prstGeom>
          <a:solidFill>
            <a:schemeClr val="tx1"/>
          </a:solidFill>
          <a:ln w="9525">
            <a:noFill/>
            <a:miter lim="800000"/>
            <a:headEnd/>
            <a:tailEnd/>
          </a:ln>
        </p:spPr>
        <p:txBody>
          <a:bodyPr lIns="91376" tIns="45688" rIns="91376" bIns="45688" anchor="ctr">
            <a:spAutoFit/>
          </a:bodyPr>
          <a:lstStyle/>
          <a:p>
            <a:pPr eaLnBrk="0" hangingPunct="0"/>
            <a:r>
              <a:rPr lang="en-US" altLang="en-US" sz="2800" dirty="0">
                <a:solidFill>
                  <a:srgbClr val="FFFFFF"/>
                </a:solidFill>
                <a:latin typeface="Arial" pitchFamily="34" charset="0"/>
              </a:rPr>
              <a:t>“</a:t>
            </a:r>
            <a:r>
              <a:rPr lang="en-US" altLang="en-US" sz="2800" dirty="0" err="1">
                <a:solidFill>
                  <a:srgbClr val="FFFFFF"/>
                </a:solidFill>
                <a:latin typeface="Arial" pitchFamily="34" charset="0"/>
              </a:rPr>
              <a:t>Sách</a:t>
            </a:r>
            <a:r>
              <a:rPr lang="en-US" altLang="en-US" sz="2800" dirty="0">
                <a:solidFill>
                  <a:srgbClr val="FFFFFF"/>
                </a:solidFill>
                <a:latin typeface="Arial" pitchFamily="34" charset="0"/>
              </a:rPr>
              <a:t> </a:t>
            </a:r>
            <a:r>
              <a:rPr lang="en-US" altLang="en-US" sz="2800" dirty="0" err="1">
                <a:solidFill>
                  <a:srgbClr val="FFFFFF"/>
                </a:solidFill>
                <a:latin typeface="Arial" pitchFamily="34" charset="0"/>
              </a:rPr>
              <a:t>thứ</a:t>
            </a:r>
            <a:r>
              <a:rPr lang="en-US" altLang="en-US" sz="2800" dirty="0">
                <a:solidFill>
                  <a:srgbClr val="FFFFFF"/>
                </a:solidFill>
                <a:latin typeface="Arial" pitchFamily="34" charset="0"/>
              </a:rPr>
              <a:t> </a:t>
            </a:r>
            <a:r>
              <a:rPr lang="en-US" altLang="en-US" sz="2800" dirty="0" err="1">
                <a:solidFill>
                  <a:srgbClr val="FFFFFF"/>
                </a:solidFill>
                <a:latin typeface="Arial" pitchFamily="34" charset="0"/>
              </a:rPr>
              <a:t>nhì</a:t>
            </a:r>
            <a:r>
              <a:rPr lang="en-US" altLang="en-US" sz="2800" dirty="0">
                <a:solidFill>
                  <a:srgbClr val="FFFFFF"/>
                </a:solidFill>
                <a:latin typeface="Arial" pitchFamily="34" charset="0"/>
              </a:rPr>
              <a:t> do</a:t>
            </a:r>
            <a:r>
              <a:rPr lang="en-US" sz="2800" dirty="0">
                <a:solidFill>
                  <a:srgbClr val="FFFFFF"/>
                </a:solidFill>
                <a:latin typeface="Arial" pitchFamily="34" charset="0"/>
              </a:rPr>
              <a:t> </a:t>
            </a:r>
            <a:r>
              <a:rPr lang="en-US" sz="2800" dirty="0" err="1">
                <a:solidFill>
                  <a:srgbClr val="FFFF00"/>
                </a:solidFill>
                <a:latin typeface="Arial" pitchFamily="34" charset="0"/>
              </a:rPr>
              <a:t>Mác</a:t>
            </a:r>
            <a:r>
              <a:rPr lang="en-US" sz="2800" dirty="0">
                <a:solidFill>
                  <a:srgbClr val="FFFFFF"/>
                </a:solidFill>
                <a:latin typeface="Arial" pitchFamily="34" charset="0"/>
              </a:rPr>
              <a:t>, </a:t>
            </a:r>
            <a:r>
              <a:rPr lang="en-US" sz="2800" dirty="0" err="1">
                <a:solidFill>
                  <a:srgbClr val="FFFFFF"/>
                </a:solidFill>
                <a:latin typeface="Arial" pitchFamily="34" charset="0"/>
              </a:rPr>
              <a:t>người</a:t>
            </a:r>
            <a:r>
              <a:rPr lang="en-US" sz="2800" dirty="0">
                <a:solidFill>
                  <a:srgbClr val="FFFFFF"/>
                </a:solidFill>
                <a:latin typeface="Arial" pitchFamily="34" charset="0"/>
              </a:rPr>
              <a:t> </a:t>
            </a:r>
            <a:r>
              <a:rPr lang="en-US" sz="2800" dirty="0" err="1">
                <a:solidFill>
                  <a:srgbClr val="FFFFFF"/>
                </a:solidFill>
                <a:latin typeface="Arial" pitchFamily="34" charset="0"/>
              </a:rPr>
              <a:t>soạn</a:t>
            </a:r>
            <a:r>
              <a:rPr lang="en-US" sz="2800" dirty="0">
                <a:solidFill>
                  <a:srgbClr val="FFFFFF"/>
                </a:solidFill>
                <a:latin typeface="Arial" pitchFamily="34" charset="0"/>
              </a:rPr>
              <a:t> </a:t>
            </a:r>
            <a:r>
              <a:rPr lang="en-US" sz="2800" dirty="0" err="1">
                <a:solidFill>
                  <a:srgbClr val="FFFFFF"/>
                </a:solidFill>
                <a:latin typeface="Arial" pitchFamily="34" charset="0"/>
              </a:rPr>
              <a:t>ra</a:t>
            </a:r>
            <a:r>
              <a:rPr lang="en-US" sz="2800" dirty="0">
                <a:solidFill>
                  <a:srgbClr val="FFFFFF"/>
                </a:solidFill>
                <a:latin typeface="Arial" pitchFamily="34" charset="0"/>
              </a:rPr>
              <a:t> </a:t>
            </a:r>
            <a:r>
              <a:rPr lang="en-US" sz="2800" dirty="0" err="1">
                <a:solidFill>
                  <a:srgbClr val="FFFFFF"/>
                </a:solidFill>
                <a:latin typeface="Arial" pitchFamily="34" charset="0"/>
              </a:rPr>
              <a:t>sách</a:t>
            </a:r>
            <a:r>
              <a:rPr lang="en-US" sz="2800" dirty="0">
                <a:solidFill>
                  <a:srgbClr val="FFFFFF"/>
                </a:solidFill>
                <a:latin typeface="Arial" pitchFamily="34" charset="0"/>
              </a:rPr>
              <a:t> </a:t>
            </a:r>
            <a:r>
              <a:rPr lang="en-US" sz="2800" dirty="0" err="1">
                <a:solidFill>
                  <a:srgbClr val="FFFFFF"/>
                </a:solidFill>
                <a:latin typeface="Arial" pitchFamily="34" charset="0"/>
              </a:rPr>
              <a:t>theo</a:t>
            </a:r>
            <a:r>
              <a:rPr lang="en-US" sz="2800" dirty="0">
                <a:solidFill>
                  <a:srgbClr val="FFFFFF"/>
                </a:solidFill>
                <a:latin typeface="Arial" pitchFamily="34" charset="0"/>
              </a:rPr>
              <a:t> </a:t>
            </a:r>
            <a:r>
              <a:rPr lang="en-US" sz="2800" dirty="0" err="1">
                <a:solidFill>
                  <a:srgbClr val="FFFFFF"/>
                </a:solidFill>
                <a:latin typeface="Arial" pitchFamily="34" charset="0"/>
              </a:rPr>
              <a:t>chỉ</a:t>
            </a:r>
            <a:r>
              <a:rPr lang="en-US" sz="2800" dirty="0">
                <a:solidFill>
                  <a:srgbClr val="FFFFFF"/>
                </a:solidFill>
                <a:latin typeface="Arial" pitchFamily="34" charset="0"/>
              </a:rPr>
              <a:t> </a:t>
            </a:r>
            <a:r>
              <a:rPr lang="en-US" sz="2800" dirty="0" err="1">
                <a:solidFill>
                  <a:srgbClr val="FFFFFF"/>
                </a:solidFill>
                <a:latin typeface="Arial" pitchFamily="34" charset="0"/>
              </a:rPr>
              <a:t>dẫn</a:t>
            </a:r>
            <a:r>
              <a:rPr lang="en-US" sz="2800" dirty="0">
                <a:solidFill>
                  <a:srgbClr val="FFFFFF"/>
                </a:solidFill>
                <a:latin typeface="Arial" pitchFamily="34" charset="0"/>
              </a:rPr>
              <a:t> </a:t>
            </a:r>
            <a:r>
              <a:rPr lang="en-US" sz="2800" dirty="0" err="1">
                <a:solidFill>
                  <a:srgbClr val="FFFFFF"/>
                </a:solidFill>
                <a:latin typeface="Arial" pitchFamily="34" charset="0"/>
              </a:rPr>
              <a:t>của</a:t>
            </a:r>
            <a:r>
              <a:rPr lang="en-US" sz="2800" dirty="0">
                <a:solidFill>
                  <a:srgbClr val="FFFFFF"/>
                </a:solidFill>
                <a:latin typeface="Arial" pitchFamily="34" charset="0"/>
              </a:rPr>
              <a:t> </a:t>
            </a:r>
            <a:r>
              <a:rPr lang="en-US" sz="2800" dirty="0" err="1">
                <a:solidFill>
                  <a:srgbClr val="FFFFFF"/>
                </a:solidFill>
                <a:latin typeface="Arial" pitchFamily="34" charset="0"/>
              </a:rPr>
              <a:t>Phierơ</a:t>
            </a:r>
            <a:r>
              <a:rPr lang="en-US" sz="2800" dirty="0">
                <a:solidFill>
                  <a:srgbClr val="FFFFFF"/>
                </a:solidFill>
                <a:latin typeface="Arial" pitchFamily="34" charset="0"/>
              </a:rPr>
              <a:t>, </a:t>
            </a:r>
            <a:r>
              <a:rPr lang="en-US" sz="2800" dirty="0" err="1">
                <a:solidFill>
                  <a:srgbClr val="FFFFFF"/>
                </a:solidFill>
                <a:latin typeface="Arial" pitchFamily="34" charset="0"/>
              </a:rPr>
              <a:t>ông</a:t>
            </a:r>
            <a:r>
              <a:rPr lang="en-US" sz="2800" dirty="0">
                <a:solidFill>
                  <a:srgbClr val="FFFFFF"/>
                </a:solidFill>
                <a:latin typeface="Arial" pitchFamily="34" charset="0"/>
              </a:rPr>
              <a:t> </a:t>
            </a:r>
            <a:r>
              <a:rPr lang="en-US" sz="2800" dirty="0" err="1">
                <a:solidFill>
                  <a:srgbClr val="FFFFFF"/>
                </a:solidFill>
                <a:latin typeface="Arial" pitchFamily="34" charset="0"/>
              </a:rPr>
              <a:t>đã</a:t>
            </a:r>
            <a:r>
              <a:rPr lang="en-US" sz="2800" dirty="0">
                <a:solidFill>
                  <a:srgbClr val="FFFFFF"/>
                </a:solidFill>
                <a:latin typeface="Arial" pitchFamily="34" charset="0"/>
              </a:rPr>
              <a:t> </a:t>
            </a:r>
            <a:r>
              <a:rPr lang="en-US" sz="2800" dirty="0" err="1">
                <a:solidFill>
                  <a:srgbClr val="FFFFFF"/>
                </a:solidFill>
                <a:latin typeface="Arial" pitchFamily="34" charset="0"/>
              </a:rPr>
              <a:t>thừa</a:t>
            </a:r>
            <a:r>
              <a:rPr lang="en-US" sz="2800" dirty="0">
                <a:solidFill>
                  <a:srgbClr val="FFFFFF"/>
                </a:solidFill>
                <a:latin typeface="Arial" pitchFamily="34" charset="0"/>
              </a:rPr>
              <a:t> </a:t>
            </a:r>
            <a:r>
              <a:rPr lang="en-US" sz="2800" dirty="0" err="1">
                <a:solidFill>
                  <a:srgbClr val="FFFFFF"/>
                </a:solidFill>
                <a:latin typeface="Arial" pitchFamily="34" charset="0"/>
              </a:rPr>
              <a:t>nhận</a:t>
            </a:r>
            <a:r>
              <a:rPr lang="en-US" sz="2800" dirty="0">
                <a:solidFill>
                  <a:srgbClr val="FFFFFF"/>
                </a:solidFill>
                <a:latin typeface="Arial" pitchFamily="34" charset="0"/>
              </a:rPr>
              <a:t> </a:t>
            </a:r>
            <a:r>
              <a:rPr lang="en-US" sz="2800" dirty="0" err="1">
                <a:solidFill>
                  <a:srgbClr val="FFFFFF"/>
                </a:solidFill>
                <a:latin typeface="Arial" pitchFamily="34" charset="0"/>
              </a:rPr>
              <a:t>Mác</a:t>
            </a:r>
            <a:r>
              <a:rPr lang="en-US" sz="2800" dirty="0">
                <a:solidFill>
                  <a:srgbClr val="FFFFFF"/>
                </a:solidFill>
                <a:latin typeface="Arial" pitchFamily="34" charset="0"/>
              </a:rPr>
              <a:t> </a:t>
            </a:r>
            <a:r>
              <a:rPr lang="en-US" sz="2800" dirty="0" err="1">
                <a:solidFill>
                  <a:srgbClr val="FFFFFF"/>
                </a:solidFill>
                <a:latin typeface="Arial" pitchFamily="34" charset="0"/>
              </a:rPr>
              <a:t>là</a:t>
            </a:r>
            <a:r>
              <a:rPr lang="en-US" sz="2800" dirty="0">
                <a:solidFill>
                  <a:srgbClr val="FFFFFF"/>
                </a:solidFill>
                <a:latin typeface="Arial" pitchFamily="34" charset="0"/>
              </a:rPr>
              <a:t> con </a:t>
            </a:r>
            <a:r>
              <a:rPr lang="en-US" sz="2800" dirty="0" err="1">
                <a:solidFill>
                  <a:srgbClr val="FFFFFF"/>
                </a:solidFill>
                <a:latin typeface="Arial" pitchFamily="34" charset="0"/>
              </a:rPr>
              <a:t>trai</a:t>
            </a:r>
            <a:r>
              <a:rPr lang="en-US" sz="2800" dirty="0">
                <a:solidFill>
                  <a:srgbClr val="FFFFFF"/>
                </a:solidFill>
                <a:latin typeface="Arial" pitchFamily="34" charset="0"/>
              </a:rPr>
              <a:t>, </a:t>
            </a:r>
            <a:r>
              <a:rPr lang="en-US" sz="2800" dirty="0" err="1">
                <a:solidFill>
                  <a:srgbClr val="FFFFFF"/>
                </a:solidFill>
                <a:latin typeface="Arial" pitchFamily="34" charset="0"/>
              </a:rPr>
              <a:t>trong</a:t>
            </a:r>
            <a:r>
              <a:rPr lang="en-US" sz="2800" dirty="0">
                <a:solidFill>
                  <a:srgbClr val="FFFFFF"/>
                </a:solidFill>
                <a:latin typeface="Arial" pitchFamily="34" charset="0"/>
              </a:rPr>
              <a:t> </a:t>
            </a:r>
            <a:r>
              <a:rPr lang="en-US" sz="2800" dirty="0" err="1">
                <a:solidFill>
                  <a:srgbClr val="FFFFFF"/>
                </a:solidFill>
                <a:latin typeface="Arial" pitchFamily="34" charset="0"/>
              </a:rPr>
              <a:t>thư</a:t>
            </a:r>
            <a:r>
              <a:rPr lang="en-US" sz="2800" dirty="0">
                <a:solidFill>
                  <a:srgbClr val="FFFFFF"/>
                </a:solidFill>
                <a:latin typeface="Arial" pitchFamily="34" charset="0"/>
              </a:rPr>
              <a:t> </a:t>
            </a:r>
            <a:r>
              <a:rPr lang="en-US" sz="2800" dirty="0" err="1">
                <a:solidFill>
                  <a:srgbClr val="FFFFFF"/>
                </a:solidFill>
                <a:latin typeface="Arial" pitchFamily="34" charset="0"/>
              </a:rPr>
              <a:t>tín</a:t>
            </a:r>
            <a:r>
              <a:rPr lang="en-US" sz="2800" dirty="0">
                <a:solidFill>
                  <a:srgbClr val="FFFFFF"/>
                </a:solidFill>
                <a:latin typeface="Arial" pitchFamily="34" charset="0"/>
              </a:rPr>
              <a:t> </a:t>
            </a:r>
            <a:r>
              <a:rPr lang="en-US" sz="2800" dirty="0" err="1">
                <a:solidFill>
                  <a:srgbClr val="FFFFFF"/>
                </a:solidFill>
                <a:latin typeface="Arial" pitchFamily="34" charset="0"/>
              </a:rPr>
              <a:t>tổng</a:t>
            </a:r>
            <a:r>
              <a:rPr lang="en-US" sz="2800" dirty="0">
                <a:solidFill>
                  <a:srgbClr val="FFFFFF"/>
                </a:solidFill>
                <a:latin typeface="Arial" pitchFamily="34" charset="0"/>
              </a:rPr>
              <a:t> </a:t>
            </a:r>
            <a:r>
              <a:rPr lang="en-US" sz="2800" dirty="0" err="1">
                <a:solidFill>
                  <a:srgbClr val="FFFFFF"/>
                </a:solidFill>
                <a:latin typeface="Arial" pitchFamily="34" charset="0"/>
              </a:rPr>
              <a:t>quát</a:t>
            </a:r>
            <a:r>
              <a:rPr lang="en-US" sz="2800" dirty="0">
                <a:solidFill>
                  <a:srgbClr val="FFFFFF"/>
                </a:solidFill>
                <a:latin typeface="Arial" pitchFamily="34" charset="0"/>
              </a:rPr>
              <a:t> </a:t>
            </a:r>
            <a:r>
              <a:rPr lang="en-US" sz="2800" dirty="0" err="1">
                <a:solidFill>
                  <a:srgbClr val="FFFFFF"/>
                </a:solidFill>
                <a:latin typeface="Arial" pitchFamily="34" charset="0"/>
              </a:rPr>
              <a:t>của</a:t>
            </a:r>
            <a:r>
              <a:rPr lang="en-US" sz="2800" dirty="0">
                <a:solidFill>
                  <a:srgbClr val="FFFFFF"/>
                </a:solidFill>
                <a:latin typeface="Arial" pitchFamily="34" charset="0"/>
              </a:rPr>
              <a:t> </a:t>
            </a:r>
            <a:r>
              <a:rPr lang="en-US" sz="2800" dirty="0" err="1">
                <a:solidFill>
                  <a:srgbClr val="FFFFFF"/>
                </a:solidFill>
                <a:latin typeface="Arial" pitchFamily="34" charset="0"/>
              </a:rPr>
              <a:t>mình</a:t>
            </a:r>
            <a:r>
              <a:rPr lang="en-US" sz="2800" dirty="0">
                <a:solidFill>
                  <a:srgbClr val="FFFFFF"/>
                </a:solidFill>
                <a:latin typeface="Arial" pitchFamily="34" charset="0"/>
              </a:rPr>
              <a:t>, ‘</a:t>
            </a:r>
            <a:r>
              <a:rPr lang="vi-VN" sz="2800" dirty="0">
                <a:solidFill>
                  <a:schemeClr val="bg1"/>
                </a:solidFill>
              </a:rPr>
              <a:t>Hội thánh của các người được chọn, tại thành Ba-by-lôn, chào anh em, con tôi là Mác cũng vậy</a:t>
            </a:r>
            <a:r>
              <a:rPr lang="en-US" sz="2800" dirty="0">
                <a:solidFill>
                  <a:srgbClr val="FFFFFF"/>
                </a:solidFill>
                <a:latin typeface="Arial" pitchFamily="34" charset="0"/>
              </a:rPr>
              <a:t>.</a:t>
            </a:r>
            <a:r>
              <a:rPr lang="en-US" altLang="en-US" sz="2800" dirty="0">
                <a:solidFill>
                  <a:srgbClr val="FFFFFF"/>
                </a:solidFill>
                <a:latin typeface="Arial" pitchFamily="34" charset="0"/>
              </a:rPr>
              <a:t>’</a:t>
            </a:r>
            <a:r>
              <a:rPr lang="en-US" sz="2800" dirty="0">
                <a:solidFill>
                  <a:srgbClr val="FFFFFF"/>
                </a:solidFill>
                <a:latin typeface="Arial" pitchFamily="34" charset="0"/>
              </a:rPr>
              <a:t> </a:t>
            </a:r>
            <a:r>
              <a:rPr lang="en-US" sz="2800" dirty="0" err="1">
                <a:solidFill>
                  <a:srgbClr val="FFFFFF"/>
                </a:solidFill>
                <a:latin typeface="Arial" pitchFamily="34" charset="0"/>
              </a:rPr>
              <a:t>Còn</a:t>
            </a:r>
            <a:r>
              <a:rPr lang="en-US" sz="2800" dirty="0">
                <a:solidFill>
                  <a:srgbClr val="FFFFFF"/>
                </a:solidFill>
                <a:latin typeface="Arial" pitchFamily="34" charset="0"/>
              </a:rPr>
              <a:t> </a:t>
            </a:r>
            <a:r>
              <a:rPr lang="en-US" sz="2800" dirty="0" err="1">
                <a:solidFill>
                  <a:srgbClr val="FFFFFF"/>
                </a:solidFill>
                <a:latin typeface="Arial" pitchFamily="34" charset="0"/>
              </a:rPr>
              <a:t>sách</a:t>
            </a:r>
            <a:r>
              <a:rPr lang="en-US" sz="2800" dirty="0">
                <a:solidFill>
                  <a:srgbClr val="FFFFFF"/>
                </a:solidFill>
                <a:latin typeface="Arial" pitchFamily="34" charset="0"/>
              </a:rPr>
              <a:t> </a:t>
            </a:r>
            <a:r>
              <a:rPr lang="en-US" sz="2800" dirty="0" err="1">
                <a:solidFill>
                  <a:srgbClr val="FFFFFF"/>
                </a:solidFill>
                <a:latin typeface="Arial" pitchFamily="34" charset="0"/>
              </a:rPr>
              <a:t>thứ</a:t>
            </a:r>
            <a:r>
              <a:rPr lang="en-US" sz="2800" dirty="0">
                <a:solidFill>
                  <a:srgbClr val="FFFFFF"/>
                </a:solidFill>
                <a:latin typeface="Arial" pitchFamily="34" charset="0"/>
              </a:rPr>
              <a:t> </a:t>
            </a:r>
            <a:r>
              <a:rPr lang="en-US" sz="2800" dirty="0" err="1">
                <a:solidFill>
                  <a:srgbClr val="FFFFFF"/>
                </a:solidFill>
                <a:latin typeface="Arial" pitchFamily="34" charset="0"/>
              </a:rPr>
              <a:t>ba</a:t>
            </a:r>
            <a:r>
              <a:rPr lang="en-US" sz="2800" dirty="0">
                <a:solidFill>
                  <a:srgbClr val="FFFFFF"/>
                </a:solidFill>
                <a:latin typeface="Arial" pitchFamily="34" charset="0"/>
              </a:rPr>
              <a:t> do </a:t>
            </a:r>
            <a:r>
              <a:rPr lang="en-US" sz="2800" dirty="0">
                <a:solidFill>
                  <a:srgbClr val="FFFF00"/>
                </a:solidFill>
                <a:latin typeface="Arial" pitchFamily="34" charset="0"/>
              </a:rPr>
              <a:t>Luca</a:t>
            </a:r>
            <a:r>
              <a:rPr lang="en-US" sz="2800" dirty="0">
                <a:solidFill>
                  <a:srgbClr val="FFFFFF"/>
                </a:solidFill>
                <a:latin typeface="Arial" pitchFamily="34" charset="0"/>
              </a:rPr>
              <a:t>, </a:t>
            </a:r>
            <a:r>
              <a:rPr lang="en-US" sz="2800" dirty="0" err="1">
                <a:solidFill>
                  <a:srgbClr val="FFFFFF"/>
                </a:solidFill>
                <a:latin typeface="Arial" pitchFamily="34" charset="0"/>
              </a:rPr>
              <a:t>Phúc</a:t>
            </a:r>
            <a:r>
              <a:rPr lang="en-US" sz="2800" dirty="0">
                <a:solidFill>
                  <a:srgbClr val="FFFFFF"/>
                </a:solidFill>
                <a:latin typeface="Arial" pitchFamily="34" charset="0"/>
              </a:rPr>
              <a:t> </a:t>
            </a:r>
            <a:r>
              <a:rPr lang="en-US" sz="2800" dirty="0" err="1">
                <a:solidFill>
                  <a:srgbClr val="FFFFFF"/>
                </a:solidFill>
                <a:latin typeface="Arial" pitchFamily="34" charset="0"/>
              </a:rPr>
              <a:t>Âm</a:t>
            </a:r>
            <a:r>
              <a:rPr lang="en-US" sz="2800" dirty="0">
                <a:solidFill>
                  <a:srgbClr val="FFFFFF"/>
                </a:solidFill>
                <a:latin typeface="Arial" pitchFamily="34" charset="0"/>
              </a:rPr>
              <a:t> do </a:t>
            </a:r>
            <a:r>
              <a:rPr lang="en-US" sz="2800" dirty="0" err="1">
                <a:solidFill>
                  <a:srgbClr val="FFFFFF"/>
                </a:solidFill>
                <a:latin typeface="Arial" pitchFamily="34" charset="0"/>
              </a:rPr>
              <a:t>Phao-lô</a:t>
            </a:r>
            <a:r>
              <a:rPr lang="en-US" sz="2800" dirty="0">
                <a:solidFill>
                  <a:srgbClr val="FFFFFF"/>
                </a:solidFill>
                <a:latin typeface="Arial" pitchFamily="34" charset="0"/>
              </a:rPr>
              <a:t> </a:t>
            </a:r>
            <a:r>
              <a:rPr lang="en-US" sz="2800" dirty="0" err="1">
                <a:solidFill>
                  <a:srgbClr val="FFFFFF"/>
                </a:solidFill>
                <a:latin typeface="Arial" pitchFamily="34" charset="0"/>
              </a:rPr>
              <a:t>giới</a:t>
            </a:r>
            <a:r>
              <a:rPr lang="en-US" sz="2800" dirty="0">
                <a:solidFill>
                  <a:srgbClr val="FFFFFF"/>
                </a:solidFill>
                <a:latin typeface="Arial" pitchFamily="34" charset="0"/>
              </a:rPr>
              <a:t> </a:t>
            </a:r>
            <a:r>
              <a:rPr lang="en-US" sz="2800" dirty="0" err="1">
                <a:solidFill>
                  <a:srgbClr val="FFFFFF"/>
                </a:solidFill>
                <a:latin typeface="Arial" pitchFamily="34" charset="0"/>
              </a:rPr>
              <a:t>thiệu</a:t>
            </a:r>
            <a:r>
              <a:rPr lang="en-US" sz="2800" dirty="0">
                <a:solidFill>
                  <a:srgbClr val="FFFFFF"/>
                </a:solidFill>
                <a:latin typeface="Arial" pitchFamily="34" charset="0"/>
              </a:rPr>
              <a:t>, </a:t>
            </a:r>
            <a:r>
              <a:rPr lang="en-US" sz="2800" dirty="0" err="1">
                <a:solidFill>
                  <a:schemeClr val="bg1"/>
                </a:solidFill>
                <a:latin typeface="Arial" pitchFamily="34" charset="0"/>
              </a:rPr>
              <a:t>soạn</a:t>
            </a:r>
            <a:r>
              <a:rPr lang="en-US" sz="2800" dirty="0">
                <a:solidFill>
                  <a:schemeClr val="bg1"/>
                </a:solidFill>
                <a:latin typeface="Arial" pitchFamily="34" charset="0"/>
              </a:rPr>
              <a:t> </a:t>
            </a:r>
            <a:r>
              <a:rPr lang="en-US" sz="2800" dirty="0" err="1">
                <a:solidFill>
                  <a:schemeClr val="bg1"/>
                </a:solidFill>
                <a:latin typeface="Arial" pitchFamily="34" charset="0"/>
              </a:rPr>
              <a:t>cho</a:t>
            </a:r>
            <a:r>
              <a:rPr lang="en-US" sz="2800" dirty="0">
                <a:solidFill>
                  <a:schemeClr val="bg1"/>
                </a:solidFill>
                <a:latin typeface="Arial" pitchFamily="34" charset="0"/>
              </a:rPr>
              <a:t> </a:t>
            </a:r>
            <a:r>
              <a:rPr lang="en-US" sz="2800" dirty="0" err="1">
                <a:solidFill>
                  <a:schemeClr val="bg1"/>
                </a:solidFill>
                <a:latin typeface="Arial" pitchFamily="34" charset="0"/>
              </a:rPr>
              <a:t>tín</a:t>
            </a:r>
            <a:r>
              <a:rPr lang="en-US" sz="2800" dirty="0">
                <a:solidFill>
                  <a:schemeClr val="bg1"/>
                </a:solidFill>
                <a:latin typeface="Arial" pitchFamily="34" charset="0"/>
              </a:rPr>
              <a:t> </a:t>
            </a:r>
            <a:r>
              <a:rPr lang="en-US" sz="2800" dirty="0" err="1">
                <a:solidFill>
                  <a:schemeClr val="bg1"/>
                </a:solidFill>
                <a:latin typeface="Arial" pitchFamily="34" charset="0"/>
              </a:rPr>
              <a:t>hữu</a:t>
            </a:r>
            <a:r>
              <a:rPr lang="en-US" sz="2800" dirty="0">
                <a:solidFill>
                  <a:schemeClr val="bg1"/>
                </a:solidFill>
                <a:latin typeface="Arial" pitchFamily="34" charset="0"/>
              </a:rPr>
              <a:t> </a:t>
            </a:r>
            <a:r>
              <a:rPr lang="en-US" sz="2800" dirty="0" err="1">
                <a:solidFill>
                  <a:schemeClr val="bg1"/>
                </a:solidFill>
                <a:latin typeface="Arial" pitchFamily="34" charset="0"/>
              </a:rPr>
              <a:t>gốc</a:t>
            </a:r>
            <a:r>
              <a:rPr lang="en-US" sz="2800" dirty="0">
                <a:solidFill>
                  <a:schemeClr val="bg1"/>
                </a:solidFill>
                <a:latin typeface="Arial" pitchFamily="34" charset="0"/>
              </a:rPr>
              <a:t> </a:t>
            </a:r>
            <a:r>
              <a:rPr lang="en-US" sz="2800" dirty="0" err="1">
                <a:solidFill>
                  <a:schemeClr val="bg1"/>
                </a:solidFill>
                <a:latin typeface="Arial" pitchFamily="34" charset="0"/>
              </a:rPr>
              <a:t>Dân</a:t>
            </a:r>
            <a:r>
              <a:rPr lang="en-US" sz="2800" dirty="0">
                <a:solidFill>
                  <a:schemeClr val="bg1"/>
                </a:solidFill>
                <a:latin typeface="Arial" pitchFamily="34" charset="0"/>
              </a:rPr>
              <a:t> </a:t>
            </a:r>
            <a:r>
              <a:rPr lang="en-US" sz="2800" dirty="0" err="1">
                <a:solidFill>
                  <a:schemeClr val="bg1"/>
                </a:solidFill>
                <a:latin typeface="Arial" pitchFamily="34" charset="0"/>
              </a:rPr>
              <a:t>Ngoại</a:t>
            </a:r>
            <a:r>
              <a:rPr lang="en-US" sz="2800" dirty="0">
                <a:solidFill>
                  <a:schemeClr val="bg1"/>
                </a:solidFill>
                <a:latin typeface="Arial" pitchFamily="34" charset="0"/>
              </a:rPr>
              <a:t>.</a:t>
            </a:r>
            <a:r>
              <a:rPr lang="en-US" sz="2800" dirty="0">
                <a:solidFill>
                  <a:srgbClr val="FFFFFF"/>
                </a:solidFill>
                <a:latin typeface="Arial" pitchFamily="34" charset="0"/>
              </a:rPr>
              <a:t>  </a:t>
            </a:r>
            <a:r>
              <a:rPr lang="en-US" sz="2800" dirty="0" err="1">
                <a:solidFill>
                  <a:srgbClr val="FFFFFF"/>
                </a:solidFill>
                <a:latin typeface="Arial" pitchFamily="34" charset="0"/>
              </a:rPr>
              <a:t>Sách</a:t>
            </a:r>
            <a:r>
              <a:rPr lang="en-US" sz="2800" dirty="0">
                <a:solidFill>
                  <a:srgbClr val="FFFFFF"/>
                </a:solidFill>
                <a:latin typeface="Arial" pitchFamily="34" charset="0"/>
              </a:rPr>
              <a:t> </a:t>
            </a:r>
            <a:r>
              <a:rPr lang="en-US" sz="2800" dirty="0" err="1">
                <a:solidFill>
                  <a:srgbClr val="FFFFFF"/>
                </a:solidFill>
                <a:latin typeface="Arial" pitchFamily="34" charset="0"/>
              </a:rPr>
              <a:t>cuối</a:t>
            </a:r>
            <a:r>
              <a:rPr lang="en-US" sz="2800" dirty="0">
                <a:solidFill>
                  <a:srgbClr val="FFFFFF"/>
                </a:solidFill>
                <a:latin typeface="Arial" pitchFamily="34" charset="0"/>
              </a:rPr>
              <a:t> </a:t>
            </a:r>
            <a:r>
              <a:rPr lang="en-US" sz="2800" dirty="0" err="1">
                <a:solidFill>
                  <a:srgbClr val="FFFFFF"/>
                </a:solidFill>
                <a:latin typeface="Arial" pitchFamily="34" charset="0"/>
              </a:rPr>
              <a:t>cùng</a:t>
            </a:r>
            <a:r>
              <a:rPr lang="en-US" sz="2800" dirty="0">
                <a:solidFill>
                  <a:srgbClr val="FFFFFF"/>
                </a:solidFill>
                <a:latin typeface="Arial" pitchFamily="34" charset="0"/>
              </a:rPr>
              <a:t> </a:t>
            </a:r>
            <a:r>
              <a:rPr lang="en-US" sz="2800" dirty="0" err="1">
                <a:solidFill>
                  <a:srgbClr val="FFFFFF"/>
                </a:solidFill>
                <a:latin typeface="Arial" pitchFamily="34" charset="0"/>
              </a:rPr>
              <a:t>là</a:t>
            </a:r>
            <a:r>
              <a:rPr lang="en-US" sz="2800" dirty="0">
                <a:solidFill>
                  <a:srgbClr val="FFFFFF"/>
                </a:solidFill>
                <a:latin typeface="Arial" pitchFamily="34" charset="0"/>
              </a:rPr>
              <a:t> do </a:t>
            </a:r>
            <a:r>
              <a:rPr lang="en-US" sz="2800" dirty="0" err="1">
                <a:solidFill>
                  <a:srgbClr val="FFFF00"/>
                </a:solidFill>
                <a:latin typeface="Arial" pitchFamily="34" charset="0"/>
              </a:rPr>
              <a:t>Giăng</a:t>
            </a:r>
            <a:r>
              <a:rPr lang="en-US" sz="2800" dirty="0">
                <a:solidFill>
                  <a:srgbClr val="FFFF00"/>
                </a:solidFill>
                <a:latin typeface="Arial" pitchFamily="34" charset="0"/>
              </a:rPr>
              <a:t> </a:t>
            </a:r>
            <a:r>
              <a:rPr lang="en-US" sz="2800" dirty="0" err="1">
                <a:solidFill>
                  <a:schemeClr val="bg1"/>
                </a:solidFill>
                <a:latin typeface="Arial" pitchFamily="34" charset="0"/>
              </a:rPr>
              <a:t>viết</a:t>
            </a:r>
            <a:r>
              <a:rPr lang="en-US" sz="2800" dirty="0">
                <a:solidFill>
                  <a:srgbClr val="FFFFFF"/>
                </a:solidFill>
                <a:latin typeface="Arial" pitchFamily="34" charset="0"/>
              </a:rPr>
              <a:t>.</a:t>
            </a:r>
            <a:r>
              <a:rPr lang="en-US" altLang="en-US" sz="2800" dirty="0">
                <a:solidFill>
                  <a:srgbClr val="FFFFFF"/>
                </a:solidFill>
                <a:latin typeface="Arial" pitchFamily="34" charset="0"/>
              </a:rPr>
              <a:t>”</a:t>
            </a:r>
            <a:endParaRPr lang="en-US" sz="2800" dirty="0">
              <a:solidFill>
                <a:srgbClr val="FFFFFF"/>
              </a:solidFill>
              <a:latin typeface="Arial" pitchFamily="34" charset="0"/>
            </a:endParaRPr>
          </a:p>
        </p:txBody>
      </p:sp>
      <p:sp>
        <p:nvSpPr>
          <p:cNvPr id="123910" name="Text Box 2"/>
          <p:cNvSpPr txBox="1">
            <a:spLocks noChangeArrowheads="1"/>
          </p:cNvSpPr>
          <p:nvPr/>
        </p:nvSpPr>
        <p:spPr bwMode="auto">
          <a:xfrm>
            <a:off x="5981700" y="4941888"/>
            <a:ext cx="3132138" cy="1814512"/>
          </a:xfrm>
          <a:prstGeom prst="rect">
            <a:avLst/>
          </a:prstGeom>
          <a:solidFill>
            <a:schemeClr val="tx1"/>
          </a:solidFill>
          <a:ln w="9525">
            <a:noFill/>
            <a:miter lim="800000"/>
            <a:headEnd/>
            <a:tailEnd/>
          </a:ln>
        </p:spPr>
        <p:txBody>
          <a:bodyPr lIns="91376" tIns="45688" rIns="91376" bIns="45688" anchor="ctr">
            <a:spAutoFit/>
          </a:bodyPr>
          <a:lstStyle/>
          <a:p>
            <a:pPr eaLnBrk="0" hangingPunct="0"/>
            <a:r>
              <a:rPr lang="en-US" sz="2800">
                <a:solidFill>
                  <a:srgbClr val="FFFFFF"/>
                </a:solidFill>
                <a:latin typeface="Arial" pitchFamily="34" charset="0"/>
              </a:rPr>
              <a:t>(Eusebius, </a:t>
            </a:r>
            <a:r>
              <a:rPr lang="en-US" sz="2800" i="1">
                <a:solidFill>
                  <a:srgbClr val="FFFFFF"/>
                </a:solidFill>
                <a:latin typeface="Arial" pitchFamily="34" charset="0"/>
              </a:rPr>
              <a:t>Eccl. Hist.</a:t>
            </a:r>
            <a:r>
              <a:rPr lang="en-US" sz="2800">
                <a:solidFill>
                  <a:srgbClr val="FFFFFF"/>
                </a:solidFill>
                <a:latin typeface="Arial" pitchFamily="34" charset="0"/>
              </a:rPr>
              <a:t> 6.25.4 quoting Origen of the 2</a:t>
            </a:r>
            <a:r>
              <a:rPr lang="en-US" sz="2800" baseline="30000">
                <a:solidFill>
                  <a:srgbClr val="FFFFFF"/>
                </a:solidFill>
                <a:latin typeface="Arial" pitchFamily="34" charset="0"/>
              </a:rPr>
              <a:t>nd</a:t>
            </a:r>
            <a:r>
              <a:rPr lang="en-US" sz="2800">
                <a:solidFill>
                  <a:srgbClr val="FFFFFF"/>
                </a:solidFill>
                <a:latin typeface="Arial" pitchFamily="34" charset="0"/>
              </a:rPr>
              <a:t> century)</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checkerboard(across)">
                                      <p:cBhvr>
                                        <p:cTn id="7" dur="500"/>
                                        <p:tgtEl>
                                          <p:spTgt spid="7">
                                            <p:bg/>
                                          </p:spTgt>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checkerboard(across)">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pic>
        <p:nvPicPr>
          <p:cNvPr id="124930" name="Picture 2" descr="Matt 26 Magdalen Fragments P64.gif"/>
          <p:cNvPicPr>
            <a:picLocks noChangeAspect="1"/>
          </p:cNvPicPr>
          <p:nvPr/>
        </p:nvPicPr>
        <p:blipFill>
          <a:blip r:embed="rId4" cstate="print"/>
          <a:srcRect/>
          <a:stretch>
            <a:fillRect/>
          </a:stretch>
        </p:blipFill>
        <p:spPr bwMode="auto">
          <a:xfrm>
            <a:off x="2916244" y="1335091"/>
            <a:ext cx="6264275" cy="5549900"/>
          </a:xfrm>
          <a:prstGeom prst="rect">
            <a:avLst/>
          </a:prstGeom>
          <a:noFill/>
          <a:ln w="9525">
            <a:noFill/>
            <a:miter lim="800000"/>
            <a:headEnd/>
            <a:tailEnd/>
          </a:ln>
        </p:spPr>
      </p:pic>
      <p:pic>
        <p:nvPicPr>
          <p:cNvPr id="44034" name="Picture 2"/>
          <p:cNvPicPr>
            <a:picLocks noChangeAspect="1" noChangeArrowheads="1"/>
          </p:cNvPicPr>
          <p:nvPr/>
        </p:nvPicPr>
        <p:blipFill>
          <a:blip r:embed="rId5" cstate="print"/>
          <a:srcRect l="43748" t="5537"/>
          <a:stretch>
            <a:fillRect/>
          </a:stretch>
        </p:blipFill>
        <p:spPr bwMode="auto">
          <a:xfrm>
            <a:off x="0" y="0"/>
            <a:ext cx="2916238" cy="6872288"/>
          </a:xfrm>
          <a:prstGeom prst="rect">
            <a:avLst/>
          </a:prstGeom>
          <a:noFill/>
          <a:ln w="9525">
            <a:noFill/>
            <a:miter lim="800000"/>
            <a:headEnd/>
            <a:tailEnd/>
          </a:ln>
        </p:spPr>
      </p:pic>
      <p:sp>
        <p:nvSpPr>
          <p:cNvPr id="124932" name="Text Box 3"/>
          <p:cNvSpPr txBox="1">
            <a:spLocks noChangeArrowheads="1"/>
          </p:cNvSpPr>
          <p:nvPr/>
        </p:nvSpPr>
        <p:spPr bwMode="auto">
          <a:xfrm>
            <a:off x="8410578" y="44454"/>
            <a:ext cx="569671" cy="369267"/>
          </a:xfrm>
          <a:prstGeom prst="rect">
            <a:avLst/>
          </a:prstGeom>
          <a:noFill/>
          <a:ln w="9525">
            <a:noFill/>
            <a:miter lim="800000"/>
            <a:headEnd/>
            <a:tailEnd/>
          </a:ln>
        </p:spPr>
        <p:txBody>
          <a:bodyPr wrap="none" lIns="91376" tIns="45688" rIns="91376" bIns="45688">
            <a:spAutoFit/>
          </a:bodyPr>
          <a:lstStyle/>
          <a:p>
            <a:r>
              <a:rPr lang="en-US" b="1">
                <a:solidFill>
                  <a:srgbClr val="FFFFFF"/>
                </a:solidFill>
                <a:latin typeface="Arial" pitchFamily="34" charset="0"/>
                <a:cs typeface="Arial" pitchFamily="34" charset="0"/>
              </a:rPr>
              <a:t>78a</a:t>
            </a:r>
            <a:endParaRPr lang="en-US">
              <a:solidFill>
                <a:srgbClr val="000000"/>
              </a:solidFill>
              <a:latin typeface="Arial" pitchFamily="34" charset="0"/>
              <a:cs typeface="Arial" pitchFamily="34" charset="0"/>
            </a:endParaRPr>
          </a:p>
        </p:txBody>
      </p:sp>
      <p:sp>
        <p:nvSpPr>
          <p:cNvPr id="183300" name="Rectangle 5"/>
          <p:cNvSpPr>
            <a:spLocks noGrp="1" noChangeArrowheads="1"/>
          </p:cNvSpPr>
          <p:nvPr>
            <p:ph type="title" idx="4294967295"/>
          </p:nvPr>
        </p:nvSpPr>
        <p:spPr>
          <a:xfrm>
            <a:off x="3671889" y="188919"/>
            <a:ext cx="5472112" cy="1076325"/>
          </a:xfrm>
          <a:solidFill>
            <a:schemeClr val="bg1"/>
          </a:solidFill>
        </p:spPr>
        <p:txBody>
          <a:bodyPr>
            <a:spAutoFit/>
          </a:bodyPr>
          <a:lstStyle/>
          <a:p>
            <a:pPr eaLnBrk="1" hangingPunct="1">
              <a:defRPr/>
            </a:pPr>
            <a:r>
              <a:rPr lang="en-US" sz="3200" b="1" dirty="0" err="1">
                <a:solidFill>
                  <a:schemeClr val="tx1"/>
                </a:solidFill>
                <a:effectLst>
                  <a:outerShdw blurRad="38100" dist="38100" dir="2700000" algn="tl">
                    <a:srgbClr val="C0C0C0"/>
                  </a:outerShdw>
                </a:effectLst>
                <a:cs typeface="Arial" pitchFamily="34" charset="0"/>
              </a:rPr>
              <a:t>Ngoại</a:t>
            </a:r>
            <a:r>
              <a:rPr lang="en-US" sz="3200" b="1" dirty="0">
                <a:solidFill>
                  <a:schemeClr val="tx1"/>
                </a:solidFill>
                <a:effectLst>
                  <a:outerShdw blurRad="38100" dist="38100" dir="2700000" algn="tl">
                    <a:srgbClr val="C0C0C0"/>
                  </a:outerShdw>
                </a:effectLst>
                <a:cs typeface="Arial" pitchFamily="34" charset="0"/>
              </a:rPr>
              <a:t> </a:t>
            </a:r>
            <a:r>
              <a:rPr lang="en-US" sz="3200" b="1" dirty="0" err="1">
                <a:solidFill>
                  <a:schemeClr val="tx1"/>
                </a:solidFill>
                <a:effectLst>
                  <a:outerShdw blurRad="38100" dist="38100" dir="2700000" algn="tl">
                    <a:srgbClr val="C0C0C0"/>
                  </a:outerShdw>
                </a:effectLst>
                <a:cs typeface="Arial" pitchFamily="34" charset="0"/>
              </a:rPr>
              <a:t>chứng</a:t>
            </a:r>
            <a:r>
              <a:rPr lang="en-US" sz="3200" b="1" dirty="0">
                <a:solidFill>
                  <a:schemeClr val="tx1"/>
                </a:solidFill>
                <a:effectLst>
                  <a:outerShdw blurRad="38100" dist="38100" dir="2700000" algn="tl">
                    <a:srgbClr val="C0C0C0"/>
                  </a:outerShdw>
                </a:effectLst>
                <a:cs typeface="Arial" pitchFamily="34" charset="0"/>
              </a:rPr>
              <a:t> #2: </a:t>
            </a:r>
            <a:r>
              <a:rPr lang="en-US" sz="3200" b="1" dirty="0" err="1">
                <a:solidFill>
                  <a:schemeClr val="tx1"/>
                </a:solidFill>
                <a:effectLst>
                  <a:outerShdw blurRad="38100" dist="38100" dir="2700000" algn="tl">
                    <a:srgbClr val="C0C0C0"/>
                  </a:outerShdw>
                </a:effectLst>
                <a:cs typeface="Arial" pitchFamily="34" charset="0"/>
              </a:rPr>
              <a:t>Giấy</a:t>
            </a:r>
            <a:r>
              <a:rPr lang="en-US" sz="3200" b="1" dirty="0">
                <a:solidFill>
                  <a:schemeClr val="tx1"/>
                </a:solidFill>
                <a:effectLst>
                  <a:outerShdw blurRad="38100" dist="38100" dir="2700000" algn="tl">
                    <a:srgbClr val="C0C0C0"/>
                  </a:outerShdw>
                </a:effectLst>
                <a:cs typeface="Arial" pitchFamily="34" charset="0"/>
              </a:rPr>
              <a:t> Papyrus </a:t>
            </a:r>
            <a:r>
              <a:rPr lang="en-US" sz="3200" b="1" dirty="0" err="1">
                <a:solidFill>
                  <a:schemeClr val="tx1"/>
                </a:solidFill>
                <a:effectLst>
                  <a:outerShdw blurRad="38100" dist="38100" dir="2700000" algn="tl">
                    <a:srgbClr val="C0C0C0"/>
                  </a:outerShdw>
                </a:effectLst>
                <a:cs typeface="Arial" pitchFamily="34" charset="0"/>
              </a:rPr>
              <a:t>từ</a:t>
            </a:r>
            <a:r>
              <a:rPr lang="en-US" sz="3200" b="1" dirty="0">
                <a:solidFill>
                  <a:schemeClr val="tx1"/>
                </a:solidFill>
                <a:effectLst>
                  <a:outerShdw blurRad="38100" dist="38100" dir="2700000" algn="tl">
                    <a:srgbClr val="C0C0C0"/>
                  </a:outerShdw>
                </a:effectLst>
                <a:cs typeface="Arial" pitchFamily="34" charset="0"/>
              </a:rPr>
              <a:t> SC 50</a:t>
            </a:r>
          </a:p>
        </p:txBody>
      </p:sp>
      <p:sp>
        <p:nvSpPr>
          <p:cNvPr id="2" name="Rounded Rectangular Callout 1"/>
          <p:cNvSpPr>
            <a:spLocks noChangeArrowheads="1"/>
          </p:cNvSpPr>
          <p:nvPr/>
        </p:nvSpPr>
        <p:spPr bwMode="auto">
          <a:xfrm>
            <a:off x="2987675" y="2565406"/>
            <a:ext cx="4608513" cy="3095625"/>
          </a:xfrm>
          <a:prstGeom prst="wedgeRoundRectCallout">
            <a:avLst>
              <a:gd name="adj1" fmla="val -88347"/>
              <a:gd name="adj2" fmla="val 37856"/>
              <a:gd name="adj3" fmla="val 16667"/>
            </a:avLst>
          </a:prstGeom>
          <a:solidFill>
            <a:schemeClr val="accent1"/>
          </a:solidFill>
          <a:ln w="9525">
            <a:solidFill>
              <a:schemeClr val="tx1"/>
            </a:solidFill>
            <a:round/>
            <a:headEnd/>
            <a:tailEnd/>
          </a:ln>
        </p:spPr>
        <p:txBody>
          <a:bodyPr lIns="91376" tIns="45688" rIns="91376" bIns="45688"/>
          <a:lstStyle/>
          <a:p>
            <a:pPr algn="ctr" eaLnBrk="0" hangingPunct="0"/>
            <a:r>
              <a:rPr lang="en-US" altLang="en-US" b="1" dirty="0" smtClean="0">
                <a:solidFill>
                  <a:schemeClr val="accent4"/>
                </a:solidFill>
                <a:latin typeface="Arial" pitchFamily="34" charset="0"/>
              </a:rPr>
              <a:t>“</a:t>
            </a:r>
            <a:r>
              <a:rPr lang="en-US" sz="2400" b="1" dirty="0" err="1">
                <a:solidFill>
                  <a:schemeClr val="accent4"/>
                </a:solidFill>
                <a:latin typeface="Arial" pitchFamily="34" charset="0"/>
              </a:rPr>
              <a:t>Mảnh</a:t>
            </a:r>
            <a:r>
              <a:rPr lang="en-US" sz="2400" b="1" dirty="0">
                <a:solidFill>
                  <a:schemeClr val="accent4"/>
                </a:solidFill>
                <a:latin typeface="Arial" pitchFamily="34" charset="0"/>
              </a:rPr>
              <a:t> </a:t>
            </a:r>
            <a:r>
              <a:rPr lang="en-US" sz="2400" b="1" dirty="0" err="1">
                <a:solidFill>
                  <a:schemeClr val="accent4"/>
                </a:solidFill>
                <a:latin typeface="Arial" pitchFamily="34" charset="0"/>
              </a:rPr>
              <a:t>tài</a:t>
            </a:r>
            <a:r>
              <a:rPr lang="en-US" sz="2400" b="1" dirty="0">
                <a:solidFill>
                  <a:schemeClr val="accent4"/>
                </a:solidFill>
                <a:latin typeface="Arial" pitchFamily="34" charset="0"/>
              </a:rPr>
              <a:t> </a:t>
            </a:r>
            <a:r>
              <a:rPr lang="en-US" sz="2400" b="1" dirty="0" err="1">
                <a:solidFill>
                  <a:schemeClr val="accent4"/>
                </a:solidFill>
                <a:latin typeface="Arial" pitchFamily="34" charset="0"/>
              </a:rPr>
              <a:t>liệu</a:t>
            </a:r>
            <a:r>
              <a:rPr lang="en-US" sz="2400" b="1" dirty="0">
                <a:solidFill>
                  <a:schemeClr val="accent4"/>
                </a:solidFill>
                <a:latin typeface="Arial" pitchFamily="34" charset="0"/>
              </a:rPr>
              <a:t> </a:t>
            </a:r>
            <a:r>
              <a:rPr lang="en-US" sz="2400" b="1" dirty="0" err="1">
                <a:solidFill>
                  <a:schemeClr val="accent4"/>
                </a:solidFill>
                <a:latin typeface="Arial" pitchFamily="34" charset="0"/>
              </a:rPr>
              <a:t>về</a:t>
            </a:r>
            <a:r>
              <a:rPr lang="en-US" sz="2400" b="1" dirty="0">
                <a:solidFill>
                  <a:schemeClr val="accent4"/>
                </a:solidFill>
                <a:latin typeface="Arial" pitchFamily="34" charset="0"/>
              </a:rPr>
              <a:t> </a:t>
            </a:r>
            <a:r>
              <a:rPr lang="en-US" sz="2400" b="1" dirty="0" err="1">
                <a:solidFill>
                  <a:schemeClr val="accent4"/>
                </a:solidFill>
                <a:latin typeface="Arial" pitchFamily="34" charset="0"/>
              </a:rPr>
              <a:t>Mađơlen</a:t>
            </a:r>
            <a:r>
              <a:rPr lang="en-US" sz="2400" b="1" dirty="0">
                <a:solidFill>
                  <a:schemeClr val="accent4"/>
                </a:solidFill>
                <a:latin typeface="Arial" pitchFamily="34" charset="0"/>
              </a:rPr>
              <a:t> </a:t>
            </a:r>
            <a:r>
              <a:rPr lang="en-US" sz="2400" b="1" dirty="0" err="1">
                <a:solidFill>
                  <a:schemeClr val="accent4"/>
                </a:solidFill>
                <a:latin typeface="Arial" pitchFamily="34" charset="0"/>
              </a:rPr>
              <a:t>cho</a:t>
            </a:r>
            <a:r>
              <a:rPr lang="en-US" sz="2400" b="1" dirty="0">
                <a:solidFill>
                  <a:schemeClr val="accent4"/>
                </a:solidFill>
                <a:latin typeface="Arial" pitchFamily="34" charset="0"/>
              </a:rPr>
              <a:t> </a:t>
            </a:r>
            <a:r>
              <a:rPr lang="en-US" sz="2400" b="1" dirty="0" err="1">
                <a:solidFill>
                  <a:schemeClr val="accent4"/>
                </a:solidFill>
                <a:latin typeface="Arial" pitchFamily="34" charset="0"/>
              </a:rPr>
              <a:t>thấy</a:t>
            </a:r>
            <a:r>
              <a:rPr lang="en-US" sz="2400" b="1" dirty="0">
                <a:solidFill>
                  <a:schemeClr val="accent4"/>
                </a:solidFill>
                <a:latin typeface="Arial" pitchFamily="34" charset="0"/>
              </a:rPr>
              <a:t> </a:t>
            </a:r>
            <a:r>
              <a:rPr lang="en-US" sz="2400" b="1" dirty="0" err="1">
                <a:solidFill>
                  <a:schemeClr val="accent4"/>
                </a:solidFill>
                <a:latin typeface="Arial" pitchFamily="34" charset="0"/>
              </a:rPr>
              <a:t>thuộc</a:t>
            </a:r>
            <a:r>
              <a:rPr lang="en-US" sz="2400" b="1" dirty="0">
                <a:solidFill>
                  <a:schemeClr val="accent4"/>
                </a:solidFill>
                <a:latin typeface="Arial" pitchFamily="34" charset="0"/>
              </a:rPr>
              <a:t> </a:t>
            </a:r>
            <a:r>
              <a:rPr lang="en-US" sz="2400" b="1" dirty="0" err="1">
                <a:solidFill>
                  <a:schemeClr val="accent4"/>
                </a:solidFill>
                <a:latin typeface="Arial" pitchFamily="34" charset="0"/>
              </a:rPr>
              <a:t>về</a:t>
            </a:r>
            <a:r>
              <a:rPr lang="en-US" sz="2400" b="1" dirty="0">
                <a:solidFill>
                  <a:schemeClr val="accent4"/>
                </a:solidFill>
                <a:latin typeface="Arial" pitchFamily="34" charset="0"/>
              </a:rPr>
              <a:t> </a:t>
            </a:r>
            <a:r>
              <a:rPr lang="en-US" sz="2400" b="1" dirty="0" err="1">
                <a:solidFill>
                  <a:schemeClr val="accent4"/>
                </a:solidFill>
                <a:latin typeface="Arial" pitchFamily="34" charset="0"/>
              </a:rPr>
              <a:t>một</a:t>
            </a:r>
            <a:r>
              <a:rPr lang="en-US" sz="2400" b="1" dirty="0">
                <a:solidFill>
                  <a:schemeClr val="accent4"/>
                </a:solidFill>
                <a:latin typeface="Arial" pitchFamily="34" charset="0"/>
              </a:rPr>
              <a:t> </a:t>
            </a:r>
            <a:r>
              <a:rPr lang="en-US" sz="2400" b="1" dirty="0" err="1">
                <a:solidFill>
                  <a:schemeClr val="accent4"/>
                </a:solidFill>
                <a:latin typeface="Arial" pitchFamily="34" charset="0"/>
              </a:rPr>
              <a:t>cách</a:t>
            </a:r>
            <a:r>
              <a:rPr lang="en-US" sz="2400" b="1" dirty="0">
                <a:solidFill>
                  <a:schemeClr val="accent4"/>
                </a:solidFill>
                <a:latin typeface="Arial" pitchFamily="34" charset="0"/>
              </a:rPr>
              <a:t> </a:t>
            </a:r>
            <a:r>
              <a:rPr lang="en-US" sz="2400" b="1" dirty="0" err="1">
                <a:solidFill>
                  <a:schemeClr val="accent4"/>
                </a:solidFill>
                <a:latin typeface="Arial" pitchFamily="34" charset="0"/>
              </a:rPr>
              <a:t>viết</a:t>
            </a:r>
            <a:r>
              <a:rPr lang="en-US" sz="2400" b="1" dirty="0">
                <a:solidFill>
                  <a:schemeClr val="accent4"/>
                </a:solidFill>
                <a:latin typeface="Arial" pitchFamily="34" charset="0"/>
              </a:rPr>
              <a:t> </a:t>
            </a:r>
            <a:r>
              <a:rPr lang="en-US" sz="2400" b="1" dirty="0" err="1">
                <a:solidFill>
                  <a:schemeClr val="accent4"/>
                </a:solidFill>
                <a:latin typeface="Arial" pitchFamily="34" charset="0"/>
              </a:rPr>
              <a:t>tay</a:t>
            </a:r>
            <a:r>
              <a:rPr lang="en-US" sz="2400" b="1" dirty="0">
                <a:solidFill>
                  <a:schemeClr val="accent4"/>
                </a:solidFill>
                <a:latin typeface="Arial" pitchFamily="34" charset="0"/>
              </a:rPr>
              <a:t> </a:t>
            </a:r>
            <a:r>
              <a:rPr lang="en-US" sz="2400" b="1" dirty="0" err="1">
                <a:solidFill>
                  <a:schemeClr val="accent4"/>
                </a:solidFill>
                <a:latin typeface="Arial" pitchFamily="34" charset="0"/>
              </a:rPr>
              <a:t>thông</a:t>
            </a:r>
            <a:r>
              <a:rPr lang="en-US" sz="2400" b="1" dirty="0">
                <a:solidFill>
                  <a:schemeClr val="accent4"/>
                </a:solidFill>
                <a:latin typeface="Arial" pitchFamily="34" charset="0"/>
              </a:rPr>
              <a:t> </a:t>
            </a:r>
            <a:r>
              <a:rPr lang="en-US" sz="2400" b="1" dirty="0" err="1">
                <a:solidFill>
                  <a:schemeClr val="accent4"/>
                </a:solidFill>
                <a:latin typeface="Arial" pitchFamily="34" charset="0"/>
              </a:rPr>
              <a:t>dụng</a:t>
            </a:r>
            <a:r>
              <a:rPr lang="en-US" sz="2400" b="1" dirty="0">
                <a:solidFill>
                  <a:schemeClr val="accent4"/>
                </a:solidFill>
                <a:latin typeface="Arial" pitchFamily="34" charset="0"/>
              </a:rPr>
              <a:t> </a:t>
            </a:r>
            <a:r>
              <a:rPr lang="en-US" sz="2400" b="1" dirty="0" err="1">
                <a:solidFill>
                  <a:schemeClr val="accent4"/>
                </a:solidFill>
                <a:latin typeface="Arial" pitchFamily="34" charset="0"/>
              </a:rPr>
              <a:t>trong</a:t>
            </a:r>
            <a:r>
              <a:rPr lang="en-US" sz="2400" b="1" dirty="0">
                <a:solidFill>
                  <a:schemeClr val="accent4"/>
                </a:solidFill>
                <a:latin typeface="Arial" pitchFamily="34" charset="0"/>
              </a:rPr>
              <a:t> </a:t>
            </a:r>
            <a:r>
              <a:rPr lang="en-US" sz="2400" b="1" dirty="0" err="1">
                <a:solidFill>
                  <a:schemeClr val="accent4"/>
                </a:solidFill>
                <a:latin typeface="Arial" pitchFamily="34" charset="0"/>
              </a:rPr>
              <a:t>thế</a:t>
            </a:r>
            <a:r>
              <a:rPr lang="en-US" sz="2400" b="1" dirty="0">
                <a:solidFill>
                  <a:schemeClr val="accent4"/>
                </a:solidFill>
                <a:latin typeface="Arial" pitchFamily="34" charset="0"/>
              </a:rPr>
              <a:t> </a:t>
            </a:r>
            <a:r>
              <a:rPr lang="en-US" sz="2400" b="1" dirty="0" err="1">
                <a:solidFill>
                  <a:schemeClr val="accent4"/>
                </a:solidFill>
                <a:latin typeface="Arial" pitchFamily="34" charset="0"/>
              </a:rPr>
              <a:t>kỷ</a:t>
            </a:r>
            <a:r>
              <a:rPr lang="en-US" sz="2400" b="1" dirty="0">
                <a:solidFill>
                  <a:schemeClr val="accent4"/>
                </a:solidFill>
                <a:latin typeface="Arial" pitchFamily="34" charset="0"/>
              </a:rPr>
              <a:t> </a:t>
            </a:r>
            <a:r>
              <a:rPr lang="en-US" sz="2400" b="1" dirty="0" err="1">
                <a:solidFill>
                  <a:schemeClr val="accent4"/>
                </a:solidFill>
                <a:latin typeface="Arial" pitchFamily="34" charset="0"/>
              </a:rPr>
              <a:t>thứ</a:t>
            </a:r>
            <a:r>
              <a:rPr lang="en-US" sz="2400" b="1" dirty="0">
                <a:solidFill>
                  <a:schemeClr val="accent4"/>
                </a:solidFill>
                <a:latin typeface="Arial" pitchFamily="34" charset="0"/>
              </a:rPr>
              <a:t> </a:t>
            </a:r>
            <a:r>
              <a:rPr lang="en-US" sz="2400" b="1" dirty="0" err="1">
                <a:solidFill>
                  <a:schemeClr val="accent4"/>
                </a:solidFill>
                <a:latin typeface="Arial" pitchFamily="34" charset="0"/>
              </a:rPr>
              <a:t>nhất</a:t>
            </a:r>
            <a:r>
              <a:rPr lang="en-US" sz="2400" b="1" dirty="0">
                <a:solidFill>
                  <a:schemeClr val="accent4"/>
                </a:solidFill>
                <a:latin typeface="Arial" pitchFamily="34" charset="0"/>
              </a:rPr>
              <a:t> TC </a:t>
            </a:r>
            <a:r>
              <a:rPr lang="en-US" sz="2400" b="1" dirty="0" err="1">
                <a:solidFill>
                  <a:schemeClr val="accent4"/>
                </a:solidFill>
                <a:latin typeface="Arial" pitchFamily="34" charset="0"/>
              </a:rPr>
              <a:t>và</a:t>
            </a:r>
            <a:r>
              <a:rPr lang="en-US" sz="2400" b="1" dirty="0">
                <a:solidFill>
                  <a:schemeClr val="accent4"/>
                </a:solidFill>
                <a:latin typeface="Arial" pitchFamily="34" charset="0"/>
              </a:rPr>
              <a:t> </a:t>
            </a:r>
            <a:r>
              <a:rPr lang="en-US" sz="2400" b="1" dirty="0" err="1">
                <a:solidFill>
                  <a:schemeClr val="accent4"/>
                </a:solidFill>
                <a:latin typeface="Arial" pitchFamily="34" charset="0"/>
              </a:rPr>
              <a:t>dần</a:t>
            </a:r>
            <a:r>
              <a:rPr lang="en-US" sz="2400" b="1" dirty="0">
                <a:solidFill>
                  <a:schemeClr val="accent4"/>
                </a:solidFill>
                <a:latin typeface="Arial" pitchFamily="34" charset="0"/>
              </a:rPr>
              <a:t> </a:t>
            </a:r>
            <a:r>
              <a:rPr lang="en-US" sz="2400" b="1" dirty="0" err="1">
                <a:solidFill>
                  <a:schemeClr val="accent4"/>
                </a:solidFill>
                <a:latin typeface="Arial" pitchFamily="34" charset="0"/>
              </a:rPr>
              <a:t>mất</a:t>
            </a:r>
            <a:r>
              <a:rPr lang="en-US" sz="2400" b="1" dirty="0">
                <a:solidFill>
                  <a:schemeClr val="accent4"/>
                </a:solidFill>
                <a:latin typeface="Arial" pitchFamily="34" charset="0"/>
              </a:rPr>
              <a:t> </a:t>
            </a:r>
            <a:r>
              <a:rPr lang="en-US" sz="2400" b="1" dirty="0" err="1">
                <a:solidFill>
                  <a:schemeClr val="accent4"/>
                </a:solidFill>
                <a:latin typeface="Arial" pitchFamily="34" charset="0"/>
              </a:rPr>
              <a:t>đi</a:t>
            </a:r>
            <a:r>
              <a:rPr lang="en-US" sz="2400" b="1" dirty="0">
                <a:solidFill>
                  <a:schemeClr val="accent4"/>
                </a:solidFill>
                <a:latin typeface="Arial" pitchFamily="34" charset="0"/>
              </a:rPr>
              <a:t> </a:t>
            </a:r>
            <a:r>
              <a:rPr lang="en-US" sz="2400" b="1" dirty="0" err="1">
                <a:solidFill>
                  <a:schemeClr val="accent4"/>
                </a:solidFill>
                <a:latin typeface="Arial" pitchFamily="34" charset="0"/>
              </a:rPr>
              <a:t>vào</a:t>
            </a:r>
            <a:r>
              <a:rPr lang="en-US" sz="2400" b="1" dirty="0">
                <a:solidFill>
                  <a:schemeClr val="accent4"/>
                </a:solidFill>
                <a:latin typeface="Arial" pitchFamily="34" charset="0"/>
              </a:rPr>
              <a:t> </a:t>
            </a:r>
            <a:r>
              <a:rPr lang="en-US" sz="2400" b="1" dirty="0" err="1">
                <a:solidFill>
                  <a:schemeClr val="accent4"/>
                </a:solidFill>
                <a:latin typeface="Arial" pitchFamily="34" charset="0"/>
              </a:rPr>
              <a:t>khoảng</a:t>
            </a:r>
            <a:r>
              <a:rPr lang="en-US" sz="2400" b="1" dirty="0">
                <a:solidFill>
                  <a:schemeClr val="accent4"/>
                </a:solidFill>
                <a:latin typeface="Arial" pitchFamily="34" charset="0"/>
              </a:rPr>
              <a:t> </a:t>
            </a:r>
            <a:r>
              <a:rPr lang="en-US" sz="2400" b="1" dirty="0" err="1">
                <a:solidFill>
                  <a:schemeClr val="accent4"/>
                </a:solidFill>
                <a:latin typeface="Arial" pitchFamily="34" charset="0"/>
              </a:rPr>
              <a:t>thế</a:t>
            </a:r>
            <a:r>
              <a:rPr lang="en-US" sz="2400" b="1" dirty="0">
                <a:solidFill>
                  <a:schemeClr val="accent4"/>
                </a:solidFill>
                <a:latin typeface="Arial" pitchFamily="34" charset="0"/>
              </a:rPr>
              <a:t> </a:t>
            </a:r>
            <a:r>
              <a:rPr lang="en-US" sz="2400" b="1" dirty="0" err="1">
                <a:solidFill>
                  <a:schemeClr val="accent4"/>
                </a:solidFill>
                <a:latin typeface="Arial" pitchFamily="34" charset="0"/>
              </a:rPr>
              <a:t>kỷ</a:t>
            </a:r>
            <a:r>
              <a:rPr lang="en-US" sz="2400" b="1" dirty="0">
                <a:solidFill>
                  <a:schemeClr val="accent4"/>
                </a:solidFill>
                <a:latin typeface="Arial" pitchFamily="34" charset="0"/>
              </a:rPr>
              <a:t> </a:t>
            </a:r>
            <a:r>
              <a:rPr lang="en-US" sz="2400" b="1" dirty="0" err="1">
                <a:solidFill>
                  <a:schemeClr val="accent4"/>
                </a:solidFill>
                <a:latin typeface="Arial" pitchFamily="34" charset="0"/>
              </a:rPr>
              <a:t>thứ</a:t>
            </a:r>
            <a:r>
              <a:rPr lang="en-US" sz="2400" b="1" dirty="0">
                <a:solidFill>
                  <a:schemeClr val="accent4"/>
                </a:solidFill>
                <a:latin typeface="Arial" pitchFamily="34" charset="0"/>
              </a:rPr>
              <a:t> </a:t>
            </a:r>
            <a:r>
              <a:rPr lang="en-US" sz="2400" b="1" dirty="0" err="1">
                <a:solidFill>
                  <a:schemeClr val="accent4"/>
                </a:solidFill>
                <a:latin typeface="Arial" pitchFamily="34" charset="0"/>
              </a:rPr>
              <a:t>nhất</a:t>
            </a:r>
            <a:r>
              <a:rPr lang="en-US" b="1" dirty="0" smtClean="0">
                <a:solidFill>
                  <a:schemeClr val="accent4"/>
                </a:solidFill>
                <a:latin typeface="Arial" pitchFamily="34" charset="0"/>
              </a:rPr>
              <a:t>.</a:t>
            </a:r>
            <a:r>
              <a:rPr lang="en-US" altLang="en-US" b="1" dirty="0" smtClean="0">
                <a:solidFill>
                  <a:schemeClr val="accent4"/>
                </a:solidFill>
                <a:latin typeface="Arial" pitchFamily="34" charset="0"/>
              </a:rPr>
              <a:t>”</a:t>
            </a:r>
            <a:r>
              <a:rPr lang="en-US" b="1" dirty="0" smtClean="0">
                <a:solidFill>
                  <a:schemeClr val="accent4"/>
                </a:solidFill>
                <a:latin typeface="Arial" pitchFamily="34" charset="0"/>
              </a:rPr>
              <a:t> </a:t>
            </a:r>
            <a:r>
              <a:rPr lang="en-US" b="1" dirty="0">
                <a:solidFill>
                  <a:schemeClr val="accent4"/>
                </a:solidFill>
                <a:latin typeface="Arial" pitchFamily="34" charset="0"/>
              </a:rPr>
              <a:t/>
            </a:r>
            <a:br>
              <a:rPr lang="en-US" b="1" dirty="0">
                <a:solidFill>
                  <a:schemeClr val="accent4"/>
                </a:solidFill>
                <a:latin typeface="Arial" pitchFamily="34" charset="0"/>
              </a:rPr>
            </a:br>
            <a:r>
              <a:rPr lang="en-US" b="1" dirty="0">
                <a:solidFill>
                  <a:schemeClr val="accent4"/>
                </a:solidFill>
                <a:latin typeface="Arial" pitchFamily="34" charset="0"/>
              </a:rPr>
              <a:t>(Dr. </a:t>
            </a:r>
            <a:r>
              <a:rPr lang="en-US" b="1" dirty="0" err="1">
                <a:solidFill>
                  <a:schemeClr val="accent4"/>
                </a:solidFill>
                <a:latin typeface="Arial" pitchFamily="34" charset="0"/>
              </a:rPr>
              <a:t>Carsten</a:t>
            </a:r>
            <a:r>
              <a:rPr lang="en-US" b="1" dirty="0">
                <a:solidFill>
                  <a:schemeClr val="accent4"/>
                </a:solidFill>
                <a:latin typeface="Arial" pitchFamily="34" charset="0"/>
              </a:rPr>
              <a:t> </a:t>
            </a:r>
            <a:r>
              <a:rPr lang="en-US" b="1" dirty="0" err="1">
                <a:solidFill>
                  <a:schemeClr val="accent4"/>
                </a:solidFill>
                <a:latin typeface="Arial" pitchFamily="34" charset="0"/>
              </a:rPr>
              <a:t>Thiede</a:t>
            </a:r>
            <a:r>
              <a:rPr lang="en-US" b="1" dirty="0">
                <a:solidFill>
                  <a:schemeClr val="accent4"/>
                </a:solidFill>
                <a:latin typeface="Arial" pitchFamily="34" charset="0"/>
              </a:rPr>
              <a:t>)</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anim calcmode="lin" valueType="num">
                                      <p:cBhvr additive="base">
                                        <p:cTn id="7" dur="500" fill="hold"/>
                                        <p:tgtEl>
                                          <p:spTgt spid="44034"/>
                                        </p:tgtEl>
                                        <p:attrNameLst>
                                          <p:attrName>ppt_x</p:attrName>
                                        </p:attrNameLst>
                                      </p:cBhvr>
                                      <p:tavLst>
                                        <p:tav tm="0">
                                          <p:val>
                                            <p:strVal val="0-#ppt_w/2"/>
                                          </p:val>
                                        </p:tav>
                                        <p:tav tm="100000">
                                          <p:val>
                                            <p:strVal val="#ppt_x"/>
                                          </p:val>
                                        </p:tav>
                                      </p:tavLst>
                                    </p:anim>
                                    <p:anim calcmode="lin" valueType="num">
                                      <p:cBhvr additive="base">
                                        <p:cTn id="8" dur="500" fill="hold"/>
                                        <p:tgtEl>
                                          <p:spTgt spid="4403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24589" name="Rectangle 38"/>
          <p:cNvSpPr>
            <a:spLocks noGrp="1" noChangeArrowheads="1"/>
          </p:cNvSpPr>
          <p:nvPr>
            <p:ph type="title" idx="4294967295"/>
          </p:nvPr>
        </p:nvSpPr>
        <p:spPr>
          <a:xfrm>
            <a:off x="0" y="0"/>
            <a:ext cx="9144000" cy="1200150"/>
          </a:xfrm>
          <a:solidFill>
            <a:schemeClr val="bg1"/>
          </a:solidFill>
        </p:spPr>
        <p:txBody>
          <a:bodyPr anchor="t">
            <a:spAutoFit/>
          </a:bodyPr>
          <a:lstStyle/>
          <a:p>
            <a:pPr eaLnBrk="1" hangingPunct="1">
              <a:defRPr/>
            </a:pPr>
            <a:r>
              <a:rPr lang="en-US" sz="3600" b="1" dirty="0" err="1">
                <a:solidFill>
                  <a:srgbClr val="000000"/>
                </a:solidFill>
                <a:ea typeface="ＭＳ Ｐゴシック" charset="0"/>
                <a:cs typeface="Arial"/>
              </a:rPr>
              <a:t>Ngoại</a:t>
            </a:r>
            <a:r>
              <a:rPr lang="en-US" sz="3600" b="1" dirty="0">
                <a:solidFill>
                  <a:srgbClr val="000000"/>
                </a:solidFill>
                <a:ea typeface="ＭＳ Ｐゴシック" charset="0"/>
                <a:cs typeface="Arial"/>
              </a:rPr>
              <a:t> </a:t>
            </a:r>
            <a:r>
              <a:rPr lang="en-US" sz="3600" b="1" dirty="0" err="1">
                <a:solidFill>
                  <a:srgbClr val="000000"/>
                </a:solidFill>
                <a:ea typeface="ＭＳ Ｐゴシック" charset="0"/>
                <a:cs typeface="Arial"/>
              </a:rPr>
              <a:t>chứng</a:t>
            </a:r>
            <a:r>
              <a:rPr lang="en-US" sz="3600" b="1" dirty="0">
                <a:solidFill>
                  <a:srgbClr val="000000"/>
                </a:solidFill>
                <a:ea typeface="ＭＳ Ｐゴシック" charset="0"/>
                <a:cs typeface="Arial"/>
              </a:rPr>
              <a:t> #3: </a:t>
            </a:r>
            <a:br>
              <a:rPr lang="en-US" sz="3600" b="1" dirty="0">
                <a:solidFill>
                  <a:srgbClr val="000000"/>
                </a:solidFill>
                <a:ea typeface="ＭＳ Ｐゴシック" charset="0"/>
                <a:cs typeface="Arial"/>
              </a:rPr>
            </a:br>
            <a:r>
              <a:rPr lang="en-US" sz="3600" b="1" dirty="0" err="1">
                <a:solidFill>
                  <a:srgbClr val="000000"/>
                </a:solidFill>
                <a:ea typeface="ＭＳ Ｐゴシック" charset="0"/>
                <a:cs typeface="Arial"/>
              </a:rPr>
              <a:t>Sắp</a:t>
            </a:r>
            <a:r>
              <a:rPr lang="en-US" sz="3600" b="1" dirty="0">
                <a:solidFill>
                  <a:srgbClr val="000000"/>
                </a:solidFill>
                <a:ea typeface="ＭＳ Ｐゴシック" charset="0"/>
                <a:cs typeface="Arial"/>
              </a:rPr>
              <a:t> </a:t>
            </a:r>
            <a:r>
              <a:rPr lang="en-US" sz="3600" b="1" dirty="0" err="1">
                <a:solidFill>
                  <a:srgbClr val="000000"/>
                </a:solidFill>
                <a:ea typeface="ＭＳ Ｐゴシック" charset="0"/>
                <a:cs typeface="Arial"/>
              </a:rPr>
              <a:t>xếp</a:t>
            </a:r>
            <a:r>
              <a:rPr lang="en-US" sz="3600" b="1" dirty="0">
                <a:solidFill>
                  <a:srgbClr val="000000"/>
                </a:solidFill>
                <a:ea typeface="ＭＳ Ｐゴシック" charset="0"/>
                <a:cs typeface="Arial"/>
              </a:rPr>
              <a:t> </a:t>
            </a:r>
            <a:r>
              <a:rPr lang="en-US" sz="3600" b="1" dirty="0" err="1">
                <a:solidFill>
                  <a:srgbClr val="000000"/>
                </a:solidFill>
                <a:ea typeface="ＭＳ Ｐゴシック" charset="0"/>
                <a:cs typeface="Arial"/>
              </a:rPr>
              <a:t>đầu</a:t>
            </a:r>
            <a:r>
              <a:rPr lang="en-US" sz="3600" b="1" dirty="0">
                <a:solidFill>
                  <a:srgbClr val="000000"/>
                </a:solidFill>
                <a:ea typeface="ＭＳ Ｐゴシック" charset="0"/>
                <a:cs typeface="Arial"/>
              </a:rPr>
              <a:t> </a:t>
            </a:r>
            <a:r>
              <a:rPr lang="en-US" sz="3600" b="1" dirty="0" err="1">
                <a:solidFill>
                  <a:srgbClr val="000000"/>
                </a:solidFill>
                <a:ea typeface="ＭＳ Ｐゴシック" charset="0"/>
                <a:cs typeface="Arial"/>
              </a:rPr>
              <a:t>tiên</a:t>
            </a:r>
            <a:r>
              <a:rPr lang="en-US" sz="3600" b="1" dirty="0">
                <a:solidFill>
                  <a:srgbClr val="000000"/>
                </a:solidFill>
                <a:ea typeface="ＭＳ Ｐゴシック" charset="0"/>
                <a:cs typeface="Arial"/>
              </a:rPr>
              <a:t> </a:t>
            </a:r>
            <a:r>
              <a:rPr lang="en-US" sz="3600" b="1" dirty="0" err="1">
                <a:solidFill>
                  <a:srgbClr val="000000"/>
                </a:solidFill>
                <a:ea typeface="ＭＳ Ｐゴシック" charset="0"/>
                <a:cs typeface="Arial"/>
              </a:rPr>
              <a:t>trong</a:t>
            </a:r>
            <a:r>
              <a:rPr lang="en-US" sz="3600" b="1" dirty="0">
                <a:solidFill>
                  <a:srgbClr val="000000"/>
                </a:solidFill>
                <a:ea typeface="ＭＳ Ｐゴシック" charset="0"/>
                <a:cs typeface="Arial"/>
              </a:rPr>
              <a:t> </a:t>
            </a:r>
            <a:r>
              <a:rPr lang="vi-VN" sz="3600" b="1" dirty="0">
                <a:solidFill>
                  <a:srgbClr val="000000"/>
                </a:solidFill>
                <a:ea typeface="ＭＳ Ｐゴシック" charset="0"/>
                <a:cs typeface="Arial"/>
              </a:rPr>
              <a:t>Tân Ước</a:t>
            </a:r>
            <a:endParaRPr lang="en-US" sz="4000" dirty="0">
              <a:solidFill>
                <a:srgbClr val="FFFFFF"/>
              </a:solidFill>
              <a:effectLst>
                <a:outerShdw blurRad="38100" dist="38100" dir="2700000" algn="tl">
                  <a:srgbClr val="000000"/>
                </a:outerShdw>
              </a:effectLst>
              <a:ea typeface="ＭＳ Ｐゴシック" charset="0"/>
              <a:cs typeface="Arial"/>
            </a:endParaRPr>
          </a:p>
        </p:txBody>
      </p:sp>
      <p:sp>
        <p:nvSpPr>
          <p:cNvPr id="125955" name="Text Box 2"/>
          <p:cNvSpPr txBox="1">
            <a:spLocks noChangeArrowheads="1"/>
          </p:cNvSpPr>
          <p:nvPr/>
        </p:nvSpPr>
        <p:spPr bwMode="auto">
          <a:xfrm rot="16200000">
            <a:off x="5120017" y="1922434"/>
            <a:ext cx="1212191" cy="400110"/>
          </a:xfrm>
          <a:prstGeom prst="rect">
            <a:avLst/>
          </a:prstGeom>
          <a:solidFill>
            <a:srgbClr val="FFFF00"/>
          </a:solidFill>
          <a:ln w="12700">
            <a:solidFill>
              <a:schemeClr val="tx1"/>
            </a:solidFill>
            <a:miter lim="800000"/>
            <a:headEnd/>
            <a:tailEnd/>
          </a:ln>
        </p:spPr>
        <p:txBody>
          <a:bodyPr wrap="none" lIns="91376" tIns="45688" rIns="91376" bIns="45688">
            <a:spAutoFit/>
          </a:bodyPr>
          <a:lstStyle/>
          <a:p>
            <a:r>
              <a:rPr lang="en-US" sz="2000" b="1" dirty="0" err="1">
                <a:solidFill>
                  <a:srgbClr val="000000"/>
                </a:solidFill>
                <a:latin typeface="Arial" pitchFamily="34" charset="0"/>
                <a:cs typeface="Arial" pitchFamily="34" charset="0"/>
              </a:rPr>
              <a:t>Công</a:t>
            </a:r>
            <a:r>
              <a:rPr lang="en-US" sz="2000" b="1" dirty="0">
                <a:solidFill>
                  <a:srgbClr val="000000"/>
                </a:solidFill>
                <a:latin typeface="Arial" pitchFamily="34" charset="0"/>
                <a:cs typeface="Arial" pitchFamily="34" charset="0"/>
              </a:rPr>
              <a:t> </a:t>
            </a:r>
            <a:r>
              <a:rPr lang="en-US" sz="2000" b="1" dirty="0" err="1">
                <a:solidFill>
                  <a:srgbClr val="000000"/>
                </a:solidFill>
                <a:latin typeface="Arial" pitchFamily="34" charset="0"/>
                <a:cs typeface="Arial" pitchFamily="34" charset="0"/>
              </a:rPr>
              <a:t>vụ</a:t>
            </a:r>
            <a:endParaRPr lang="en-US" sz="2000" b="1" dirty="0">
              <a:solidFill>
                <a:srgbClr val="000000"/>
              </a:solidFill>
              <a:latin typeface="Arial" pitchFamily="34" charset="0"/>
              <a:cs typeface="Arial" pitchFamily="34" charset="0"/>
            </a:endParaRPr>
          </a:p>
        </p:txBody>
      </p:sp>
      <p:grpSp>
        <p:nvGrpSpPr>
          <p:cNvPr id="2" name="Group 4"/>
          <p:cNvGrpSpPr>
            <a:grpSpLocks/>
          </p:cNvGrpSpPr>
          <p:nvPr/>
        </p:nvGrpSpPr>
        <p:grpSpPr bwMode="auto">
          <a:xfrm>
            <a:off x="506416" y="1368425"/>
            <a:ext cx="2460626" cy="1181098"/>
            <a:chOff x="319" y="608"/>
            <a:chExt cx="1550" cy="744"/>
          </a:xfrm>
        </p:grpSpPr>
        <p:sp>
          <p:nvSpPr>
            <p:cNvPr id="125975" name="Text Box 5"/>
            <p:cNvSpPr txBox="1">
              <a:spLocks noChangeArrowheads="1"/>
            </p:cNvSpPr>
            <p:nvPr/>
          </p:nvSpPr>
          <p:spPr bwMode="auto">
            <a:xfrm rot="16200000">
              <a:off x="118" y="809"/>
              <a:ext cx="653" cy="252"/>
            </a:xfrm>
            <a:prstGeom prst="rect">
              <a:avLst/>
            </a:prstGeom>
            <a:solidFill>
              <a:srgbClr val="FFCCFF"/>
            </a:solidFill>
            <a:ln w="12700">
              <a:solidFill>
                <a:schemeClr val="tx1"/>
              </a:solidFill>
              <a:miter lim="800000"/>
              <a:headEnd/>
              <a:tailEnd/>
            </a:ln>
          </p:spPr>
          <p:txBody>
            <a:bodyPr wrap="none">
              <a:spAutoFit/>
            </a:bodyPr>
            <a:lstStyle/>
            <a:p>
              <a:r>
                <a:rPr lang="en-US" sz="2000" b="1" dirty="0" err="1">
                  <a:solidFill>
                    <a:srgbClr val="000000"/>
                  </a:solidFill>
                  <a:latin typeface="Arial" pitchFamily="34" charset="0"/>
                  <a:cs typeface="Arial" pitchFamily="34" charset="0"/>
                </a:rPr>
                <a:t>Mathiơ</a:t>
              </a:r>
              <a:endParaRPr lang="en-US" sz="2000" b="1" dirty="0">
                <a:solidFill>
                  <a:srgbClr val="000000"/>
                </a:solidFill>
                <a:latin typeface="Arial" pitchFamily="34" charset="0"/>
                <a:cs typeface="Arial" pitchFamily="34" charset="0"/>
              </a:endParaRPr>
            </a:p>
          </p:txBody>
        </p:sp>
        <p:sp>
          <p:nvSpPr>
            <p:cNvPr id="125976" name="Text Box 6"/>
            <p:cNvSpPr txBox="1">
              <a:spLocks noChangeArrowheads="1"/>
            </p:cNvSpPr>
            <p:nvPr/>
          </p:nvSpPr>
          <p:spPr bwMode="auto">
            <a:xfrm rot="16200000">
              <a:off x="660" y="932"/>
              <a:ext cx="431" cy="252"/>
            </a:xfrm>
            <a:prstGeom prst="rect">
              <a:avLst/>
            </a:prstGeom>
            <a:solidFill>
              <a:srgbClr val="FFCCFF"/>
            </a:solidFill>
            <a:ln w="12700">
              <a:solidFill>
                <a:schemeClr val="tx1"/>
              </a:solidFill>
              <a:miter lim="800000"/>
              <a:headEnd/>
              <a:tailEnd/>
            </a:ln>
          </p:spPr>
          <p:txBody>
            <a:bodyPr wrap="none">
              <a:spAutoFit/>
            </a:bodyPr>
            <a:lstStyle/>
            <a:p>
              <a:r>
                <a:rPr lang="en-US" sz="2000" b="1" dirty="0" err="1">
                  <a:solidFill>
                    <a:srgbClr val="000000"/>
                  </a:solidFill>
                  <a:latin typeface="Arial" pitchFamily="34" charset="0"/>
                  <a:cs typeface="Arial" pitchFamily="34" charset="0"/>
                </a:rPr>
                <a:t>Mác</a:t>
              </a:r>
              <a:endParaRPr lang="en-US" sz="2000" b="1" dirty="0">
                <a:solidFill>
                  <a:srgbClr val="000000"/>
                </a:solidFill>
                <a:latin typeface="Arial" pitchFamily="34" charset="0"/>
                <a:cs typeface="Arial" pitchFamily="34" charset="0"/>
              </a:endParaRPr>
            </a:p>
          </p:txBody>
        </p:sp>
        <p:sp>
          <p:nvSpPr>
            <p:cNvPr id="125977" name="Text Box 7"/>
            <p:cNvSpPr txBox="1">
              <a:spLocks noChangeArrowheads="1"/>
            </p:cNvSpPr>
            <p:nvPr/>
          </p:nvSpPr>
          <p:spPr bwMode="auto">
            <a:xfrm rot="16200000">
              <a:off x="1071" y="943"/>
              <a:ext cx="496" cy="252"/>
            </a:xfrm>
            <a:prstGeom prst="rect">
              <a:avLst/>
            </a:prstGeom>
            <a:solidFill>
              <a:srgbClr val="FFCCFF"/>
            </a:solidFill>
            <a:ln w="12700">
              <a:solidFill>
                <a:schemeClr val="tx1"/>
              </a:solidFill>
              <a:miter lim="800000"/>
              <a:headEnd/>
              <a:tailEnd/>
            </a:ln>
          </p:spPr>
          <p:txBody>
            <a:bodyPr wrap="none">
              <a:spAutoFit/>
            </a:bodyPr>
            <a:lstStyle/>
            <a:p>
              <a:r>
                <a:rPr lang="en-US" sz="2000" b="1" dirty="0">
                  <a:solidFill>
                    <a:srgbClr val="000000"/>
                  </a:solidFill>
                  <a:latin typeface="Arial" pitchFamily="34" charset="0"/>
                  <a:cs typeface="Arial" pitchFamily="34" charset="0"/>
                </a:rPr>
                <a:t>Luca</a:t>
              </a:r>
            </a:p>
          </p:txBody>
        </p:sp>
        <p:sp>
          <p:nvSpPr>
            <p:cNvPr id="125978" name="Text Box 8"/>
            <p:cNvSpPr txBox="1">
              <a:spLocks noChangeArrowheads="1"/>
            </p:cNvSpPr>
            <p:nvPr/>
          </p:nvSpPr>
          <p:spPr bwMode="auto">
            <a:xfrm rot="16200000">
              <a:off x="1456" y="939"/>
              <a:ext cx="574" cy="252"/>
            </a:xfrm>
            <a:prstGeom prst="rect">
              <a:avLst/>
            </a:prstGeom>
            <a:solidFill>
              <a:srgbClr val="FFCCFF"/>
            </a:solidFill>
            <a:ln w="12700">
              <a:solidFill>
                <a:schemeClr val="tx1"/>
              </a:solidFill>
              <a:miter lim="800000"/>
              <a:headEnd/>
              <a:tailEnd/>
            </a:ln>
          </p:spPr>
          <p:txBody>
            <a:bodyPr wrap="none">
              <a:spAutoFit/>
            </a:bodyPr>
            <a:lstStyle/>
            <a:p>
              <a:r>
                <a:rPr lang="en-US" sz="2000" b="1" dirty="0" err="1">
                  <a:solidFill>
                    <a:srgbClr val="000000"/>
                  </a:solidFill>
                  <a:latin typeface="Arial" pitchFamily="34" charset="0"/>
                  <a:cs typeface="Arial" pitchFamily="34" charset="0"/>
                </a:rPr>
                <a:t>Giăng</a:t>
              </a:r>
              <a:endParaRPr lang="en-US" sz="2000" b="1" dirty="0">
                <a:solidFill>
                  <a:srgbClr val="000000"/>
                </a:solidFill>
                <a:latin typeface="Arial" pitchFamily="34" charset="0"/>
                <a:cs typeface="Arial" pitchFamily="34" charset="0"/>
              </a:endParaRPr>
            </a:p>
          </p:txBody>
        </p:sp>
      </p:grpSp>
      <p:sp>
        <p:nvSpPr>
          <p:cNvPr id="125957" name="Text Box 9"/>
          <p:cNvSpPr txBox="1">
            <a:spLocks noChangeArrowheads="1"/>
          </p:cNvSpPr>
          <p:nvPr/>
        </p:nvSpPr>
        <p:spPr bwMode="auto">
          <a:xfrm>
            <a:off x="1144985" y="1201739"/>
            <a:ext cx="1450189" cy="430223"/>
          </a:xfrm>
          <a:prstGeom prst="rect">
            <a:avLst/>
          </a:prstGeom>
          <a:noFill/>
          <a:ln w="9525">
            <a:noFill/>
            <a:miter lim="800000"/>
            <a:headEnd/>
            <a:tailEnd/>
          </a:ln>
        </p:spPr>
        <p:txBody>
          <a:bodyPr wrap="none" lIns="91376" tIns="45688" rIns="91376" bIns="45688">
            <a:spAutoFit/>
          </a:bodyPr>
          <a:lstStyle/>
          <a:p>
            <a:pPr algn="ctr"/>
            <a:r>
              <a:rPr lang="en-US" sz="2200" b="1" dirty="0" err="1">
                <a:solidFill>
                  <a:srgbClr val="FFFFFF"/>
                </a:solidFill>
                <a:latin typeface="Arial" pitchFamily="34" charset="0"/>
                <a:cs typeface="Arial" pitchFamily="34" charset="0"/>
              </a:rPr>
              <a:t>Phúc</a:t>
            </a:r>
            <a:r>
              <a:rPr lang="en-US" sz="2200" b="1" dirty="0">
                <a:solidFill>
                  <a:srgbClr val="FFFFFF"/>
                </a:solidFill>
                <a:latin typeface="Arial" pitchFamily="34" charset="0"/>
                <a:cs typeface="Arial" pitchFamily="34" charset="0"/>
              </a:rPr>
              <a:t> </a:t>
            </a:r>
            <a:r>
              <a:rPr lang="en-US" sz="2200" b="1" dirty="0" err="1">
                <a:solidFill>
                  <a:srgbClr val="FFFFFF"/>
                </a:solidFill>
                <a:latin typeface="Arial" pitchFamily="34" charset="0"/>
                <a:cs typeface="Arial" pitchFamily="34" charset="0"/>
              </a:rPr>
              <a:t>Âm</a:t>
            </a:r>
            <a:r>
              <a:rPr lang="en-US" sz="2200" b="1" dirty="0">
                <a:solidFill>
                  <a:srgbClr val="FFFFFF"/>
                </a:solidFill>
                <a:latin typeface="Arial" pitchFamily="34" charset="0"/>
                <a:cs typeface="Arial" pitchFamily="34" charset="0"/>
              </a:rPr>
              <a:t> </a:t>
            </a:r>
          </a:p>
        </p:txBody>
      </p:sp>
      <p:sp>
        <p:nvSpPr>
          <p:cNvPr id="125958" name="Text Box 10"/>
          <p:cNvSpPr txBox="1">
            <a:spLocks noChangeArrowheads="1"/>
          </p:cNvSpPr>
          <p:nvPr/>
        </p:nvSpPr>
        <p:spPr bwMode="auto">
          <a:xfrm>
            <a:off x="4953000" y="1204913"/>
            <a:ext cx="1533525" cy="430212"/>
          </a:xfrm>
          <a:prstGeom prst="rect">
            <a:avLst/>
          </a:prstGeom>
          <a:noFill/>
          <a:ln w="9525">
            <a:noFill/>
            <a:miter lim="800000"/>
            <a:headEnd/>
            <a:tailEnd/>
          </a:ln>
        </p:spPr>
        <p:txBody>
          <a:bodyPr lIns="91376" tIns="45688" rIns="91376" bIns="45688">
            <a:spAutoFit/>
          </a:bodyPr>
          <a:lstStyle/>
          <a:p>
            <a:pPr algn="ctr"/>
            <a:r>
              <a:rPr lang="en-US" sz="2200" b="1" dirty="0" err="1">
                <a:solidFill>
                  <a:srgbClr val="FFFFFF"/>
                </a:solidFill>
                <a:latin typeface="Arial" pitchFamily="34" charset="0"/>
                <a:cs typeface="Arial" pitchFamily="34" charset="0"/>
              </a:rPr>
              <a:t>Lịch</a:t>
            </a:r>
            <a:r>
              <a:rPr lang="en-US" sz="2200" b="1" dirty="0">
                <a:solidFill>
                  <a:srgbClr val="FFFFFF"/>
                </a:solidFill>
                <a:latin typeface="Arial" pitchFamily="34" charset="0"/>
                <a:cs typeface="Arial" pitchFamily="34" charset="0"/>
              </a:rPr>
              <a:t> </a:t>
            </a:r>
            <a:r>
              <a:rPr lang="en-US" sz="2200" b="1" dirty="0" err="1">
                <a:solidFill>
                  <a:srgbClr val="FFFFFF"/>
                </a:solidFill>
                <a:latin typeface="Arial" pitchFamily="34" charset="0"/>
                <a:cs typeface="Arial" pitchFamily="34" charset="0"/>
              </a:rPr>
              <a:t>sử</a:t>
            </a:r>
            <a:endParaRPr lang="en-US" sz="2200" b="1" dirty="0">
              <a:solidFill>
                <a:srgbClr val="FFFFFF"/>
              </a:solidFill>
              <a:latin typeface="Arial" pitchFamily="34" charset="0"/>
              <a:cs typeface="Arial" pitchFamily="34" charset="0"/>
            </a:endParaRPr>
          </a:p>
        </p:txBody>
      </p:sp>
      <p:sp>
        <p:nvSpPr>
          <p:cNvPr id="125959" name="Text Box 11"/>
          <p:cNvSpPr txBox="1">
            <a:spLocks noChangeArrowheads="1"/>
          </p:cNvSpPr>
          <p:nvPr/>
        </p:nvSpPr>
        <p:spPr bwMode="auto">
          <a:xfrm>
            <a:off x="1331913" y="2786069"/>
            <a:ext cx="4267200" cy="427037"/>
          </a:xfrm>
          <a:prstGeom prst="rect">
            <a:avLst/>
          </a:prstGeom>
          <a:noFill/>
          <a:ln w="9525">
            <a:noFill/>
            <a:miter lim="800000"/>
            <a:headEnd/>
            <a:tailEnd/>
          </a:ln>
        </p:spPr>
        <p:txBody>
          <a:bodyPr lIns="91376" tIns="45688" rIns="91376" bIns="45688">
            <a:spAutoFit/>
          </a:bodyPr>
          <a:lstStyle/>
          <a:p>
            <a:pPr algn="ctr"/>
            <a:r>
              <a:rPr lang="en-US" sz="2200" b="1" dirty="0" err="1">
                <a:solidFill>
                  <a:srgbClr val="FFFFFF"/>
                </a:solidFill>
                <a:latin typeface="Arial" pitchFamily="34" charset="0"/>
                <a:cs typeface="Arial" pitchFamily="34" charset="0"/>
              </a:rPr>
              <a:t>Thư</a:t>
            </a:r>
            <a:r>
              <a:rPr lang="en-US" sz="2200" b="1" dirty="0">
                <a:solidFill>
                  <a:srgbClr val="FFFFFF"/>
                </a:solidFill>
                <a:latin typeface="Arial" pitchFamily="34" charset="0"/>
                <a:cs typeface="Arial" pitchFamily="34" charset="0"/>
              </a:rPr>
              <a:t> </a:t>
            </a:r>
            <a:r>
              <a:rPr lang="en-US" sz="2200" b="1" dirty="0" err="1">
                <a:solidFill>
                  <a:srgbClr val="FFFFFF"/>
                </a:solidFill>
                <a:latin typeface="Arial" pitchFamily="34" charset="0"/>
                <a:cs typeface="Arial" pitchFamily="34" charset="0"/>
              </a:rPr>
              <a:t>tín</a:t>
            </a:r>
            <a:r>
              <a:rPr lang="en-US" sz="2200" b="1" dirty="0">
                <a:solidFill>
                  <a:srgbClr val="FFFFFF"/>
                </a:solidFill>
                <a:latin typeface="Arial" pitchFamily="34" charset="0"/>
                <a:cs typeface="Arial" pitchFamily="34" charset="0"/>
              </a:rPr>
              <a:t> </a:t>
            </a:r>
            <a:r>
              <a:rPr lang="en-US" sz="2200" b="1" dirty="0" err="1">
                <a:solidFill>
                  <a:srgbClr val="FFFFFF"/>
                </a:solidFill>
                <a:latin typeface="Arial" pitchFamily="34" charset="0"/>
                <a:cs typeface="Arial" pitchFamily="34" charset="0"/>
              </a:rPr>
              <a:t>Phao-lô</a:t>
            </a:r>
            <a:r>
              <a:rPr lang="en-US" sz="2200" b="1" dirty="0">
                <a:solidFill>
                  <a:srgbClr val="FFFFFF"/>
                </a:solidFill>
                <a:latin typeface="Arial" pitchFamily="34" charset="0"/>
                <a:cs typeface="Arial" pitchFamily="34" charset="0"/>
              </a:rPr>
              <a:t> </a:t>
            </a:r>
          </a:p>
        </p:txBody>
      </p:sp>
      <p:grpSp>
        <p:nvGrpSpPr>
          <p:cNvPr id="3" name="Group 12"/>
          <p:cNvGrpSpPr>
            <a:grpSpLocks/>
          </p:cNvGrpSpPr>
          <p:nvPr/>
        </p:nvGrpSpPr>
        <p:grpSpPr bwMode="auto">
          <a:xfrm>
            <a:off x="263528" y="2893996"/>
            <a:ext cx="8631243" cy="1951029"/>
            <a:chOff x="166" y="1732"/>
            <a:chExt cx="5437" cy="1229"/>
          </a:xfrm>
          <a:solidFill>
            <a:srgbClr val="CCFFCC"/>
          </a:solidFill>
        </p:grpSpPr>
        <p:sp>
          <p:nvSpPr>
            <p:cNvPr id="18454" name="Text Box 13"/>
            <p:cNvSpPr txBox="1">
              <a:spLocks noChangeArrowheads="1"/>
            </p:cNvSpPr>
            <p:nvPr/>
          </p:nvSpPr>
          <p:spPr bwMode="auto">
            <a:xfrm rot="16200000">
              <a:off x="9" y="2459"/>
              <a:ext cx="565" cy="252"/>
            </a:xfrm>
            <a:prstGeom prst="rect">
              <a:avLst/>
            </a:prstGeom>
            <a:grpFill/>
            <a:ln w="12700">
              <a:solidFill>
                <a:schemeClr val="tx1"/>
              </a:solidFill>
              <a:miter lim="800000"/>
              <a:headEnd/>
              <a:tailEnd/>
            </a:ln>
          </p:spPr>
          <p:txBody>
            <a:bodyPr wrap="none">
              <a:spAutoFit/>
            </a:bodyPr>
            <a:lstStyle/>
            <a:p>
              <a:pPr eaLnBrk="0" hangingPunct="0">
                <a:defRPr/>
              </a:pPr>
              <a:r>
                <a:rPr lang="en-US" sz="2000" b="1" dirty="0" err="1">
                  <a:solidFill>
                    <a:srgbClr val="000000"/>
                  </a:solidFill>
                  <a:latin typeface="Arial"/>
                  <a:ea typeface="ＭＳ Ｐゴシック" charset="0"/>
                  <a:cs typeface="Arial"/>
                </a:rPr>
                <a:t>Rôma</a:t>
              </a:r>
              <a:endParaRPr lang="en-US" sz="2000" b="1" dirty="0">
                <a:solidFill>
                  <a:srgbClr val="000000"/>
                </a:solidFill>
                <a:latin typeface="Arial"/>
                <a:ea typeface="ＭＳ Ｐゴシック" charset="0"/>
                <a:cs typeface="Arial"/>
              </a:endParaRPr>
            </a:p>
          </p:txBody>
        </p:sp>
        <p:sp>
          <p:nvSpPr>
            <p:cNvPr id="18455" name="Text Box 14"/>
            <p:cNvSpPr txBox="1">
              <a:spLocks noChangeArrowheads="1"/>
            </p:cNvSpPr>
            <p:nvPr/>
          </p:nvSpPr>
          <p:spPr bwMode="auto">
            <a:xfrm rot="16200000">
              <a:off x="261" y="2261"/>
              <a:ext cx="924" cy="252"/>
            </a:xfrm>
            <a:prstGeom prst="rect">
              <a:avLst/>
            </a:prstGeom>
            <a:grpFill/>
            <a:ln w="12700">
              <a:solidFill>
                <a:schemeClr val="tx1"/>
              </a:solidFill>
              <a:miter lim="800000"/>
              <a:headEnd/>
              <a:tailEnd/>
            </a:ln>
          </p:spPr>
          <p:txBody>
            <a:bodyPr wrap="none">
              <a:spAutoFit/>
            </a:bodyPr>
            <a:lstStyle/>
            <a:p>
              <a:pPr eaLnBrk="0" hangingPunct="0">
                <a:defRPr/>
              </a:pPr>
              <a:r>
                <a:rPr lang="en-US" sz="2000" b="1" dirty="0">
                  <a:solidFill>
                    <a:srgbClr val="000000"/>
                  </a:solidFill>
                  <a:latin typeface="Arial"/>
                  <a:ea typeface="ＭＳ Ｐゴシック" charset="0"/>
                  <a:cs typeface="Arial"/>
                </a:rPr>
                <a:t>1 </a:t>
              </a:r>
              <a:r>
                <a:rPr lang="en-US" sz="2000" b="1" dirty="0" err="1">
                  <a:solidFill>
                    <a:srgbClr val="000000"/>
                  </a:solidFill>
                  <a:latin typeface="Arial"/>
                  <a:ea typeface="ＭＳ Ｐゴシック" charset="0"/>
                  <a:cs typeface="Arial"/>
                </a:rPr>
                <a:t>Côrinhtô</a:t>
              </a:r>
              <a:endParaRPr lang="en-US" sz="2000" b="1" dirty="0">
                <a:solidFill>
                  <a:srgbClr val="000000"/>
                </a:solidFill>
                <a:latin typeface="Arial"/>
                <a:ea typeface="ＭＳ Ｐゴシック" charset="0"/>
                <a:cs typeface="Arial"/>
              </a:endParaRPr>
            </a:p>
          </p:txBody>
        </p:sp>
        <p:sp>
          <p:nvSpPr>
            <p:cNvPr id="18456" name="Text Box 15"/>
            <p:cNvSpPr txBox="1">
              <a:spLocks noChangeArrowheads="1"/>
            </p:cNvSpPr>
            <p:nvPr/>
          </p:nvSpPr>
          <p:spPr bwMode="auto">
            <a:xfrm rot="16200000">
              <a:off x="681" y="2261"/>
              <a:ext cx="924" cy="252"/>
            </a:xfrm>
            <a:prstGeom prst="rect">
              <a:avLst/>
            </a:prstGeom>
            <a:grpFill/>
            <a:ln w="12700">
              <a:solidFill>
                <a:schemeClr val="tx1"/>
              </a:solidFill>
              <a:miter lim="800000"/>
              <a:headEnd/>
              <a:tailEnd/>
            </a:ln>
          </p:spPr>
          <p:txBody>
            <a:bodyPr wrap="none">
              <a:spAutoFit/>
            </a:bodyPr>
            <a:lstStyle/>
            <a:p>
              <a:pPr eaLnBrk="0" hangingPunct="0">
                <a:defRPr/>
              </a:pPr>
              <a:r>
                <a:rPr lang="en-US" sz="2000" b="1" dirty="0">
                  <a:solidFill>
                    <a:srgbClr val="000000"/>
                  </a:solidFill>
                  <a:latin typeface="Arial"/>
                  <a:ea typeface="ＭＳ Ｐゴシック" charset="0"/>
                  <a:cs typeface="Arial"/>
                </a:rPr>
                <a:t>2 </a:t>
              </a:r>
              <a:r>
                <a:rPr lang="en-US" sz="2000" b="1" dirty="0" err="1">
                  <a:solidFill>
                    <a:srgbClr val="000000"/>
                  </a:solidFill>
                  <a:latin typeface="Arial"/>
                  <a:ea typeface="ＭＳ Ｐゴシック" charset="0"/>
                  <a:cs typeface="Arial"/>
                </a:rPr>
                <a:t>Côrinhtô</a:t>
              </a:r>
              <a:endParaRPr lang="en-US" sz="2000" b="1" dirty="0">
                <a:solidFill>
                  <a:srgbClr val="000000"/>
                </a:solidFill>
                <a:latin typeface="Arial"/>
                <a:ea typeface="ＭＳ Ｐゴシック" charset="0"/>
                <a:cs typeface="Arial"/>
              </a:endParaRPr>
            </a:p>
          </p:txBody>
        </p:sp>
        <p:sp>
          <p:nvSpPr>
            <p:cNvPr id="18457" name="Text Box 16"/>
            <p:cNvSpPr txBox="1">
              <a:spLocks noChangeArrowheads="1"/>
            </p:cNvSpPr>
            <p:nvPr/>
          </p:nvSpPr>
          <p:spPr bwMode="auto">
            <a:xfrm rot="16200000">
              <a:off x="1296" y="2414"/>
              <a:ext cx="565" cy="252"/>
            </a:xfrm>
            <a:prstGeom prst="rect">
              <a:avLst/>
            </a:prstGeom>
            <a:grpFill/>
            <a:ln w="12700">
              <a:solidFill>
                <a:schemeClr val="tx1"/>
              </a:solidFill>
              <a:miter lim="800000"/>
              <a:headEnd/>
              <a:tailEnd/>
            </a:ln>
          </p:spPr>
          <p:txBody>
            <a:bodyPr wrap="none">
              <a:spAutoFit/>
            </a:bodyPr>
            <a:lstStyle/>
            <a:p>
              <a:pPr eaLnBrk="0" hangingPunct="0">
                <a:defRPr/>
              </a:pPr>
              <a:r>
                <a:rPr lang="en-US" sz="2000" b="1" dirty="0">
                  <a:solidFill>
                    <a:srgbClr val="000000"/>
                  </a:solidFill>
                  <a:latin typeface="Arial"/>
                  <a:ea typeface="ＭＳ Ｐゴシック" charset="0"/>
                  <a:cs typeface="Arial"/>
                </a:rPr>
                <a:t>Galati</a:t>
              </a:r>
            </a:p>
          </p:txBody>
        </p:sp>
        <p:sp>
          <p:nvSpPr>
            <p:cNvPr id="18458" name="Text Box 17"/>
            <p:cNvSpPr txBox="1">
              <a:spLocks noChangeArrowheads="1"/>
            </p:cNvSpPr>
            <p:nvPr/>
          </p:nvSpPr>
          <p:spPr bwMode="auto">
            <a:xfrm rot="16200000">
              <a:off x="1667" y="2374"/>
              <a:ext cx="700" cy="252"/>
            </a:xfrm>
            <a:prstGeom prst="rect">
              <a:avLst/>
            </a:prstGeom>
            <a:grpFill/>
            <a:ln w="12700">
              <a:solidFill>
                <a:schemeClr val="tx1"/>
              </a:solidFill>
              <a:miter lim="800000"/>
              <a:headEnd/>
              <a:tailEnd/>
            </a:ln>
          </p:spPr>
          <p:txBody>
            <a:bodyPr wrap="none">
              <a:spAutoFit/>
            </a:bodyPr>
            <a:lstStyle/>
            <a:p>
              <a:pPr eaLnBrk="0" hangingPunct="0">
                <a:defRPr/>
              </a:pPr>
              <a:r>
                <a:rPr lang="en-US" sz="2000" b="1" dirty="0" err="1">
                  <a:solidFill>
                    <a:srgbClr val="000000"/>
                  </a:solidFill>
                  <a:latin typeface="Arial"/>
                  <a:ea typeface="ＭＳ Ｐゴシック" charset="0"/>
                  <a:cs typeface="Arial"/>
                </a:rPr>
                <a:t>Êphêsô</a:t>
              </a:r>
              <a:endParaRPr lang="en-US" sz="2000" b="1" dirty="0">
                <a:solidFill>
                  <a:srgbClr val="000000"/>
                </a:solidFill>
                <a:latin typeface="Arial"/>
                <a:ea typeface="ＭＳ Ｐゴシック" charset="0"/>
                <a:cs typeface="Arial"/>
              </a:endParaRPr>
            </a:p>
          </p:txBody>
        </p:sp>
        <p:sp>
          <p:nvSpPr>
            <p:cNvPr id="18459" name="Text Box 18"/>
            <p:cNvSpPr txBox="1">
              <a:spLocks noChangeArrowheads="1"/>
            </p:cNvSpPr>
            <p:nvPr/>
          </p:nvSpPr>
          <p:spPr bwMode="auto">
            <a:xfrm rot="16200000">
              <a:off x="2170" y="2347"/>
              <a:ext cx="556" cy="252"/>
            </a:xfrm>
            <a:prstGeom prst="rect">
              <a:avLst/>
            </a:prstGeom>
            <a:grpFill/>
            <a:ln w="12700">
              <a:solidFill>
                <a:schemeClr val="tx1"/>
              </a:solidFill>
              <a:miter lim="800000"/>
              <a:headEnd/>
              <a:tailEnd/>
            </a:ln>
          </p:spPr>
          <p:txBody>
            <a:bodyPr wrap="none">
              <a:spAutoFit/>
            </a:bodyPr>
            <a:lstStyle/>
            <a:p>
              <a:pPr eaLnBrk="0" hangingPunct="0">
                <a:defRPr/>
              </a:pPr>
              <a:r>
                <a:rPr lang="en-US" sz="2000" b="1" dirty="0">
                  <a:solidFill>
                    <a:srgbClr val="000000"/>
                  </a:solidFill>
                  <a:latin typeface="Arial"/>
                  <a:ea typeface="ＭＳ Ｐゴシック" charset="0"/>
                  <a:cs typeface="Arial"/>
                </a:rPr>
                <a:t>Philip</a:t>
              </a:r>
            </a:p>
          </p:txBody>
        </p:sp>
        <p:sp>
          <p:nvSpPr>
            <p:cNvPr id="18460" name="Text Box 19"/>
            <p:cNvSpPr txBox="1">
              <a:spLocks noChangeArrowheads="1"/>
            </p:cNvSpPr>
            <p:nvPr/>
          </p:nvSpPr>
          <p:spPr bwMode="auto">
            <a:xfrm rot="16200000">
              <a:off x="2506" y="2347"/>
              <a:ext cx="655" cy="252"/>
            </a:xfrm>
            <a:prstGeom prst="rect">
              <a:avLst/>
            </a:prstGeom>
            <a:grpFill/>
            <a:ln w="12700">
              <a:solidFill>
                <a:schemeClr val="tx1"/>
              </a:solidFill>
              <a:miter lim="800000"/>
              <a:headEnd/>
              <a:tailEnd/>
            </a:ln>
          </p:spPr>
          <p:txBody>
            <a:bodyPr wrap="none">
              <a:spAutoFit/>
            </a:bodyPr>
            <a:lstStyle/>
            <a:p>
              <a:pPr eaLnBrk="0" hangingPunct="0">
                <a:defRPr/>
              </a:pPr>
              <a:r>
                <a:rPr lang="en-US" sz="2000" b="1" dirty="0" err="1">
                  <a:solidFill>
                    <a:srgbClr val="000000"/>
                  </a:solidFill>
                  <a:latin typeface="Arial"/>
                  <a:ea typeface="ＭＳ Ｐゴシック" charset="0"/>
                  <a:cs typeface="Arial"/>
                </a:rPr>
                <a:t>Côlôse</a:t>
              </a:r>
              <a:endParaRPr lang="en-US" sz="2000" b="1" dirty="0">
                <a:solidFill>
                  <a:srgbClr val="000000"/>
                </a:solidFill>
                <a:latin typeface="Arial"/>
                <a:ea typeface="ＭＳ Ｐゴシック" charset="0"/>
                <a:cs typeface="Arial"/>
              </a:endParaRPr>
            </a:p>
          </p:txBody>
        </p:sp>
        <p:sp>
          <p:nvSpPr>
            <p:cNvPr id="18461" name="Text Box 20"/>
            <p:cNvSpPr txBox="1">
              <a:spLocks noChangeArrowheads="1"/>
            </p:cNvSpPr>
            <p:nvPr/>
          </p:nvSpPr>
          <p:spPr bwMode="auto">
            <a:xfrm rot="16200000">
              <a:off x="2721" y="2149"/>
              <a:ext cx="1086" cy="252"/>
            </a:xfrm>
            <a:prstGeom prst="rect">
              <a:avLst/>
            </a:prstGeom>
            <a:grpFill/>
            <a:ln w="12700">
              <a:solidFill>
                <a:schemeClr val="tx1"/>
              </a:solidFill>
              <a:miter lim="800000"/>
              <a:headEnd/>
              <a:tailEnd/>
            </a:ln>
          </p:spPr>
          <p:txBody>
            <a:bodyPr wrap="none">
              <a:spAutoFit/>
            </a:bodyPr>
            <a:lstStyle/>
            <a:p>
              <a:pPr eaLnBrk="0" hangingPunct="0">
                <a:defRPr/>
              </a:pPr>
              <a:r>
                <a:rPr lang="en-US" sz="2000" b="1" dirty="0">
                  <a:solidFill>
                    <a:srgbClr val="000000"/>
                  </a:solidFill>
                  <a:latin typeface="Arial"/>
                  <a:ea typeface="ＭＳ Ｐゴシック" charset="0"/>
                  <a:cs typeface="Arial"/>
                </a:rPr>
                <a:t>1 </a:t>
              </a:r>
              <a:r>
                <a:rPr lang="en-US" sz="2000" b="1" dirty="0" err="1">
                  <a:solidFill>
                    <a:srgbClr val="000000"/>
                  </a:solidFill>
                  <a:latin typeface="Arial"/>
                  <a:ea typeface="ＭＳ Ｐゴシック" charset="0"/>
                  <a:cs typeface="Arial"/>
                </a:rPr>
                <a:t>Têsalônica</a:t>
              </a:r>
              <a:endParaRPr lang="en-US" sz="2000" b="1" dirty="0">
                <a:solidFill>
                  <a:srgbClr val="000000"/>
                </a:solidFill>
                <a:latin typeface="Arial"/>
                <a:ea typeface="ＭＳ Ｐゴシック" charset="0"/>
                <a:cs typeface="Arial"/>
              </a:endParaRPr>
            </a:p>
          </p:txBody>
        </p:sp>
        <p:sp>
          <p:nvSpPr>
            <p:cNvPr id="18462" name="Text Box 21"/>
            <p:cNvSpPr txBox="1">
              <a:spLocks noChangeArrowheads="1"/>
            </p:cNvSpPr>
            <p:nvPr/>
          </p:nvSpPr>
          <p:spPr bwMode="auto">
            <a:xfrm rot="16200000">
              <a:off x="3201" y="2149"/>
              <a:ext cx="1086" cy="252"/>
            </a:xfrm>
            <a:prstGeom prst="rect">
              <a:avLst/>
            </a:prstGeom>
            <a:grpFill/>
            <a:ln w="12700">
              <a:solidFill>
                <a:schemeClr val="tx1"/>
              </a:solidFill>
              <a:miter lim="800000"/>
              <a:headEnd/>
              <a:tailEnd/>
            </a:ln>
          </p:spPr>
          <p:txBody>
            <a:bodyPr wrap="none">
              <a:spAutoFit/>
            </a:bodyPr>
            <a:lstStyle/>
            <a:p>
              <a:pPr eaLnBrk="0" hangingPunct="0">
                <a:defRPr/>
              </a:pPr>
              <a:r>
                <a:rPr lang="en-US" sz="2000" b="1" dirty="0">
                  <a:solidFill>
                    <a:srgbClr val="000000"/>
                  </a:solidFill>
                  <a:latin typeface="Arial"/>
                  <a:ea typeface="ＭＳ Ｐゴシック" charset="0"/>
                  <a:cs typeface="Arial"/>
                </a:rPr>
                <a:t>2 </a:t>
              </a:r>
              <a:r>
                <a:rPr lang="en-US" sz="2000" b="1" dirty="0" err="1">
                  <a:solidFill>
                    <a:srgbClr val="000000"/>
                  </a:solidFill>
                  <a:latin typeface="Arial"/>
                  <a:ea typeface="ＭＳ Ｐゴシック" charset="0"/>
                  <a:cs typeface="Arial"/>
                </a:rPr>
                <a:t>Têsalônica</a:t>
              </a:r>
              <a:endParaRPr lang="en-US" sz="2000" b="1" dirty="0">
                <a:solidFill>
                  <a:srgbClr val="000000"/>
                </a:solidFill>
                <a:latin typeface="Arial"/>
                <a:ea typeface="ＭＳ Ｐゴシック" charset="0"/>
                <a:cs typeface="Arial"/>
              </a:endParaRPr>
            </a:p>
          </p:txBody>
        </p:sp>
        <p:sp>
          <p:nvSpPr>
            <p:cNvPr id="18463" name="Text Box 22"/>
            <p:cNvSpPr txBox="1">
              <a:spLocks noChangeArrowheads="1"/>
            </p:cNvSpPr>
            <p:nvPr/>
          </p:nvSpPr>
          <p:spPr bwMode="auto">
            <a:xfrm rot="16200000">
              <a:off x="3738" y="2394"/>
              <a:ext cx="876" cy="252"/>
            </a:xfrm>
            <a:prstGeom prst="rect">
              <a:avLst/>
            </a:prstGeom>
            <a:grpFill/>
            <a:ln w="12700">
              <a:solidFill>
                <a:schemeClr val="tx1"/>
              </a:solidFill>
              <a:miter lim="800000"/>
              <a:headEnd/>
              <a:tailEnd/>
            </a:ln>
          </p:spPr>
          <p:txBody>
            <a:bodyPr wrap="none">
              <a:spAutoFit/>
            </a:bodyPr>
            <a:lstStyle/>
            <a:p>
              <a:pPr eaLnBrk="0" hangingPunct="0">
                <a:defRPr/>
              </a:pPr>
              <a:r>
                <a:rPr lang="en-US" sz="2000" b="1" dirty="0">
                  <a:solidFill>
                    <a:srgbClr val="000000"/>
                  </a:solidFill>
                  <a:latin typeface="Arial"/>
                  <a:ea typeface="ＭＳ Ｐゴシック" charset="0"/>
                  <a:cs typeface="Arial"/>
                </a:rPr>
                <a:t>1 </a:t>
              </a:r>
              <a:r>
                <a:rPr lang="en-US" sz="2000" b="1" dirty="0" err="1">
                  <a:solidFill>
                    <a:srgbClr val="000000"/>
                  </a:solidFill>
                  <a:latin typeface="Arial"/>
                  <a:ea typeface="ＭＳ Ｐゴシック" charset="0"/>
                  <a:cs typeface="Arial"/>
                </a:rPr>
                <a:t>Timôthê</a:t>
              </a:r>
              <a:endParaRPr lang="en-US" sz="2000" b="1" dirty="0">
                <a:solidFill>
                  <a:srgbClr val="000000"/>
                </a:solidFill>
                <a:latin typeface="Arial"/>
                <a:ea typeface="ＭＳ Ｐゴシック" charset="0"/>
                <a:cs typeface="Arial"/>
              </a:endParaRPr>
            </a:p>
          </p:txBody>
        </p:sp>
        <p:sp>
          <p:nvSpPr>
            <p:cNvPr id="18464" name="Text Box 23"/>
            <p:cNvSpPr txBox="1">
              <a:spLocks noChangeArrowheads="1"/>
            </p:cNvSpPr>
            <p:nvPr/>
          </p:nvSpPr>
          <p:spPr bwMode="auto">
            <a:xfrm rot="16200000">
              <a:off x="4170" y="2394"/>
              <a:ext cx="876" cy="252"/>
            </a:xfrm>
            <a:prstGeom prst="rect">
              <a:avLst/>
            </a:prstGeom>
            <a:grpFill/>
            <a:ln w="12700">
              <a:solidFill>
                <a:schemeClr val="tx1"/>
              </a:solidFill>
              <a:miter lim="800000"/>
              <a:headEnd/>
              <a:tailEnd/>
            </a:ln>
          </p:spPr>
          <p:txBody>
            <a:bodyPr wrap="none">
              <a:spAutoFit/>
            </a:bodyPr>
            <a:lstStyle/>
            <a:p>
              <a:pPr eaLnBrk="0" hangingPunct="0">
                <a:defRPr/>
              </a:pPr>
              <a:r>
                <a:rPr lang="en-US" sz="2000" b="1" dirty="0">
                  <a:solidFill>
                    <a:srgbClr val="000000"/>
                  </a:solidFill>
                  <a:latin typeface="Arial"/>
                  <a:ea typeface="ＭＳ Ｐゴシック" charset="0"/>
                  <a:cs typeface="Arial"/>
                </a:rPr>
                <a:t>2 </a:t>
              </a:r>
              <a:r>
                <a:rPr lang="en-US" sz="2000" b="1" dirty="0" err="1">
                  <a:solidFill>
                    <a:srgbClr val="000000"/>
                  </a:solidFill>
                  <a:latin typeface="Arial"/>
                  <a:ea typeface="ＭＳ Ｐゴシック" charset="0"/>
                  <a:cs typeface="Arial"/>
                </a:rPr>
                <a:t>Timôthê</a:t>
              </a:r>
              <a:endParaRPr lang="en-US" sz="2000" b="1" dirty="0">
                <a:solidFill>
                  <a:srgbClr val="000000"/>
                </a:solidFill>
                <a:latin typeface="Arial"/>
                <a:ea typeface="ＭＳ Ｐゴシック" charset="0"/>
                <a:cs typeface="Arial"/>
              </a:endParaRPr>
            </a:p>
          </p:txBody>
        </p:sp>
        <p:sp>
          <p:nvSpPr>
            <p:cNvPr id="18465" name="Text Box 24"/>
            <p:cNvSpPr txBox="1">
              <a:spLocks noChangeArrowheads="1"/>
            </p:cNvSpPr>
            <p:nvPr/>
          </p:nvSpPr>
          <p:spPr bwMode="auto">
            <a:xfrm rot="16200000">
              <a:off x="4884" y="2586"/>
              <a:ext cx="314" cy="252"/>
            </a:xfrm>
            <a:prstGeom prst="rect">
              <a:avLst/>
            </a:prstGeom>
            <a:grpFill/>
            <a:ln w="12700">
              <a:solidFill>
                <a:schemeClr val="tx1"/>
              </a:solidFill>
              <a:miter lim="800000"/>
              <a:headEnd/>
              <a:tailEnd/>
            </a:ln>
          </p:spPr>
          <p:txBody>
            <a:bodyPr wrap="none">
              <a:spAutoFit/>
            </a:bodyPr>
            <a:lstStyle/>
            <a:p>
              <a:pPr eaLnBrk="0" hangingPunct="0">
                <a:defRPr/>
              </a:pPr>
              <a:r>
                <a:rPr lang="en-US" sz="2000" b="1" dirty="0" err="1">
                  <a:solidFill>
                    <a:srgbClr val="000000"/>
                  </a:solidFill>
                  <a:latin typeface="Arial"/>
                  <a:ea typeface="ＭＳ Ｐゴシック" charset="0"/>
                  <a:cs typeface="Arial"/>
                </a:rPr>
                <a:t>Tít</a:t>
              </a:r>
              <a:endParaRPr lang="en-US" sz="2000" b="1" dirty="0">
                <a:solidFill>
                  <a:srgbClr val="000000"/>
                </a:solidFill>
                <a:latin typeface="Arial"/>
                <a:ea typeface="ＭＳ Ｐゴシック" charset="0"/>
                <a:cs typeface="Arial"/>
              </a:endParaRPr>
            </a:p>
          </p:txBody>
        </p:sp>
        <p:sp>
          <p:nvSpPr>
            <p:cNvPr id="18466" name="Text Box 25"/>
            <p:cNvSpPr txBox="1">
              <a:spLocks noChangeArrowheads="1"/>
            </p:cNvSpPr>
            <p:nvPr/>
          </p:nvSpPr>
          <p:spPr bwMode="auto">
            <a:xfrm rot="16200000">
              <a:off x="5055" y="2414"/>
              <a:ext cx="843" cy="252"/>
            </a:xfrm>
            <a:prstGeom prst="rect">
              <a:avLst/>
            </a:prstGeom>
            <a:grpFill/>
            <a:ln w="12700">
              <a:solidFill>
                <a:schemeClr val="tx1"/>
              </a:solidFill>
              <a:miter lim="800000"/>
              <a:headEnd/>
              <a:tailEnd/>
            </a:ln>
          </p:spPr>
          <p:txBody>
            <a:bodyPr wrap="none">
              <a:spAutoFit/>
            </a:bodyPr>
            <a:lstStyle/>
            <a:p>
              <a:pPr eaLnBrk="0" hangingPunct="0">
                <a:defRPr/>
              </a:pPr>
              <a:r>
                <a:rPr lang="en-US" sz="2000" b="1" dirty="0" err="1">
                  <a:solidFill>
                    <a:srgbClr val="000000"/>
                  </a:solidFill>
                  <a:latin typeface="Arial"/>
                  <a:ea typeface="ＭＳ Ｐゴシック" charset="0"/>
                  <a:cs typeface="Arial"/>
                </a:rPr>
                <a:t>Philêmôn</a:t>
              </a:r>
              <a:endParaRPr lang="en-US" sz="2000" b="1" dirty="0">
                <a:solidFill>
                  <a:srgbClr val="000000"/>
                </a:solidFill>
                <a:latin typeface="Arial"/>
                <a:ea typeface="ＭＳ Ｐゴシック" charset="0"/>
                <a:cs typeface="Arial"/>
              </a:endParaRPr>
            </a:p>
          </p:txBody>
        </p:sp>
      </p:grpSp>
      <p:sp>
        <p:nvSpPr>
          <p:cNvPr id="125961" name="Text Box 26"/>
          <p:cNvSpPr txBox="1">
            <a:spLocks noChangeArrowheads="1"/>
          </p:cNvSpPr>
          <p:nvPr/>
        </p:nvSpPr>
        <p:spPr bwMode="auto">
          <a:xfrm>
            <a:off x="965200" y="4983169"/>
            <a:ext cx="3302000" cy="427037"/>
          </a:xfrm>
          <a:prstGeom prst="rect">
            <a:avLst/>
          </a:prstGeom>
          <a:noFill/>
          <a:ln w="9525">
            <a:noFill/>
            <a:miter lim="800000"/>
            <a:headEnd/>
            <a:tailEnd/>
          </a:ln>
        </p:spPr>
        <p:txBody>
          <a:bodyPr lIns="91376" tIns="45688" rIns="91376" bIns="45688">
            <a:spAutoFit/>
          </a:bodyPr>
          <a:lstStyle/>
          <a:p>
            <a:pPr algn="ctr"/>
            <a:r>
              <a:rPr lang="en-US" sz="2200" b="1" dirty="0" err="1">
                <a:solidFill>
                  <a:srgbClr val="FFFFFF"/>
                </a:solidFill>
                <a:latin typeface="Arial" pitchFamily="34" charset="0"/>
                <a:cs typeface="Arial" pitchFamily="34" charset="0"/>
              </a:rPr>
              <a:t>Thư</a:t>
            </a:r>
            <a:r>
              <a:rPr lang="en-US" sz="2200" b="1" dirty="0">
                <a:solidFill>
                  <a:srgbClr val="FFFFFF"/>
                </a:solidFill>
                <a:latin typeface="Arial" pitchFamily="34" charset="0"/>
                <a:cs typeface="Arial" pitchFamily="34" charset="0"/>
              </a:rPr>
              <a:t> </a:t>
            </a:r>
            <a:r>
              <a:rPr lang="en-US" sz="2200" b="1" dirty="0" err="1">
                <a:solidFill>
                  <a:srgbClr val="FFFFFF"/>
                </a:solidFill>
                <a:latin typeface="Arial" pitchFamily="34" charset="0"/>
                <a:cs typeface="Arial" pitchFamily="34" charset="0"/>
              </a:rPr>
              <a:t>tín</a:t>
            </a:r>
            <a:r>
              <a:rPr lang="en-US" sz="2200" b="1" dirty="0">
                <a:solidFill>
                  <a:srgbClr val="FFFFFF"/>
                </a:solidFill>
                <a:latin typeface="Arial" pitchFamily="34" charset="0"/>
                <a:cs typeface="Arial" pitchFamily="34" charset="0"/>
              </a:rPr>
              <a:t> </a:t>
            </a:r>
            <a:r>
              <a:rPr lang="en-US" sz="2200" b="1" dirty="0" err="1">
                <a:solidFill>
                  <a:srgbClr val="FFFFFF"/>
                </a:solidFill>
                <a:latin typeface="Arial" pitchFamily="34" charset="0"/>
                <a:cs typeface="Arial" pitchFamily="34" charset="0"/>
              </a:rPr>
              <a:t>Tổng</a:t>
            </a:r>
            <a:r>
              <a:rPr lang="en-US" sz="2200" b="1" dirty="0">
                <a:solidFill>
                  <a:srgbClr val="FFFFFF"/>
                </a:solidFill>
                <a:latin typeface="Arial" pitchFamily="34" charset="0"/>
                <a:cs typeface="Arial" pitchFamily="34" charset="0"/>
              </a:rPr>
              <a:t> </a:t>
            </a:r>
            <a:r>
              <a:rPr lang="en-US" sz="2200" b="1" dirty="0" err="1">
                <a:solidFill>
                  <a:srgbClr val="FFFFFF"/>
                </a:solidFill>
                <a:latin typeface="Arial" pitchFamily="34" charset="0"/>
                <a:cs typeface="Arial" pitchFamily="34" charset="0"/>
              </a:rPr>
              <a:t>quát</a:t>
            </a:r>
            <a:endParaRPr lang="en-US" sz="2200" b="1" dirty="0">
              <a:solidFill>
                <a:srgbClr val="FFFFFF"/>
              </a:solidFill>
              <a:latin typeface="Arial" pitchFamily="34" charset="0"/>
              <a:cs typeface="Arial" pitchFamily="34" charset="0"/>
            </a:endParaRPr>
          </a:p>
        </p:txBody>
      </p:sp>
      <p:sp>
        <p:nvSpPr>
          <p:cNvPr id="125962" name="Text Box 27"/>
          <p:cNvSpPr txBox="1">
            <a:spLocks noChangeArrowheads="1"/>
          </p:cNvSpPr>
          <p:nvPr/>
        </p:nvSpPr>
        <p:spPr bwMode="auto">
          <a:xfrm>
            <a:off x="6770281" y="4876802"/>
            <a:ext cx="1153348" cy="430234"/>
          </a:xfrm>
          <a:prstGeom prst="rect">
            <a:avLst/>
          </a:prstGeom>
          <a:noFill/>
          <a:ln w="9525">
            <a:noFill/>
            <a:miter lim="800000"/>
            <a:headEnd/>
            <a:tailEnd/>
          </a:ln>
        </p:spPr>
        <p:txBody>
          <a:bodyPr wrap="none" lIns="91376" tIns="45688" rIns="91376" bIns="45688">
            <a:spAutoFit/>
          </a:bodyPr>
          <a:lstStyle/>
          <a:p>
            <a:pPr algn="ctr"/>
            <a:r>
              <a:rPr lang="en-US" sz="2200" b="1" dirty="0" err="1">
                <a:solidFill>
                  <a:srgbClr val="FFFFFF"/>
                </a:solidFill>
                <a:latin typeface="Arial" pitchFamily="34" charset="0"/>
                <a:cs typeface="Arial" pitchFamily="34" charset="0"/>
              </a:rPr>
              <a:t>Tiên</a:t>
            </a:r>
            <a:r>
              <a:rPr lang="en-US" sz="2200" b="1" dirty="0">
                <a:solidFill>
                  <a:srgbClr val="FFFFFF"/>
                </a:solidFill>
                <a:latin typeface="Arial" pitchFamily="34" charset="0"/>
                <a:cs typeface="Arial" pitchFamily="34" charset="0"/>
              </a:rPr>
              <a:t> tri</a:t>
            </a:r>
          </a:p>
        </p:txBody>
      </p:sp>
      <p:sp>
        <p:nvSpPr>
          <p:cNvPr id="125963" name="Text Box 28"/>
          <p:cNvSpPr txBox="1">
            <a:spLocks noChangeArrowheads="1"/>
          </p:cNvSpPr>
          <p:nvPr/>
        </p:nvSpPr>
        <p:spPr bwMode="auto">
          <a:xfrm rot="16200000">
            <a:off x="6581970" y="5901502"/>
            <a:ext cx="1568058" cy="400110"/>
          </a:xfrm>
          <a:prstGeom prst="rect">
            <a:avLst/>
          </a:prstGeom>
          <a:solidFill>
            <a:schemeClr val="accent1"/>
          </a:solidFill>
          <a:ln w="12700">
            <a:solidFill>
              <a:schemeClr val="tx1"/>
            </a:solidFill>
            <a:miter lim="800000"/>
            <a:headEnd/>
            <a:tailEnd/>
          </a:ln>
        </p:spPr>
        <p:txBody>
          <a:bodyPr wrap="none" lIns="91376" tIns="45688" rIns="91376" bIns="45688">
            <a:spAutoFit/>
          </a:bodyPr>
          <a:lstStyle/>
          <a:p>
            <a:r>
              <a:rPr lang="en-US" sz="2000" b="1" dirty="0" err="1">
                <a:solidFill>
                  <a:srgbClr val="000000"/>
                </a:solidFill>
                <a:latin typeface="Arial" pitchFamily="34" charset="0"/>
                <a:cs typeface="Arial" pitchFamily="34" charset="0"/>
              </a:rPr>
              <a:t>Khải</a:t>
            </a:r>
            <a:r>
              <a:rPr lang="en-US" sz="2000" b="1" dirty="0">
                <a:solidFill>
                  <a:srgbClr val="000000"/>
                </a:solidFill>
                <a:latin typeface="Arial" pitchFamily="34" charset="0"/>
                <a:cs typeface="Arial" pitchFamily="34" charset="0"/>
              </a:rPr>
              <a:t> </a:t>
            </a:r>
            <a:r>
              <a:rPr lang="en-US" sz="2000" b="1" dirty="0" err="1">
                <a:solidFill>
                  <a:srgbClr val="000000"/>
                </a:solidFill>
                <a:latin typeface="Arial" pitchFamily="34" charset="0"/>
                <a:cs typeface="Arial" pitchFamily="34" charset="0"/>
              </a:rPr>
              <a:t>huyền</a:t>
            </a:r>
            <a:endParaRPr lang="en-US" sz="2000" b="1" dirty="0">
              <a:solidFill>
                <a:srgbClr val="000000"/>
              </a:solidFill>
              <a:latin typeface="Arial" pitchFamily="34" charset="0"/>
              <a:cs typeface="Arial" pitchFamily="34" charset="0"/>
            </a:endParaRPr>
          </a:p>
        </p:txBody>
      </p:sp>
      <p:grpSp>
        <p:nvGrpSpPr>
          <p:cNvPr id="4" name="Group 29"/>
          <p:cNvGrpSpPr>
            <a:grpSpLocks/>
          </p:cNvGrpSpPr>
          <p:nvPr/>
        </p:nvGrpSpPr>
        <p:grpSpPr bwMode="auto">
          <a:xfrm>
            <a:off x="258764" y="5318125"/>
            <a:ext cx="4999038" cy="1282699"/>
            <a:chOff x="163" y="3350"/>
            <a:chExt cx="3149" cy="808"/>
          </a:xfrm>
        </p:grpSpPr>
        <p:sp>
          <p:nvSpPr>
            <p:cNvPr id="125967" name="Text Box 30"/>
            <p:cNvSpPr txBox="1">
              <a:spLocks noChangeArrowheads="1"/>
            </p:cNvSpPr>
            <p:nvPr/>
          </p:nvSpPr>
          <p:spPr bwMode="auto">
            <a:xfrm rot="16200000">
              <a:off x="-68" y="3581"/>
              <a:ext cx="714" cy="252"/>
            </a:xfrm>
            <a:prstGeom prst="rect">
              <a:avLst/>
            </a:prstGeom>
            <a:solidFill>
              <a:srgbClr val="D9DDC1"/>
            </a:solidFill>
            <a:ln w="12700">
              <a:solidFill>
                <a:schemeClr val="tx1"/>
              </a:solidFill>
              <a:miter lim="800000"/>
              <a:headEnd/>
              <a:tailEnd/>
            </a:ln>
          </p:spPr>
          <p:txBody>
            <a:bodyPr wrap="none">
              <a:spAutoFit/>
            </a:bodyPr>
            <a:lstStyle/>
            <a:p>
              <a:r>
                <a:rPr lang="en-US" sz="2000" b="1" dirty="0" err="1">
                  <a:solidFill>
                    <a:srgbClr val="000000"/>
                  </a:solidFill>
                  <a:latin typeface="Arial" pitchFamily="34" charset="0"/>
                  <a:cs typeface="Arial" pitchFamily="34" charset="0"/>
                </a:rPr>
                <a:t>Hêbơrơ</a:t>
              </a:r>
              <a:endParaRPr lang="en-US" sz="2000" b="1" dirty="0">
                <a:solidFill>
                  <a:srgbClr val="000000"/>
                </a:solidFill>
                <a:latin typeface="Arial" pitchFamily="34" charset="0"/>
                <a:cs typeface="Arial" pitchFamily="34" charset="0"/>
              </a:endParaRPr>
            </a:p>
          </p:txBody>
        </p:sp>
        <p:sp>
          <p:nvSpPr>
            <p:cNvPr id="125968" name="Text Box 31"/>
            <p:cNvSpPr txBox="1">
              <a:spLocks noChangeArrowheads="1"/>
            </p:cNvSpPr>
            <p:nvPr/>
          </p:nvSpPr>
          <p:spPr bwMode="auto">
            <a:xfrm rot="16200000">
              <a:off x="380" y="3666"/>
              <a:ext cx="581" cy="252"/>
            </a:xfrm>
            <a:prstGeom prst="rect">
              <a:avLst/>
            </a:prstGeom>
            <a:solidFill>
              <a:srgbClr val="D9DDC1"/>
            </a:solidFill>
            <a:ln w="12700">
              <a:solidFill>
                <a:schemeClr val="tx1"/>
              </a:solidFill>
              <a:miter lim="800000"/>
              <a:headEnd/>
              <a:tailEnd/>
            </a:ln>
          </p:spPr>
          <p:txBody>
            <a:bodyPr wrap="none">
              <a:spAutoFit/>
            </a:bodyPr>
            <a:lstStyle/>
            <a:p>
              <a:r>
                <a:rPr lang="en-US" sz="2000" b="1" dirty="0" err="1">
                  <a:solidFill>
                    <a:srgbClr val="000000"/>
                  </a:solidFill>
                  <a:latin typeface="Arial" pitchFamily="34" charset="0"/>
                  <a:cs typeface="Arial" pitchFamily="34" charset="0"/>
                </a:rPr>
                <a:t>Giacơ</a:t>
              </a:r>
              <a:endParaRPr lang="en-US" sz="2000" b="1" dirty="0">
                <a:solidFill>
                  <a:srgbClr val="000000"/>
                </a:solidFill>
                <a:latin typeface="Arial" pitchFamily="34" charset="0"/>
                <a:cs typeface="Arial" pitchFamily="34" charset="0"/>
              </a:endParaRPr>
            </a:p>
          </p:txBody>
        </p:sp>
        <p:sp>
          <p:nvSpPr>
            <p:cNvPr id="125969" name="Text Box 32"/>
            <p:cNvSpPr txBox="1">
              <a:spLocks noChangeArrowheads="1"/>
            </p:cNvSpPr>
            <p:nvPr/>
          </p:nvSpPr>
          <p:spPr bwMode="auto">
            <a:xfrm rot="16200000">
              <a:off x="717" y="3647"/>
              <a:ext cx="771" cy="252"/>
            </a:xfrm>
            <a:prstGeom prst="rect">
              <a:avLst/>
            </a:prstGeom>
            <a:solidFill>
              <a:srgbClr val="D9DDC1"/>
            </a:solidFill>
            <a:ln w="12700">
              <a:solidFill>
                <a:schemeClr val="tx1"/>
              </a:solidFill>
              <a:miter lim="800000"/>
              <a:headEnd/>
              <a:tailEnd/>
            </a:ln>
          </p:spPr>
          <p:txBody>
            <a:bodyPr wrap="none">
              <a:spAutoFit/>
            </a:bodyPr>
            <a:lstStyle/>
            <a:p>
              <a:r>
                <a:rPr lang="en-US" sz="2000" b="1" dirty="0">
                  <a:solidFill>
                    <a:srgbClr val="000000"/>
                  </a:solidFill>
                  <a:latin typeface="Arial" pitchFamily="34" charset="0"/>
                  <a:cs typeface="Arial" pitchFamily="34" charset="0"/>
                </a:rPr>
                <a:t>1 </a:t>
              </a:r>
              <a:r>
                <a:rPr lang="en-US" sz="2000" b="1" dirty="0" err="1">
                  <a:solidFill>
                    <a:srgbClr val="000000"/>
                  </a:solidFill>
                  <a:latin typeface="Arial" pitchFamily="34" charset="0"/>
                  <a:cs typeface="Arial" pitchFamily="34" charset="0"/>
                </a:rPr>
                <a:t>Phierơ</a:t>
              </a:r>
              <a:endParaRPr lang="en-US" sz="2000" b="1" dirty="0">
                <a:solidFill>
                  <a:srgbClr val="000000"/>
                </a:solidFill>
                <a:latin typeface="Arial" pitchFamily="34" charset="0"/>
                <a:cs typeface="Arial" pitchFamily="34" charset="0"/>
              </a:endParaRPr>
            </a:p>
          </p:txBody>
        </p:sp>
        <p:sp>
          <p:nvSpPr>
            <p:cNvPr id="125970" name="Text Box 33"/>
            <p:cNvSpPr txBox="1">
              <a:spLocks noChangeArrowheads="1"/>
            </p:cNvSpPr>
            <p:nvPr/>
          </p:nvSpPr>
          <p:spPr bwMode="auto">
            <a:xfrm rot="16200000">
              <a:off x="1120" y="3647"/>
              <a:ext cx="771" cy="252"/>
            </a:xfrm>
            <a:prstGeom prst="rect">
              <a:avLst/>
            </a:prstGeom>
            <a:solidFill>
              <a:srgbClr val="D9DDC1"/>
            </a:solidFill>
            <a:ln w="12700">
              <a:solidFill>
                <a:schemeClr val="tx1"/>
              </a:solidFill>
              <a:miter lim="800000"/>
              <a:headEnd/>
              <a:tailEnd/>
            </a:ln>
          </p:spPr>
          <p:txBody>
            <a:bodyPr wrap="none">
              <a:spAutoFit/>
            </a:bodyPr>
            <a:lstStyle/>
            <a:p>
              <a:r>
                <a:rPr lang="en-US" sz="2000" b="1" dirty="0">
                  <a:solidFill>
                    <a:srgbClr val="000000"/>
                  </a:solidFill>
                  <a:latin typeface="Arial" pitchFamily="34" charset="0"/>
                  <a:cs typeface="Arial" pitchFamily="34" charset="0"/>
                </a:rPr>
                <a:t>2 </a:t>
              </a:r>
              <a:r>
                <a:rPr lang="en-US" sz="2000" b="1" dirty="0" err="1">
                  <a:solidFill>
                    <a:srgbClr val="000000"/>
                  </a:solidFill>
                  <a:latin typeface="Arial" pitchFamily="34" charset="0"/>
                  <a:cs typeface="Arial" pitchFamily="34" charset="0"/>
                </a:rPr>
                <a:t>Phierơ</a:t>
              </a:r>
              <a:endParaRPr lang="en-US" sz="2000" b="1" dirty="0">
                <a:solidFill>
                  <a:srgbClr val="000000"/>
                </a:solidFill>
                <a:latin typeface="Arial" pitchFamily="34" charset="0"/>
                <a:cs typeface="Arial" pitchFamily="34" charset="0"/>
              </a:endParaRPr>
            </a:p>
          </p:txBody>
        </p:sp>
        <p:sp>
          <p:nvSpPr>
            <p:cNvPr id="125971" name="Text Box 34"/>
            <p:cNvSpPr txBox="1">
              <a:spLocks noChangeArrowheads="1"/>
            </p:cNvSpPr>
            <p:nvPr/>
          </p:nvSpPr>
          <p:spPr bwMode="auto">
            <a:xfrm rot="16200000">
              <a:off x="1571" y="3657"/>
              <a:ext cx="709" cy="252"/>
            </a:xfrm>
            <a:prstGeom prst="rect">
              <a:avLst/>
            </a:prstGeom>
            <a:solidFill>
              <a:srgbClr val="D9DDC1"/>
            </a:solidFill>
            <a:ln w="12700">
              <a:solidFill>
                <a:schemeClr val="tx1"/>
              </a:solidFill>
              <a:miter lim="800000"/>
              <a:headEnd/>
              <a:tailEnd/>
            </a:ln>
          </p:spPr>
          <p:txBody>
            <a:bodyPr wrap="none">
              <a:spAutoFit/>
            </a:bodyPr>
            <a:lstStyle/>
            <a:p>
              <a:r>
                <a:rPr lang="en-US" sz="2000" b="1" dirty="0">
                  <a:solidFill>
                    <a:srgbClr val="000000"/>
                  </a:solidFill>
                  <a:latin typeface="Arial" pitchFamily="34" charset="0"/>
                  <a:cs typeface="Arial" pitchFamily="34" charset="0"/>
                </a:rPr>
                <a:t>1 </a:t>
              </a:r>
              <a:r>
                <a:rPr lang="en-US" sz="2000" b="1" dirty="0" err="1">
                  <a:solidFill>
                    <a:srgbClr val="000000"/>
                  </a:solidFill>
                  <a:latin typeface="Arial" pitchFamily="34" charset="0"/>
                  <a:cs typeface="Arial" pitchFamily="34" charset="0"/>
                </a:rPr>
                <a:t>Giăng</a:t>
              </a:r>
              <a:endParaRPr lang="en-US" sz="2000" b="1" dirty="0">
                <a:solidFill>
                  <a:srgbClr val="000000"/>
                </a:solidFill>
                <a:latin typeface="Arial" pitchFamily="34" charset="0"/>
                <a:cs typeface="Arial" pitchFamily="34" charset="0"/>
              </a:endParaRPr>
            </a:p>
          </p:txBody>
        </p:sp>
        <p:sp>
          <p:nvSpPr>
            <p:cNvPr id="125972" name="Text Box 35"/>
            <p:cNvSpPr txBox="1">
              <a:spLocks noChangeArrowheads="1"/>
            </p:cNvSpPr>
            <p:nvPr/>
          </p:nvSpPr>
          <p:spPr bwMode="auto">
            <a:xfrm rot="16200000">
              <a:off x="2003" y="3657"/>
              <a:ext cx="709" cy="252"/>
            </a:xfrm>
            <a:prstGeom prst="rect">
              <a:avLst/>
            </a:prstGeom>
            <a:solidFill>
              <a:srgbClr val="D9DDC1"/>
            </a:solidFill>
            <a:ln w="12700">
              <a:solidFill>
                <a:schemeClr val="tx1"/>
              </a:solidFill>
              <a:miter lim="800000"/>
              <a:headEnd/>
              <a:tailEnd/>
            </a:ln>
          </p:spPr>
          <p:txBody>
            <a:bodyPr wrap="none">
              <a:spAutoFit/>
            </a:bodyPr>
            <a:lstStyle/>
            <a:p>
              <a:r>
                <a:rPr lang="en-US" sz="2000" b="1" dirty="0">
                  <a:solidFill>
                    <a:srgbClr val="000000"/>
                  </a:solidFill>
                  <a:latin typeface="Arial" pitchFamily="34" charset="0"/>
                  <a:cs typeface="Arial" pitchFamily="34" charset="0"/>
                </a:rPr>
                <a:t>2 </a:t>
              </a:r>
              <a:r>
                <a:rPr lang="en-US" sz="2000" b="1" dirty="0" err="1">
                  <a:solidFill>
                    <a:srgbClr val="000000"/>
                  </a:solidFill>
                  <a:latin typeface="Arial" pitchFamily="34" charset="0"/>
                  <a:cs typeface="Arial" pitchFamily="34" charset="0"/>
                </a:rPr>
                <a:t>Giăng</a:t>
              </a:r>
              <a:endParaRPr lang="en-US" sz="2000" b="1" dirty="0">
                <a:solidFill>
                  <a:srgbClr val="000000"/>
                </a:solidFill>
                <a:latin typeface="Arial" pitchFamily="34" charset="0"/>
                <a:cs typeface="Arial" pitchFamily="34" charset="0"/>
              </a:endParaRPr>
            </a:p>
          </p:txBody>
        </p:sp>
        <p:sp>
          <p:nvSpPr>
            <p:cNvPr id="125973" name="Text Box 36"/>
            <p:cNvSpPr txBox="1">
              <a:spLocks noChangeArrowheads="1"/>
            </p:cNvSpPr>
            <p:nvPr/>
          </p:nvSpPr>
          <p:spPr bwMode="auto">
            <a:xfrm rot="16200000">
              <a:off x="2436" y="3657"/>
              <a:ext cx="709" cy="252"/>
            </a:xfrm>
            <a:prstGeom prst="rect">
              <a:avLst/>
            </a:prstGeom>
            <a:solidFill>
              <a:srgbClr val="D9DDC1"/>
            </a:solidFill>
            <a:ln w="12700">
              <a:solidFill>
                <a:schemeClr val="tx1"/>
              </a:solidFill>
              <a:miter lim="800000"/>
              <a:headEnd/>
              <a:tailEnd/>
            </a:ln>
          </p:spPr>
          <p:txBody>
            <a:bodyPr wrap="none">
              <a:spAutoFit/>
            </a:bodyPr>
            <a:lstStyle/>
            <a:p>
              <a:r>
                <a:rPr lang="en-US" sz="2000" b="1" dirty="0">
                  <a:solidFill>
                    <a:srgbClr val="000000"/>
                  </a:solidFill>
                  <a:latin typeface="Arial" pitchFamily="34" charset="0"/>
                  <a:cs typeface="Arial" pitchFamily="34" charset="0"/>
                </a:rPr>
                <a:t>3 </a:t>
              </a:r>
              <a:r>
                <a:rPr lang="en-US" sz="2000" b="1" dirty="0" err="1">
                  <a:solidFill>
                    <a:srgbClr val="000000"/>
                  </a:solidFill>
                  <a:latin typeface="Arial" pitchFamily="34" charset="0"/>
                  <a:cs typeface="Arial" pitchFamily="34" charset="0"/>
                </a:rPr>
                <a:t>Giăng</a:t>
              </a:r>
              <a:endParaRPr lang="en-US" sz="2000" b="1" dirty="0">
                <a:solidFill>
                  <a:srgbClr val="000000"/>
                </a:solidFill>
                <a:latin typeface="Arial" pitchFamily="34" charset="0"/>
                <a:cs typeface="Arial" pitchFamily="34" charset="0"/>
              </a:endParaRPr>
            </a:p>
          </p:txBody>
        </p:sp>
        <p:sp>
          <p:nvSpPr>
            <p:cNvPr id="125974" name="Text Box 37"/>
            <p:cNvSpPr txBox="1">
              <a:spLocks noChangeArrowheads="1"/>
            </p:cNvSpPr>
            <p:nvPr/>
          </p:nvSpPr>
          <p:spPr bwMode="auto">
            <a:xfrm rot="16200000">
              <a:off x="2899" y="3729"/>
              <a:ext cx="574" cy="252"/>
            </a:xfrm>
            <a:prstGeom prst="rect">
              <a:avLst/>
            </a:prstGeom>
            <a:solidFill>
              <a:srgbClr val="D9DDC1"/>
            </a:solidFill>
            <a:ln w="12700">
              <a:solidFill>
                <a:schemeClr val="tx1"/>
              </a:solidFill>
              <a:miter lim="800000"/>
              <a:headEnd/>
              <a:tailEnd/>
            </a:ln>
          </p:spPr>
          <p:txBody>
            <a:bodyPr wrap="none">
              <a:spAutoFit/>
            </a:bodyPr>
            <a:lstStyle/>
            <a:p>
              <a:r>
                <a:rPr lang="en-US" sz="2000" b="1" dirty="0" err="1">
                  <a:solidFill>
                    <a:srgbClr val="000000"/>
                  </a:solidFill>
                  <a:latin typeface="Arial" pitchFamily="34" charset="0"/>
                  <a:cs typeface="Arial" pitchFamily="34" charset="0"/>
                </a:rPr>
                <a:t>Giuđe</a:t>
              </a:r>
              <a:endParaRPr lang="en-US" sz="2000" b="1" dirty="0">
                <a:solidFill>
                  <a:srgbClr val="000000"/>
                </a:solidFill>
                <a:latin typeface="Arial" pitchFamily="34" charset="0"/>
                <a:cs typeface="Arial" pitchFamily="34" charset="0"/>
              </a:endParaRPr>
            </a:p>
          </p:txBody>
        </p:sp>
      </p:grpSp>
      <p:sp>
        <p:nvSpPr>
          <p:cNvPr id="125965" name="Text Box 5"/>
          <p:cNvSpPr txBox="1">
            <a:spLocks noChangeArrowheads="1"/>
          </p:cNvSpPr>
          <p:nvPr/>
        </p:nvSpPr>
        <p:spPr bwMode="auto">
          <a:xfrm>
            <a:off x="8388353" y="44454"/>
            <a:ext cx="569671" cy="369267"/>
          </a:xfrm>
          <a:prstGeom prst="rect">
            <a:avLst/>
          </a:prstGeom>
          <a:noFill/>
          <a:ln w="12700" cap="sq">
            <a:noFill/>
            <a:miter lim="800000"/>
            <a:headEnd type="none" w="sm" len="sm"/>
            <a:tailEnd type="none" w="sm" len="sm"/>
          </a:ln>
        </p:spPr>
        <p:txBody>
          <a:bodyPr wrap="none" lIns="91376" tIns="45688" rIns="91376" bIns="45688">
            <a:spAutoFit/>
          </a:bodyPr>
          <a:lstStyle/>
          <a:p>
            <a:r>
              <a:rPr lang="en-US" b="1">
                <a:solidFill>
                  <a:srgbClr val="000000"/>
                </a:solidFill>
                <a:latin typeface="Arial" pitchFamily="34" charset="0"/>
                <a:cs typeface="Arial" pitchFamily="34" charset="0"/>
              </a:rPr>
              <a:t>78a</a:t>
            </a:r>
          </a:p>
        </p:txBody>
      </p:sp>
      <p:sp>
        <p:nvSpPr>
          <p:cNvPr id="40" name="Up Arrow 39"/>
          <p:cNvSpPr>
            <a:spLocks noChangeArrowheads="1"/>
          </p:cNvSpPr>
          <p:nvPr/>
        </p:nvSpPr>
        <p:spPr bwMode="auto">
          <a:xfrm rot="19783294">
            <a:off x="220500" y="2201290"/>
            <a:ext cx="2089150" cy="1439863"/>
          </a:xfrm>
          <a:prstGeom prst="upArrow">
            <a:avLst>
              <a:gd name="adj1" fmla="val 50000"/>
              <a:gd name="adj2" fmla="val 50000"/>
            </a:avLst>
          </a:prstGeom>
          <a:gradFill rotWithShape="1">
            <a:gsLst>
              <a:gs pos="0">
                <a:srgbClr val="85FFDB"/>
              </a:gs>
              <a:gs pos="100000">
                <a:srgbClr val="00EBA8"/>
              </a:gs>
            </a:gsLst>
            <a:lin ang="5400000"/>
          </a:gradFill>
          <a:ln w="76200">
            <a:solidFill>
              <a:srgbClr val="000000"/>
            </a:solidFill>
            <a:miter lim="800000"/>
            <a:headEnd/>
            <a:tailEnd/>
          </a:ln>
          <a:effectLst>
            <a:outerShdw dist="23000" dir="5400000" rotWithShape="0">
              <a:srgbClr val="808080">
                <a:alpha val="34999"/>
              </a:srgbClr>
            </a:outerShdw>
          </a:effectLst>
        </p:spPr>
        <p:txBody>
          <a:bodyPr lIns="91376" tIns="45688" rIns="91376" bIns="45688" anchor="ctr"/>
          <a:lstStyle/>
          <a:p>
            <a:pPr algn="ctr">
              <a:defRPr/>
            </a:pPr>
            <a:endParaRPr lang="en-US" kern="0">
              <a:solidFill>
                <a:srgbClr val="FFFFFF"/>
              </a:solidFill>
              <a:latin typeface="Times New Roman"/>
              <a:ea typeface="Times New Roman"/>
              <a:cs typeface="Times New Roman"/>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2000"/>
                                        <p:tgtEl>
                                          <p:spTgt spid="40"/>
                                        </p:tgtEl>
                                      </p:cBhvr>
                                    </p:animEffect>
                                    <p:anim calcmode="lin" valueType="num">
                                      <p:cBhvr>
                                        <p:cTn id="8" dur="2000" fill="hold"/>
                                        <p:tgtEl>
                                          <p:spTgt spid="40"/>
                                        </p:tgtEl>
                                        <p:attrNameLst>
                                          <p:attrName>ppt_w</p:attrName>
                                        </p:attrNameLst>
                                      </p:cBhvr>
                                      <p:tavLst>
                                        <p:tav tm="0" fmla="#ppt_w*sin(2.5*pi*$)">
                                          <p:val>
                                            <p:fltVal val="0"/>
                                          </p:val>
                                        </p:tav>
                                        <p:tav tm="100000">
                                          <p:val>
                                            <p:fltVal val="1"/>
                                          </p:val>
                                        </p:tav>
                                      </p:tavLst>
                                    </p:anim>
                                    <p:anim calcmode="lin" valueType="num">
                                      <p:cBhvr>
                                        <p:cTn id="9" dur="2000" fill="hold"/>
                                        <p:tgtEl>
                                          <p:spTgt spid="4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7" name="Rectangle 38"/>
          <p:cNvSpPr txBox="1">
            <a:spLocks noChangeArrowheads="1"/>
          </p:cNvSpPr>
          <p:nvPr/>
        </p:nvSpPr>
        <p:spPr bwMode="auto">
          <a:xfrm>
            <a:off x="6" y="0"/>
            <a:ext cx="3419475" cy="1631216"/>
          </a:xfrm>
          <a:prstGeom prst="rect">
            <a:avLst/>
          </a:prstGeom>
          <a:solidFill>
            <a:srgbClr val="FFFFFF"/>
          </a:solidFill>
          <a:ln>
            <a:noFill/>
          </a:ln>
          <a:extLst/>
        </p:spPr>
        <p:txBody>
          <a:bodyPr lIns="91376" tIns="45688" rIns="91376" bIns="45688">
            <a:spAutoFit/>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3600" b="1" kern="0" dirty="0" err="1">
                <a:solidFill>
                  <a:srgbClr val="000000"/>
                </a:solidFill>
                <a:effectLst/>
                <a:latin typeface="Arial"/>
                <a:ea typeface="ＭＳ Ｐゴシック" charset="0"/>
                <a:cs typeface="Arial"/>
              </a:rPr>
              <a:t>Nội</a:t>
            </a:r>
            <a:r>
              <a:rPr lang="en-US" sz="3600" b="1" kern="0" dirty="0">
                <a:solidFill>
                  <a:srgbClr val="000000"/>
                </a:solidFill>
                <a:effectLst/>
                <a:latin typeface="Arial"/>
                <a:ea typeface="ＭＳ Ｐゴシック" charset="0"/>
                <a:cs typeface="Arial"/>
              </a:rPr>
              <a:t> </a:t>
            </a:r>
            <a:r>
              <a:rPr lang="en-US" sz="3600" b="1" kern="0" dirty="0" err="1">
                <a:solidFill>
                  <a:srgbClr val="000000"/>
                </a:solidFill>
                <a:effectLst/>
                <a:latin typeface="Arial"/>
                <a:ea typeface="ＭＳ Ｐゴシック" charset="0"/>
                <a:cs typeface="Arial"/>
              </a:rPr>
              <a:t>chứng</a:t>
            </a:r>
            <a:r>
              <a:rPr lang="en-US" sz="3600" b="1" kern="0" dirty="0">
                <a:solidFill>
                  <a:srgbClr val="000000"/>
                </a:solidFill>
                <a:effectLst/>
                <a:latin typeface="Arial"/>
                <a:ea typeface="ＭＳ Ｐゴシック" charset="0"/>
                <a:cs typeface="Arial"/>
              </a:rPr>
              <a:t>: </a:t>
            </a:r>
            <a:br>
              <a:rPr lang="en-US" sz="3600" b="1" kern="0" dirty="0">
                <a:solidFill>
                  <a:srgbClr val="000000"/>
                </a:solidFill>
                <a:effectLst/>
                <a:latin typeface="Arial"/>
                <a:ea typeface="ＭＳ Ｐゴシック" charset="0"/>
                <a:cs typeface="Arial"/>
              </a:rPr>
            </a:br>
            <a:r>
              <a:rPr lang="en-US" sz="3200" b="1" kern="0" dirty="0" err="1">
                <a:solidFill>
                  <a:srgbClr val="000000"/>
                </a:solidFill>
                <a:effectLst/>
                <a:latin typeface="Arial"/>
                <a:ea typeface="ＭＳ Ｐゴシック" charset="0"/>
                <a:cs typeface="Arial"/>
              </a:rPr>
              <a:t>Mathiơ</a:t>
            </a:r>
            <a:r>
              <a:rPr lang="en-US" sz="3200" b="1" kern="0" dirty="0">
                <a:solidFill>
                  <a:srgbClr val="000000"/>
                </a:solidFill>
                <a:effectLst/>
                <a:latin typeface="Arial"/>
                <a:ea typeface="ＭＳ Ｐゴシック" charset="0"/>
                <a:cs typeface="Arial"/>
              </a:rPr>
              <a:t> </a:t>
            </a:r>
            <a:r>
              <a:rPr lang="en-US" sz="3200" b="1" kern="0" dirty="0" err="1">
                <a:solidFill>
                  <a:srgbClr val="000000"/>
                </a:solidFill>
                <a:effectLst/>
                <a:latin typeface="Arial"/>
                <a:ea typeface="ＭＳ Ｐゴシック" charset="0"/>
                <a:cs typeface="Arial"/>
              </a:rPr>
              <a:t>viết</a:t>
            </a:r>
            <a:r>
              <a:rPr lang="en-US" sz="3200" b="1" kern="0" dirty="0">
                <a:solidFill>
                  <a:srgbClr val="000000"/>
                </a:solidFill>
                <a:effectLst/>
                <a:latin typeface="Arial"/>
                <a:ea typeface="ＭＳ Ｐゴシック" charset="0"/>
                <a:cs typeface="Arial"/>
              </a:rPr>
              <a:t> </a:t>
            </a:r>
            <a:r>
              <a:rPr lang="en-US" sz="3200" b="1" kern="0" dirty="0" err="1">
                <a:solidFill>
                  <a:srgbClr val="000000"/>
                </a:solidFill>
                <a:effectLst/>
                <a:latin typeface="Arial"/>
                <a:ea typeface="ＭＳ Ｐゴシック" charset="0"/>
                <a:cs typeface="Arial"/>
              </a:rPr>
              <a:t>cho</a:t>
            </a:r>
            <a:r>
              <a:rPr lang="en-US" sz="3200" b="1" kern="0" dirty="0">
                <a:solidFill>
                  <a:srgbClr val="000000"/>
                </a:solidFill>
                <a:effectLst/>
                <a:latin typeface="Arial"/>
                <a:ea typeface="ＭＳ Ｐゴシック" charset="0"/>
                <a:cs typeface="Arial"/>
              </a:rPr>
              <a:t> </a:t>
            </a:r>
            <a:r>
              <a:rPr lang="en-US" sz="3200" b="1" kern="0" dirty="0" err="1">
                <a:solidFill>
                  <a:srgbClr val="000000"/>
                </a:solidFill>
                <a:effectLst/>
                <a:latin typeface="Arial"/>
                <a:ea typeface="ＭＳ Ｐゴシック" charset="0"/>
                <a:cs typeface="Arial"/>
              </a:rPr>
              <a:t>người</a:t>
            </a:r>
            <a:r>
              <a:rPr lang="en-US" sz="3200" b="1" kern="0" dirty="0">
                <a:solidFill>
                  <a:srgbClr val="000000"/>
                </a:solidFill>
                <a:effectLst/>
                <a:latin typeface="Arial"/>
                <a:ea typeface="ＭＳ Ｐゴシック" charset="0"/>
                <a:cs typeface="Arial"/>
              </a:rPr>
              <a:t> Do </a:t>
            </a:r>
            <a:r>
              <a:rPr lang="en-US" sz="3200" b="1" kern="0" dirty="0" err="1">
                <a:solidFill>
                  <a:srgbClr val="000000"/>
                </a:solidFill>
                <a:effectLst/>
                <a:latin typeface="Arial"/>
                <a:ea typeface="ＭＳ Ｐゴシック" charset="0"/>
                <a:cs typeface="Arial"/>
              </a:rPr>
              <a:t>thái</a:t>
            </a:r>
            <a:endParaRPr lang="en-US" sz="3200" kern="0" dirty="0">
              <a:solidFill>
                <a:srgbClr val="FFFFFF"/>
              </a:solidFill>
              <a:effectLst/>
              <a:latin typeface="Arial"/>
              <a:ea typeface="ＭＳ Ｐゴシック" charset="0"/>
              <a:cs typeface="Arial"/>
            </a:endParaRPr>
          </a:p>
        </p:txBody>
      </p:sp>
      <p:sp>
        <p:nvSpPr>
          <p:cNvPr id="126981" name="Rectangle 2"/>
          <p:cNvSpPr>
            <a:spLocks noGrp="1" noChangeArrowheads="1"/>
          </p:cNvSpPr>
          <p:nvPr>
            <p:ph type="ctrTitle"/>
          </p:nvPr>
        </p:nvSpPr>
        <p:spPr>
          <a:xfrm>
            <a:off x="107951" y="5373688"/>
            <a:ext cx="3240088" cy="1066800"/>
          </a:xfrm>
          <a:solidFill>
            <a:schemeClr val="bg1"/>
          </a:solidFill>
        </p:spPr>
        <p:txBody>
          <a:bodyPr/>
          <a:lstStyle/>
          <a:p>
            <a:pPr eaLnBrk="1" hangingPunct="1"/>
            <a:r>
              <a:rPr lang="en-US" sz="3600" dirty="0" err="1">
                <a:solidFill>
                  <a:srgbClr val="FFFFFF"/>
                </a:solidFill>
                <a:latin typeface="Arial Black" pitchFamily="34" charset="0"/>
                <a:cs typeface="Arial" pitchFamily="34" charset="0"/>
              </a:rPr>
              <a:t>Irenaeus</a:t>
            </a:r>
            <a:r>
              <a:rPr lang="en-US" sz="3600" dirty="0">
                <a:solidFill>
                  <a:srgbClr val="FFFFFF"/>
                </a:solidFill>
                <a:latin typeface="Arial Black" pitchFamily="34" charset="0"/>
                <a:cs typeface="Arial" pitchFamily="34" charset="0"/>
              </a:rPr>
              <a:t> </a:t>
            </a:r>
            <a:br>
              <a:rPr lang="en-US" sz="3600" dirty="0">
                <a:solidFill>
                  <a:srgbClr val="FFFFFF"/>
                </a:solidFill>
                <a:latin typeface="Arial Black" pitchFamily="34" charset="0"/>
                <a:cs typeface="Arial" pitchFamily="34" charset="0"/>
              </a:rPr>
            </a:br>
            <a:r>
              <a:rPr lang="en-US" sz="2800" dirty="0">
                <a:solidFill>
                  <a:srgbClr val="FFFFFF"/>
                </a:solidFill>
                <a:latin typeface="Arial Black" pitchFamily="34" charset="0"/>
                <a:cs typeface="Arial" pitchFamily="34" charset="0"/>
              </a:rPr>
              <a:t>SC 180</a:t>
            </a:r>
            <a:endParaRPr lang="en-US" dirty="0" smtClean="0">
              <a:solidFill>
                <a:srgbClr val="FFFFFF"/>
              </a:solidFill>
              <a:latin typeface="Arial Black" pitchFamily="34" charset="0"/>
              <a:cs typeface="Arial" pitchFamily="34" charset="0"/>
            </a:endParaRPr>
          </a:p>
        </p:txBody>
      </p:sp>
      <p:sp>
        <p:nvSpPr>
          <p:cNvPr id="126979" name="Rectangle 3"/>
          <p:cNvSpPr>
            <a:spLocks noGrp="1" noChangeArrowheads="1"/>
          </p:cNvSpPr>
          <p:nvPr>
            <p:ph type="subTitle" idx="1"/>
          </p:nvPr>
        </p:nvSpPr>
        <p:spPr>
          <a:xfrm>
            <a:off x="3324230" y="481013"/>
            <a:ext cx="5784850" cy="6477000"/>
          </a:xfrm>
        </p:spPr>
        <p:txBody>
          <a:bodyPr/>
          <a:lstStyle/>
          <a:p>
            <a:pPr eaLnBrk="1" hangingPunct="1"/>
            <a:r>
              <a:rPr lang="ja-JP" altLang="en-US" sz="2400" b="1">
                <a:latin typeface="Arial" pitchFamily="34" charset="0"/>
                <a:cs typeface="Arial" pitchFamily="34" charset="0"/>
              </a:rPr>
              <a:t>“</a:t>
            </a:r>
            <a:r>
              <a:rPr lang="en-US" altLang="ja-JP" sz="2400" b="1" dirty="0" err="1">
                <a:solidFill>
                  <a:srgbClr val="92D050"/>
                </a:solidFill>
                <a:latin typeface="Arial" pitchFamily="34" charset="0"/>
                <a:cs typeface="Arial" pitchFamily="34" charset="0"/>
              </a:rPr>
              <a:t>Mathiơ</a:t>
            </a:r>
            <a:r>
              <a:rPr lang="en-US" altLang="ja-JP" sz="2400" b="1" dirty="0">
                <a:solidFill>
                  <a:schemeClr val="folHlink"/>
                </a:solidFill>
                <a:latin typeface="Arial" pitchFamily="34" charset="0"/>
                <a:cs typeface="Arial" pitchFamily="34" charset="0"/>
              </a:rPr>
              <a:t> </a:t>
            </a:r>
            <a:r>
              <a:rPr lang="en-US" altLang="ja-JP" sz="2400" b="1" dirty="0" err="1">
                <a:latin typeface="Arial" pitchFamily="34" charset="0"/>
                <a:cs typeface="Arial" pitchFamily="34" charset="0"/>
              </a:rPr>
              <a:t>cũng</a:t>
            </a:r>
            <a:r>
              <a:rPr lang="en-US" altLang="ja-JP" sz="2400" b="1" dirty="0">
                <a:solidFill>
                  <a:schemeClr val="folHlink"/>
                </a:solidFill>
                <a:latin typeface="Arial" pitchFamily="34" charset="0"/>
                <a:cs typeface="Arial" pitchFamily="34" charset="0"/>
              </a:rPr>
              <a:t> </a:t>
            </a:r>
            <a:r>
              <a:rPr lang="en-US" altLang="ja-JP" sz="2400" b="1" dirty="0" err="1">
                <a:latin typeface="Arial" pitchFamily="34" charset="0"/>
                <a:cs typeface="Arial" pitchFamily="34" charset="0"/>
              </a:rPr>
              <a:t>viết</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một</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Phúc</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Âm</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dành</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cho</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người</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Hêbơrơ</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bằng</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tiếng</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địa</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phương</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trong</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khi</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Phierơ</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và</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Phao-lô</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đang</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giảng</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tại</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Rôma</a:t>
            </a:r>
            <a:r>
              <a:rPr lang="en-US" altLang="ja-JP" sz="2400" b="1" dirty="0">
                <a:latin typeface="Arial" pitchFamily="34" charset="0"/>
                <a:cs typeface="Arial" pitchFamily="34" charset="0"/>
              </a:rPr>
              <a:t> [</a:t>
            </a:r>
            <a:r>
              <a:rPr lang="en-US" altLang="ja-JP" sz="2400" b="1" dirty="0">
                <a:solidFill>
                  <a:srgbClr val="FFFF00"/>
                </a:solidFill>
                <a:latin typeface="Arial" pitchFamily="34" charset="0"/>
                <a:cs typeface="Arial" pitchFamily="34" charset="0"/>
              </a:rPr>
              <a:t>SC 60-68</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và</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đặt</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nền</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cho</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Hội</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Thánh</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Sau</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khi</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họ</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rời</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đi</a:t>
            </a:r>
            <a:r>
              <a:rPr lang="en-US" altLang="ja-JP" sz="2400" b="1" dirty="0">
                <a:latin typeface="Arial" pitchFamily="34" charset="0"/>
                <a:cs typeface="Arial" pitchFamily="34" charset="0"/>
              </a:rPr>
              <a:t> [</a:t>
            </a:r>
            <a:r>
              <a:rPr lang="en-US" altLang="ja-JP" sz="2400" b="1" dirty="0" err="1">
                <a:solidFill>
                  <a:srgbClr val="FFFF00"/>
                </a:solidFill>
                <a:latin typeface="Arial" pitchFamily="34" charset="0"/>
                <a:cs typeface="Arial" pitchFamily="34" charset="0"/>
              </a:rPr>
              <a:t>sau</a:t>
            </a:r>
            <a:r>
              <a:rPr lang="en-US" altLang="ja-JP" sz="2400" b="1" dirty="0">
                <a:solidFill>
                  <a:srgbClr val="FFFF00"/>
                </a:solidFill>
                <a:latin typeface="Arial" pitchFamily="34" charset="0"/>
                <a:cs typeface="Arial" pitchFamily="34" charset="0"/>
              </a:rPr>
              <a:t> SC 68</a:t>
            </a:r>
            <a:r>
              <a:rPr lang="en-US" altLang="ja-JP" sz="2400" b="1" dirty="0">
                <a:latin typeface="Arial" pitchFamily="34" charset="0"/>
                <a:cs typeface="Arial" pitchFamily="34" charset="0"/>
              </a:rPr>
              <a:t>], </a:t>
            </a:r>
            <a:r>
              <a:rPr lang="en-US" altLang="ja-JP" sz="2400" b="1" dirty="0" err="1">
                <a:solidFill>
                  <a:srgbClr val="92D050"/>
                </a:solidFill>
                <a:latin typeface="Arial" pitchFamily="34" charset="0"/>
                <a:cs typeface="Arial" pitchFamily="34" charset="0"/>
              </a:rPr>
              <a:t>Mác</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môn</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đồ</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và</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thông</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dịch</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của</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Phierơ</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cũng</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truyền</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lại</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cho</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chúng</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ta</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bằng</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văn</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bản</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những</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điều</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Phierơ</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giảng</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dạy</a:t>
            </a:r>
            <a:r>
              <a:rPr lang="en-US" altLang="ja-JP" sz="2400" b="1" dirty="0">
                <a:latin typeface="Arial" pitchFamily="34" charset="0"/>
                <a:cs typeface="Arial" pitchFamily="34" charset="0"/>
              </a:rPr>
              <a:t>. </a:t>
            </a:r>
            <a:r>
              <a:rPr lang="en-US" altLang="ja-JP" sz="2400" b="1" dirty="0">
                <a:solidFill>
                  <a:srgbClr val="92D050"/>
                </a:solidFill>
                <a:latin typeface="Arial" pitchFamily="34" charset="0"/>
                <a:cs typeface="Arial" pitchFamily="34" charset="0"/>
              </a:rPr>
              <a:t>Luca</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bạn</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đồng</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hành</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của</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Phao-lô</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cũng</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ghi</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lại</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trong</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Phúc</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Âm</a:t>
            </a:r>
            <a:r>
              <a:rPr lang="en-US" altLang="ja-JP" sz="2400" b="1" dirty="0">
                <a:latin typeface="Arial" pitchFamily="34" charset="0"/>
                <a:cs typeface="Arial" pitchFamily="34" charset="0"/>
              </a:rPr>
              <a:t> [</a:t>
            </a:r>
            <a:r>
              <a:rPr lang="en-US" altLang="ja-JP" sz="2400" b="1" dirty="0" err="1">
                <a:solidFill>
                  <a:srgbClr val="FFFF00"/>
                </a:solidFill>
                <a:latin typeface="Arial" pitchFamily="34" charset="0"/>
                <a:cs typeface="Arial" pitchFamily="34" charset="0"/>
              </a:rPr>
              <a:t>không</a:t>
            </a:r>
            <a:r>
              <a:rPr lang="en-US" altLang="ja-JP" sz="2400" b="1" dirty="0">
                <a:solidFill>
                  <a:srgbClr val="FFFF00"/>
                </a:solidFill>
                <a:latin typeface="Arial" pitchFamily="34" charset="0"/>
                <a:cs typeface="Arial" pitchFamily="34" charset="0"/>
              </a:rPr>
              <a:t> </a:t>
            </a:r>
            <a:r>
              <a:rPr lang="en-US" altLang="ja-JP" sz="2400" b="1" dirty="0" err="1">
                <a:solidFill>
                  <a:srgbClr val="FFFF00"/>
                </a:solidFill>
                <a:latin typeface="Arial" pitchFamily="34" charset="0"/>
                <a:cs typeface="Arial" pitchFamily="34" charset="0"/>
              </a:rPr>
              <a:t>ghi</a:t>
            </a:r>
            <a:r>
              <a:rPr lang="en-US" altLang="ja-JP" sz="2400" b="1" dirty="0">
                <a:solidFill>
                  <a:srgbClr val="FFFF00"/>
                </a:solidFill>
                <a:latin typeface="Arial" pitchFamily="34" charset="0"/>
                <a:cs typeface="Arial" pitchFamily="34" charset="0"/>
              </a:rPr>
              <a:t> </a:t>
            </a:r>
            <a:r>
              <a:rPr lang="en-US" altLang="ja-JP" sz="2400" b="1" dirty="0" err="1">
                <a:solidFill>
                  <a:srgbClr val="FFFF00"/>
                </a:solidFill>
                <a:latin typeface="Arial" pitchFamily="34" charset="0"/>
                <a:cs typeface="Arial" pitchFamily="34" charset="0"/>
              </a:rPr>
              <a:t>ngày</a:t>
            </a:r>
            <a:r>
              <a:rPr lang="en-US" altLang="ja-JP" sz="2400" b="1" dirty="0">
                <a:solidFill>
                  <a:srgbClr val="FFFF00"/>
                </a:solidFill>
                <a:latin typeface="Arial" pitchFamily="34" charset="0"/>
                <a:cs typeface="Arial" pitchFamily="34" charset="0"/>
              </a:rPr>
              <a:t> </a:t>
            </a:r>
            <a:r>
              <a:rPr lang="en-US" altLang="ja-JP" sz="2400" b="1" dirty="0" err="1">
                <a:solidFill>
                  <a:srgbClr val="FFFF00"/>
                </a:solidFill>
                <a:latin typeface="Arial" pitchFamily="34" charset="0"/>
                <a:cs typeface="Arial" pitchFamily="34" charset="0"/>
              </a:rPr>
              <a:t>tháng</a:t>
            </a:r>
            <a:r>
              <a:rPr lang="en-US" altLang="ja-JP" sz="2400" b="1" dirty="0">
                <a:solidFill>
                  <a:srgbClr val="FFFF00"/>
                </a:solidFill>
                <a:latin typeface="Arial" pitchFamily="34" charset="0"/>
                <a:cs typeface="Arial" pitchFamily="34" charset="0"/>
              </a:rPr>
              <a:t> </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Sau</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này</a:t>
            </a:r>
            <a:r>
              <a:rPr lang="en-US" altLang="ja-JP" sz="2400" b="1" dirty="0">
                <a:latin typeface="Arial" pitchFamily="34" charset="0"/>
                <a:cs typeface="Arial" pitchFamily="34" charset="0"/>
              </a:rPr>
              <a:t> [</a:t>
            </a:r>
            <a:r>
              <a:rPr lang="en-US" altLang="ja-JP" sz="2400" b="1" dirty="0" err="1">
                <a:solidFill>
                  <a:srgbClr val="FFFF00"/>
                </a:solidFill>
                <a:latin typeface="Arial" pitchFamily="34" charset="0"/>
                <a:cs typeface="Arial" pitchFamily="34" charset="0"/>
              </a:rPr>
              <a:t>sau</a:t>
            </a:r>
            <a:r>
              <a:rPr lang="en-US" altLang="ja-JP" sz="2400" b="1" dirty="0">
                <a:solidFill>
                  <a:srgbClr val="FFFF00"/>
                </a:solidFill>
                <a:latin typeface="Arial" pitchFamily="34" charset="0"/>
                <a:cs typeface="Arial" pitchFamily="34" charset="0"/>
              </a:rPr>
              <a:t> </a:t>
            </a:r>
            <a:r>
              <a:rPr lang="en-US" altLang="ja-JP" sz="2400" b="1" dirty="0" err="1">
                <a:solidFill>
                  <a:srgbClr val="FFFF00"/>
                </a:solidFill>
                <a:latin typeface="Arial" pitchFamily="34" charset="0"/>
                <a:cs typeface="Arial" pitchFamily="34" charset="0"/>
              </a:rPr>
              <a:t>năm</a:t>
            </a:r>
            <a:r>
              <a:rPr lang="en-US" altLang="ja-JP" sz="2400" b="1" dirty="0">
                <a:solidFill>
                  <a:srgbClr val="FFFF00"/>
                </a:solidFill>
                <a:latin typeface="Arial" pitchFamily="34" charset="0"/>
                <a:cs typeface="Arial" pitchFamily="34" charset="0"/>
              </a:rPr>
              <a:t> 68</a:t>
            </a:r>
            <a:r>
              <a:rPr lang="en-US" altLang="ja-JP" sz="2400" b="1" dirty="0">
                <a:latin typeface="Arial" pitchFamily="34" charset="0"/>
                <a:cs typeface="Arial" pitchFamily="34" charset="0"/>
              </a:rPr>
              <a:t>], </a:t>
            </a:r>
            <a:r>
              <a:rPr lang="en-US" altLang="ja-JP" sz="2400" b="1" dirty="0" err="1">
                <a:solidFill>
                  <a:srgbClr val="92D050"/>
                </a:solidFill>
                <a:latin typeface="Arial" pitchFamily="34" charset="0"/>
                <a:cs typeface="Arial" pitchFamily="34" charset="0"/>
              </a:rPr>
              <a:t>Giăng</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môn</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đồ</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của</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Chúa</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cũng</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là</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người</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nghiêng</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trên</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ngực</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Ngài</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chính</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người</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cũng</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xuất</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bản</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một</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Phúc</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Âm</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lúc</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đang</a:t>
            </a:r>
            <a:r>
              <a:rPr lang="en-US" altLang="ja-JP" sz="2400" b="1" dirty="0">
                <a:latin typeface="Arial" pitchFamily="34" charset="0"/>
                <a:cs typeface="Arial" pitchFamily="34" charset="0"/>
              </a:rPr>
              <a:t> ở </a:t>
            </a:r>
            <a:r>
              <a:rPr lang="en-US" altLang="ja-JP" sz="2400" b="1" dirty="0" err="1">
                <a:latin typeface="Arial" pitchFamily="34" charset="0"/>
                <a:cs typeface="Arial" pitchFamily="34" charset="0"/>
              </a:rPr>
              <a:t>tại</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Êphêsô</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bên</a:t>
            </a:r>
            <a:r>
              <a:rPr lang="en-US" altLang="ja-JP" sz="2400" b="1" dirty="0">
                <a:latin typeface="Arial" pitchFamily="34" charset="0"/>
                <a:cs typeface="Arial" pitchFamily="34" charset="0"/>
              </a:rPr>
              <a:t> </a:t>
            </a:r>
            <a:r>
              <a:rPr lang="en-US" altLang="ja-JP" sz="2400" b="1" dirty="0" err="1">
                <a:latin typeface="Arial" pitchFamily="34" charset="0"/>
                <a:cs typeface="Arial" pitchFamily="34" charset="0"/>
              </a:rPr>
              <a:t>Asi</a:t>
            </a:r>
            <a:r>
              <a:rPr lang="en-US" altLang="ja-JP" sz="2400" b="1" dirty="0">
                <a:latin typeface="Arial" pitchFamily="34" charset="0"/>
                <a:cs typeface="Arial" pitchFamily="34" charset="0"/>
              </a:rPr>
              <a:t>.</a:t>
            </a:r>
            <a:r>
              <a:rPr lang="ja-JP" altLang="en-US" sz="2400" b="1">
                <a:latin typeface="Arial" pitchFamily="34" charset="0"/>
                <a:cs typeface="Arial" pitchFamily="34" charset="0"/>
              </a:rPr>
              <a:t>”</a:t>
            </a:r>
            <a:endParaRPr lang="en-US" sz="2400" b="1" dirty="0">
              <a:latin typeface="Arial" pitchFamily="34" charset="0"/>
              <a:cs typeface="Arial" pitchFamily="34" charset="0"/>
            </a:endParaRPr>
          </a:p>
        </p:txBody>
      </p:sp>
      <p:pic>
        <p:nvPicPr>
          <p:cNvPr id="126980" name="Picture 5" descr="180px-Saint_Irenaeus"/>
          <p:cNvPicPr>
            <a:picLocks noChangeAspect="1" noChangeArrowheads="1"/>
          </p:cNvPicPr>
          <p:nvPr/>
        </p:nvPicPr>
        <p:blipFill>
          <a:blip r:embed="rId4" cstate="print"/>
          <a:srcRect/>
          <a:stretch>
            <a:fillRect/>
          </a:stretch>
        </p:blipFill>
        <p:spPr bwMode="auto">
          <a:xfrm>
            <a:off x="136530" y="2276475"/>
            <a:ext cx="3155950" cy="4191000"/>
          </a:xfrm>
          <a:prstGeom prst="rect">
            <a:avLst/>
          </a:prstGeom>
          <a:noFill/>
          <a:ln w="9525">
            <a:noFill/>
            <a:miter lim="800000"/>
            <a:headEnd/>
            <a:tailEnd/>
          </a:ln>
        </p:spPr>
      </p:pic>
      <p:sp>
        <p:nvSpPr>
          <p:cNvPr id="126982" name="Rectangle 4"/>
          <p:cNvSpPr>
            <a:spLocks noChangeArrowheads="1"/>
          </p:cNvSpPr>
          <p:nvPr/>
        </p:nvSpPr>
        <p:spPr bwMode="auto">
          <a:xfrm>
            <a:off x="114300" y="6367465"/>
            <a:ext cx="3200400" cy="517525"/>
          </a:xfrm>
          <a:prstGeom prst="rect">
            <a:avLst/>
          </a:prstGeom>
          <a:solidFill>
            <a:srgbClr val="000000"/>
          </a:solidFill>
          <a:ln w="9525">
            <a:noFill/>
            <a:miter lim="800000"/>
            <a:headEnd/>
            <a:tailEnd/>
          </a:ln>
        </p:spPr>
        <p:txBody>
          <a:bodyPr lIns="91376" tIns="45688" rIns="91376" bIns="45688"/>
          <a:lstStyle/>
          <a:p>
            <a:pPr algn="ctr">
              <a:spcBef>
                <a:spcPct val="20000"/>
              </a:spcBef>
            </a:pPr>
            <a:r>
              <a:rPr lang="en-US" sz="2000" b="1" i="1" dirty="0" err="1">
                <a:solidFill>
                  <a:srgbClr val="FFFFFF"/>
                </a:solidFill>
                <a:latin typeface="Arial" pitchFamily="34" charset="0"/>
              </a:rPr>
              <a:t>Chống</a:t>
            </a:r>
            <a:r>
              <a:rPr lang="en-US" sz="2000" b="1" i="1" dirty="0">
                <a:solidFill>
                  <a:srgbClr val="FFFFFF"/>
                </a:solidFill>
                <a:latin typeface="Arial" pitchFamily="34" charset="0"/>
              </a:rPr>
              <a:t> </a:t>
            </a:r>
            <a:r>
              <a:rPr lang="en-US" sz="2000" b="1" i="1" dirty="0" err="1">
                <a:solidFill>
                  <a:srgbClr val="FFFFFF"/>
                </a:solidFill>
                <a:latin typeface="Arial" pitchFamily="34" charset="0"/>
              </a:rPr>
              <a:t>lại</a:t>
            </a:r>
            <a:r>
              <a:rPr lang="en-US" sz="2000" b="1" i="1" dirty="0">
                <a:solidFill>
                  <a:srgbClr val="FFFFFF"/>
                </a:solidFill>
                <a:latin typeface="Arial" pitchFamily="34" charset="0"/>
              </a:rPr>
              <a:t> </a:t>
            </a:r>
            <a:r>
              <a:rPr lang="en-US" sz="2000" b="1" i="1" dirty="0" err="1">
                <a:solidFill>
                  <a:srgbClr val="FFFFFF"/>
                </a:solidFill>
                <a:latin typeface="Arial" pitchFamily="34" charset="0"/>
              </a:rPr>
              <a:t>Tà</a:t>
            </a:r>
            <a:r>
              <a:rPr lang="en-US" sz="2000" b="1" i="1" dirty="0">
                <a:solidFill>
                  <a:srgbClr val="FFFFFF"/>
                </a:solidFill>
                <a:latin typeface="Arial" pitchFamily="34" charset="0"/>
              </a:rPr>
              <a:t> </a:t>
            </a:r>
            <a:r>
              <a:rPr lang="en-US" sz="2000" b="1" i="1" dirty="0" err="1">
                <a:solidFill>
                  <a:srgbClr val="FFFFFF"/>
                </a:solidFill>
                <a:latin typeface="Arial" pitchFamily="34" charset="0"/>
              </a:rPr>
              <a:t>giáo</a:t>
            </a:r>
            <a:r>
              <a:rPr lang="en-US" sz="2000" b="1" dirty="0">
                <a:solidFill>
                  <a:srgbClr val="FFFFFF"/>
                </a:solidFill>
                <a:latin typeface="Arial" pitchFamily="34" charset="0"/>
              </a:rPr>
              <a:t> 3.1</a:t>
            </a:r>
          </a:p>
        </p:txBody>
      </p:sp>
      <p:sp>
        <p:nvSpPr>
          <p:cNvPr id="126983" name="Text Box 5"/>
          <p:cNvSpPr txBox="1">
            <a:spLocks noChangeArrowheads="1"/>
          </p:cNvSpPr>
          <p:nvPr/>
        </p:nvSpPr>
        <p:spPr bwMode="auto">
          <a:xfrm>
            <a:off x="8388353" y="44454"/>
            <a:ext cx="569671" cy="369267"/>
          </a:xfrm>
          <a:prstGeom prst="rect">
            <a:avLst/>
          </a:prstGeom>
          <a:noFill/>
          <a:ln w="12700" cap="sq">
            <a:noFill/>
            <a:miter lim="800000"/>
            <a:headEnd type="none" w="sm" len="sm"/>
            <a:tailEnd type="none" w="sm" len="sm"/>
          </a:ln>
        </p:spPr>
        <p:txBody>
          <a:bodyPr wrap="none" lIns="91376" tIns="45688" rIns="91376" bIns="45688">
            <a:spAutoFit/>
          </a:bodyPr>
          <a:lstStyle/>
          <a:p>
            <a:r>
              <a:rPr lang="en-US" b="1">
                <a:solidFill>
                  <a:srgbClr val="FFFFFF"/>
                </a:solidFill>
                <a:latin typeface="Arial" pitchFamily="34" charset="0"/>
                <a:cs typeface="Arial" pitchFamily="34" charset="0"/>
              </a:rPr>
              <a:t>78a</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lIns="91376" tIns="45688" rIns="91376" bIns="45688"/>
          <a:lstStyle/>
          <a:p>
            <a:pPr eaLnBrk="0" hangingPunct="0"/>
            <a:endParaRPr lang="en-US">
              <a:solidFill>
                <a:srgbClr val="000000"/>
              </a:solidFill>
              <a:latin typeface="Arial" pitchFamily="34" charset="0"/>
              <a:cs typeface="Arial" pitchFamily="34" charset="0"/>
            </a:endParaRPr>
          </a:p>
        </p:txBody>
      </p:sp>
      <p:sp>
        <p:nvSpPr>
          <p:cNvPr id="129027" name="Text Box 2"/>
          <p:cNvSpPr txBox="1">
            <a:spLocks noChangeArrowheads="1"/>
          </p:cNvSpPr>
          <p:nvPr/>
        </p:nvSpPr>
        <p:spPr bwMode="auto">
          <a:xfrm>
            <a:off x="3563888" y="25404"/>
            <a:ext cx="1944216" cy="923330"/>
          </a:xfrm>
          <a:prstGeom prst="rect">
            <a:avLst/>
          </a:prstGeom>
          <a:solidFill>
            <a:schemeClr val="tx2"/>
          </a:solidFill>
          <a:ln w="12700" cap="sq">
            <a:noFill/>
            <a:miter lim="800000"/>
            <a:headEnd type="none" w="sm" len="sm"/>
            <a:tailEnd type="none" w="sm" len="sm"/>
          </a:ln>
        </p:spPr>
        <p:txBody>
          <a:bodyPr wrap="square" lIns="91376" tIns="45688" rIns="91376" bIns="45688">
            <a:spAutoFit/>
          </a:bodyPr>
          <a:lstStyle/>
          <a:p>
            <a:r>
              <a:rPr lang="en-US" altLang="zh-CN" sz="5400" b="1" dirty="0">
                <a:solidFill>
                  <a:schemeClr val="bg2"/>
                </a:solidFill>
                <a:latin typeface="Arial" pitchFamily="34" charset="0"/>
                <a:cs typeface="Arial" pitchFamily="34" charset="0"/>
              </a:rPr>
              <a:t>Luca</a:t>
            </a:r>
            <a:r>
              <a:rPr lang="en-US" altLang="zh-CN" sz="2800" dirty="0">
                <a:solidFill>
                  <a:schemeClr val="bg2"/>
                </a:solidFill>
                <a:latin typeface="Arial" pitchFamily="34" charset="0"/>
                <a:cs typeface="Arial" pitchFamily="34" charset="0"/>
              </a:rPr>
              <a:t> </a:t>
            </a:r>
            <a:endParaRPr lang="en-US" sz="2800" dirty="0">
              <a:solidFill>
                <a:schemeClr val="bg2"/>
              </a:solidFill>
              <a:latin typeface="Arial" pitchFamily="34" charset="0"/>
              <a:cs typeface="Arial" pitchFamily="34" charset="0"/>
            </a:endParaRPr>
          </a:p>
        </p:txBody>
      </p:sp>
      <p:sp>
        <p:nvSpPr>
          <p:cNvPr id="129028" name="Text Box 3"/>
          <p:cNvSpPr txBox="1">
            <a:spLocks noChangeArrowheads="1"/>
          </p:cNvSpPr>
          <p:nvPr/>
        </p:nvSpPr>
        <p:spPr bwMode="auto">
          <a:xfrm>
            <a:off x="8534400" y="152403"/>
            <a:ext cx="441293" cy="369267"/>
          </a:xfrm>
          <a:prstGeom prst="rect">
            <a:avLst/>
          </a:prstGeom>
          <a:noFill/>
          <a:ln w="12700" cap="sq">
            <a:noFill/>
            <a:miter lim="800000"/>
            <a:headEnd type="none" w="sm" len="sm"/>
            <a:tailEnd type="none" w="sm" len="sm"/>
          </a:ln>
        </p:spPr>
        <p:txBody>
          <a:bodyPr wrap="none" lIns="91376" tIns="45688" rIns="91376" bIns="45688">
            <a:spAutoFit/>
          </a:bodyPr>
          <a:lstStyle/>
          <a:p>
            <a:r>
              <a:rPr lang="en-US">
                <a:latin typeface="Arial" pitchFamily="34" charset="0"/>
                <a:cs typeface="Arial" pitchFamily="34" charset="0"/>
              </a:rPr>
              <a:t>93</a:t>
            </a:r>
          </a:p>
        </p:txBody>
      </p:sp>
      <p:sp>
        <p:nvSpPr>
          <p:cNvPr id="129029" name="Text Box 4"/>
          <p:cNvSpPr txBox="1">
            <a:spLocks noChangeArrowheads="1"/>
          </p:cNvSpPr>
          <p:nvPr/>
        </p:nvSpPr>
        <p:spPr bwMode="auto">
          <a:xfrm>
            <a:off x="3044325" y="1066806"/>
            <a:ext cx="3102989" cy="1068417"/>
          </a:xfrm>
          <a:prstGeom prst="rect">
            <a:avLst/>
          </a:prstGeom>
          <a:solidFill>
            <a:srgbClr val="99FFCC"/>
          </a:solidFill>
          <a:ln w="12700" cap="sq">
            <a:noFill/>
            <a:miter lim="800000"/>
            <a:headEnd type="none" w="sm" len="sm"/>
            <a:tailEnd type="none" w="sm" len="sm"/>
          </a:ln>
        </p:spPr>
        <p:txBody>
          <a:bodyPr wrap="none" lIns="91376" tIns="45688" rIns="91376" bIns="45688">
            <a:spAutoFit/>
          </a:bodyPr>
          <a:lstStyle/>
          <a:p>
            <a:pPr algn="ctr"/>
            <a:r>
              <a:rPr lang="en-US" altLang="zh-CN" sz="3200" b="1" u="sng" dirty="0" err="1">
                <a:solidFill>
                  <a:srgbClr val="FF0000"/>
                </a:solidFill>
                <a:latin typeface="Arial" pitchFamily="34" charset="0"/>
                <a:cs typeface="Arial" pitchFamily="34" charset="0"/>
              </a:rPr>
              <a:t>Chữ</a:t>
            </a:r>
            <a:r>
              <a:rPr lang="en-US" altLang="zh-CN" sz="3200" b="1" u="sng" dirty="0">
                <a:solidFill>
                  <a:srgbClr val="FF0000"/>
                </a:solidFill>
                <a:latin typeface="Arial" pitchFamily="34" charset="0"/>
                <a:cs typeface="Arial" pitchFamily="34" charset="0"/>
              </a:rPr>
              <a:t> </a:t>
            </a:r>
            <a:r>
              <a:rPr lang="en-US" altLang="zh-CN" sz="3200" b="1" u="sng" dirty="0" err="1">
                <a:solidFill>
                  <a:srgbClr val="FF0000"/>
                </a:solidFill>
                <a:latin typeface="Arial" pitchFamily="34" charset="0"/>
                <a:cs typeface="Arial" pitchFamily="34" charset="0"/>
              </a:rPr>
              <a:t>chìa</a:t>
            </a:r>
            <a:r>
              <a:rPr lang="en-US" altLang="zh-CN" sz="3200" b="1" u="sng" dirty="0">
                <a:solidFill>
                  <a:srgbClr val="FF0000"/>
                </a:solidFill>
                <a:latin typeface="Arial" pitchFamily="34" charset="0"/>
                <a:cs typeface="Arial" pitchFamily="34" charset="0"/>
              </a:rPr>
              <a:t> </a:t>
            </a:r>
            <a:r>
              <a:rPr lang="en-US" altLang="zh-CN" sz="3200" b="1" u="sng" dirty="0" err="1">
                <a:solidFill>
                  <a:srgbClr val="FF0000"/>
                </a:solidFill>
                <a:latin typeface="Arial" pitchFamily="34" charset="0"/>
                <a:cs typeface="Arial" pitchFamily="34" charset="0"/>
              </a:rPr>
              <a:t>khóa</a:t>
            </a:r>
            <a:endParaRPr lang="en-US" altLang="zh-CN" sz="3200" b="1" dirty="0">
              <a:solidFill>
                <a:srgbClr val="FF0000"/>
              </a:solidFill>
              <a:latin typeface="Arial" pitchFamily="34" charset="0"/>
              <a:cs typeface="Arial" pitchFamily="34" charset="0"/>
            </a:endParaRPr>
          </a:p>
          <a:p>
            <a:pPr algn="ctr"/>
            <a:r>
              <a:rPr lang="en-US" altLang="zh-CN" sz="3200" b="1" dirty="0" err="1">
                <a:solidFill>
                  <a:srgbClr val="000000"/>
                </a:solidFill>
                <a:latin typeface="Arial" pitchFamily="34" charset="0"/>
                <a:cs typeface="Arial" pitchFamily="34" charset="0"/>
              </a:rPr>
              <a:t>Tể</a:t>
            </a:r>
            <a:r>
              <a:rPr lang="en-US" altLang="zh-CN" sz="3200" b="1" dirty="0">
                <a:solidFill>
                  <a:srgbClr val="000000"/>
                </a:solidFill>
                <a:latin typeface="Arial" pitchFamily="34" charset="0"/>
                <a:cs typeface="Arial" pitchFamily="34" charset="0"/>
              </a:rPr>
              <a:t> </a:t>
            </a:r>
            <a:r>
              <a:rPr lang="en-US" altLang="zh-CN" sz="3200" b="1" dirty="0" err="1">
                <a:solidFill>
                  <a:srgbClr val="000000"/>
                </a:solidFill>
                <a:latin typeface="Arial" pitchFamily="34" charset="0"/>
                <a:cs typeface="Arial" pitchFamily="34" charset="0"/>
              </a:rPr>
              <a:t>trị</a:t>
            </a:r>
            <a:endParaRPr lang="en-US" sz="3200" dirty="0">
              <a:latin typeface="Arial" pitchFamily="34" charset="0"/>
              <a:cs typeface="Arial" pitchFamily="34" charset="0"/>
            </a:endParaRPr>
          </a:p>
        </p:txBody>
      </p:sp>
      <p:sp>
        <p:nvSpPr>
          <p:cNvPr id="60421" name="Text Box 5"/>
          <p:cNvSpPr txBox="1">
            <a:spLocks noChangeArrowheads="1"/>
          </p:cNvSpPr>
          <p:nvPr/>
        </p:nvSpPr>
        <p:spPr bwMode="auto">
          <a:xfrm>
            <a:off x="1447800" y="3657604"/>
            <a:ext cx="6324600" cy="2062103"/>
          </a:xfrm>
          <a:prstGeom prst="rect">
            <a:avLst/>
          </a:prstGeom>
          <a:solidFill>
            <a:schemeClr val="tx1"/>
          </a:solidFill>
          <a:ln w="12700" cap="sq">
            <a:solidFill>
              <a:schemeClr val="tx1"/>
            </a:solidFill>
            <a:miter lim="800000"/>
            <a:headEnd type="none" w="sm" len="sm"/>
            <a:tailEnd type="none" w="sm" len="sm"/>
          </a:ln>
        </p:spPr>
        <p:txBody>
          <a:bodyPr lIns="91376" tIns="45688" rIns="91376" bIns="45688">
            <a:spAutoFit/>
          </a:bodyPr>
          <a:lstStyle/>
          <a:p>
            <a:pPr algn="ctr"/>
            <a:r>
              <a:rPr lang="en-US" altLang="zh-CN" sz="3200" dirty="0">
                <a:solidFill>
                  <a:srgbClr val="000000"/>
                </a:solidFill>
                <a:latin typeface="Arial" pitchFamily="34" charset="0"/>
                <a:cs typeface="Arial" pitchFamily="34" charset="0"/>
              </a:rPr>
              <a:t> </a:t>
            </a:r>
            <a:r>
              <a:rPr lang="en-US" altLang="zh-CN" sz="3200" b="1" u="sng" dirty="0" err="1">
                <a:solidFill>
                  <a:schemeClr val="bg1">
                    <a:lumMod val="75000"/>
                  </a:schemeClr>
                </a:solidFill>
                <a:latin typeface="Arial" pitchFamily="34" charset="0"/>
                <a:cs typeface="Arial" pitchFamily="34" charset="0"/>
              </a:rPr>
              <a:t>Câu</a:t>
            </a:r>
            <a:r>
              <a:rPr lang="en-US" altLang="zh-CN" sz="3200" b="1" u="sng" dirty="0">
                <a:solidFill>
                  <a:schemeClr val="bg1">
                    <a:lumMod val="75000"/>
                  </a:schemeClr>
                </a:solidFill>
                <a:latin typeface="Arial" pitchFamily="34" charset="0"/>
                <a:cs typeface="Arial" pitchFamily="34" charset="0"/>
              </a:rPr>
              <a:t> </a:t>
            </a:r>
            <a:r>
              <a:rPr lang="en-US" altLang="zh-CN" sz="3200" b="1" u="sng" dirty="0" err="1">
                <a:solidFill>
                  <a:schemeClr val="bg1">
                    <a:lumMod val="75000"/>
                  </a:schemeClr>
                </a:solidFill>
                <a:latin typeface="Arial" pitchFamily="34" charset="0"/>
                <a:cs typeface="Arial" pitchFamily="34" charset="0"/>
              </a:rPr>
              <a:t>chìa</a:t>
            </a:r>
            <a:r>
              <a:rPr lang="en-US" altLang="zh-CN" sz="3200" b="1" u="sng" dirty="0">
                <a:solidFill>
                  <a:schemeClr val="bg1">
                    <a:lumMod val="75000"/>
                  </a:schemeClr>
                </a:solidFill>
                <a:latin typeface="Arial" pitchFamily="34" charset="0"/>
                <a:cs typeface="Arial" pitchFamily="34" charset="0"/>
              </a:rPr>
              <a:t> </a:t>
            </a:r>
            <a:r>
              <a:rPr lang="en-US" altLang="zh-CN" sz="3200" b="1" u="sng" dirty="0" err="1">
                <a:solidFill>
                  <a:schemeClr val="bg1">
                    <a:lumMod val="75000"/>
                  </a:schemeClr>
                </a:solidFill>
                <a:latin typeface="Arial" pitchFamily="34" charset="0"/>
                <a:cs typeface="Arial" pitchFamily="34" charset="0"/>
              </a:rPr>
              <a:t>khóa</a:t>
            </a:r>
            <a:endParaRPr lang="en-US" altLang="zh-CN" sz="3200" b="1" dirty="0">
              <a:solidFill>
                <a:schemeClr val="bg1">
                  <a:lumMod val="75000"/>
                </a:schemeClr>
              </a:solidFill>
              <a:latin typeface="Arial" pitchFamily="34" charset="0"/>
              <a:cs typeface="Arial" pitchFamily="34" charset="0"/>
            </a:endParaRPr>
          </a:p>
          <a:p>
            <a:pPr algn="ctr"/>
            <a:r>
              <a:rPr lang="en-US" altLang="zh-CN" sz="3200" b="1" dirty="0">
                <a:solidFill>
                  <a:srgbClr val="FFC000"/>
                </a:solidFill>
                <a:latin typeface="Arial" pitchFamily="34" charset="0"/>
                <a:cs typeface="Arial" pitchFamily="34" charset="0"/>
              </a:rPr>
              <a:t>“</a:t>
            </a:r>
            <a:r>
              <a:rPr lang="en-US" altLang="zh-CN" sz="3200" b="1" dirty="0" err="1">
                <a:solidFill>
                  <a:srgbClr val="FFC000"/>
                </a:solidFill>
                <a:latin typeface="Arial" pitchFamily="34" charset="0"/>
                <a:cs typeface="Arial" pitchFamily="34" charset="0"/>
              </a:rPr>
              <a:t>Vì</a:t>
            </a:r>
            <a:r>
              <a:rPr lang="en-US" altLang="zh-CN" sz="3200" b="1" dirty="0">
                <a:solidFill>
                  <a:srgbClr val="FFC000"/>
                </a:solidFill>
                <a:latin typeface="Arial" pitchFamily="34" charset="0"/>
                <a:cs typeface="Arial" pitchFamily="34" charset="0"/>
              </a:rPr>
              <a:t> Con </a:t>
            </a:r>
            <a:r>
              <a:rPr lang="en-US" altLang="zh-CN" sz="3200" b="1" dirty="0" err="1">
                <a:solidFill>
                  <a:srgbClr val="FFC000"/>
                </a:solidFill>
                <a:latin typeface="Arial" pitchFamily="34" charset="0"/>
                <a:cs typeface="Arial" pitchFamily="34" charset="0"/>
              </a:rPr>
              <a:t>Người</a:t>
            </a:r>
            <a:r>
              <a:rPr lang="en-US" altLang="zh-CN" sz="3200" b="1" dirty="0">
                <a:solidFill>
                  <a:srgbClr val="FFC000"/>
                </a:solidFill>
                <a:latin typeface="Arial" pitchFamily="34" charset="0"/>
                <a:cs typeface="Arial" pitchFamily="34" charset="0"/>
              </a:rPr>
              <a:t> </a:t>
            </a:r>
            <a:r>
              <a:rPr lang="en-US" altLang="zh-CN" sz="3200" b="1" dirty="0" err="1">
                <a:solidFill>
                  <a:srgbClr val="FFC000"/>
                </a:solidFill>
                <a:latin typeface="Arial" pitchFamily="34" charset="0"/>
                <a:cs typeface="Arial" pitchFamily="34" charset="0"/>
              </a:rPr>
              <a:t>đã</a:t>
            </a:r>
            <a:r>
              <a:rPr lang="en-US" altLang="zh-CN" sz="3200" b="1" dirty="0">
                <a:solidFill>
                  <a:srgbClr val="FFC000"/>
                </a:solidFill>
                <a:latin typeface="Arial" pitchFamily="34" charset="0"/>
                <a:cs typeface="Arial" pitchFamily="34" charset="0"/>
              </a:rPr>
              <a:t> </a:t>
            </a:r>
            <a:r>
              <a:rPr lang="en-US" altLang="zh-CN" sz="3200" b="1" dirty="0" err="1">
                <a:solidFill>
                  <a:srgbClr val="FFC000"/>
                </a:solidFill>
                <a:latin typeface="Arial" pitchFamily="34" charset="0"/>
                <a:cs typeface="Arial" pitchFamily="34" charset="0"/>
              </a:rPr>
              <a:t>đến</a:t>
            </a:r>
            <a:r>
              <a:rPr lang="en-US" altLang="zh-CN" sz="3200" b="1" dirty="0">
                <a:solidFill>
                  <a:srgbClr val="FFC000"/>
                </a:solidFill>
                <a:latin typeface="Arial" pitchFamily="34" charset="0"/>
                <a:cs typeface="Arial" pitchFamily="34" charset="0"/>
              </a:rPr>
              <a:t> </a:t>
            </a:r>
            <a:r>
              <a:rPr lang="en-US" altLang="zh-CN" sz="3200" b="1" dirty="0" err="1">
                <a:solidFill>
                  <a:srgbClr val="FFC000"/>
                </a:solidFill>
                <a:latin typeface="Arial" pitchFamily="34" charset="0"/>
                <a:cs typeface="Arial" pitchFamily="34" charset="0"/>
              </a:rPr>
              <a:t>tìm</a:t>
            </a:r>
            <a:r>
              <a:rPr lang="en-US" altLang="zh-CN" sz="3200" b="1" dirty="0">
                <a:solidFill>
                  <a:srgbClr val="FFC000"/>
                </a:solidFill>
                <a:latin typeface="Arial" pitchFamily="34" charset="0"/>
                <a:cs typeface="Arial" pitchFamily="34" charset="0"/>
              </a:rPr>
              <a:t> </a:t>
            </a:r>
            <a:r>
              <a:rPr lang="en-US" altLang="zh-CN" sz="3200" b="1" dirty="0" err="1">
                <a:solidFill>
                  <a:srgbClr val="FFC000"/>
                </a:solidFill>
                <a:latin typeface="Arial" pitchFamily="34" charset="0"/>
                <a:cs typeface="Arial" pitchFamily="34" charset="0"/>
              </a:rPr>
              <a:t>và</a:t>
            </a:r>
            <a:r>
              <a:rPr lang="en-US" altLang="zh-CN" sz="3200" b="1" dirty="0">
                <a:solidFill>
                  <a:srgbClr val="FFC000"/>
                </a:solidFill>
                <a:latin typeface="Arial" pitchFamily="34" charset="0"/>
                <a:cs typeface="Arial" pitchFamily="34" charset="0"/>
              </a:rPr>
              <a:t> </a:t>
            </a:r>
            <a:r>
              <a:rPr lang="en-US" altLang="zh-CN" sz="3200" b="1" dirty="0" err="1">
                <a:solidFill>
                  <a:srgbClr val="FFC000"/>
                </a:solidFill>
                <a:latin typeface="Arial" pitchFamily="34" charset="0"/>
                <a:cs typeface="Arial" pitchFamily="34" charset="0"/>
              </a:rPr>
              <a:t>cứu</a:t>
            </a:r>
            <a:r>
              <a:rPr lang="en-US" altLang="zh-CN" sz="3200" b="1" dirty="0">
                <a:solidFill>
                  <a:srgbClr val="FFC000"/>
                </a:solidFill>
                <a:latin typeface="Arial" pitchFamily="34" charset="0"/>
                <a:cs typeface="Arial" pitchFamily="34" charset="0"/>
              </a:rPr>
              <a:t> </a:t>
            </a:r>
            <a:r>
              <a:rPr lang="en-US" altLang="zh-CN" sz="3200" b="1" dirty="0" err="1">
                <a:solidFill>
                  <a:srgbClr val="FFC000"/>
                </a:solidFill>
                <a:latin typeface="Arial" pitchFamily="34" charset="0"/>
                <a:cs typeface="Arial" pitchFamily="34" charset="0"/>
              </a:rPr>
              <a:t>kẻ</a:t>
            </a:r>
            <a:r>
              <a:rPr lang="en-US" altLang="zh-CN" sz="3200" b="1" dirty="0">
                <a:solidFill>
                  <a:srgbClr val="FFC000"/>
                </a:solidFill>
                <a:latin typeface="Arial" pitchFamily="34" charset="0"/>
                <a:cs typeface="Arial" pitchFamily="34" charset="0"/>
              </a:rPr>
              <a:t> </a:t>
            </a:r>
            <a:r>
              <a:rPr lang="en-US" altLang="zh-CN" sz="3200" b="1" dirty="0" err="1">
                <a:solidFill>
                  <a:srgbClr val="FFC000"/>
                </a:solidFill>
                <a:latin typeface="Arial" pitchFamily="34" charset="0"/>
                <a:cs typeface="Arial" pitchFamily="34" charset="0"/>
              </a:rPr>
              <a:t>bị</a:t>
            </a:r>
            <a:r>
              <a:rPr lang="en-US" altLang="zh-CN" sz="3200" b="1" dirty="0">
                <a:solidFill>
                  <a:srgbClr val="FFC000"/>
                </a:solidFill>
                <a:latin typeface="Arial" pitchFamily="34" charset="0"/>
                <a:cs typeface="Arial" pitchFamily="34" charset="0"/>
              </a:rPr>
              <a:t> </a:t>
            </a:r>
            <a:r>
              <a:rPr lang="en-US" altLang="zh-CN" sz="3200" b="1" dirty="0" err="1">
                <a:solidFill>
                  <a:srgbClr val="FFC000"/>
                </a:solidFill>
                <a:latin typeface="Arial" pitchFamily="34" charset="0"/>
                <a:cs typeface="Arial" pitchFamily="34" charset="0"/>
              </a:rPr>
              <a:t>mất</a:t>
            </a:r>
            <a:r>
              <a:rPr lang="en-US" altLang="zh-CN" sz="3200" b="1" dirty="0">
                <a:solidFill>
                  <a:srgbClr val="FFC000"/>
                </a:solidFill>
                <a:latin typeface="Arial" pitchFamily="34" charset="0"/>
                <a:cs typeface="Arial" pitchFamily="34" charset="0"/>
              </a:rPr>
              <a:t>” </a:t>
            </a:r>
          </a:p>
          <a:p>
            <a:pPr algn="ctr"/>
            <a:r>
              <a:rPr lang="en-US" altLang="zh-CN" sz="3200" b="1" dirty="0">
                <a:solidFill>
                  <a:srgbClr val="FFC000"/>
                </a:solidFill>
                <a:latin typeface="Arial" pitchFamily="34" charset="0"/>
                <a:cs typeface="Arial" pitchFamily="34" charset="0"/>
              </a:rPr>
              <a:t>(Luca 19:10).</a:t>
            </a:r>
            <a:endParaRPr lang="en-US" sz="3200" b="1" dirty="0">
              <a:solidFill>
                <a:srgbClr val="FFC000"/>
              </a:solidFill>
              <a:latin typeface="Arial" pitchFamily="34" charset="0"/>
              <a:cs typeface="Arial" pitchFamily="34" charset="0"/>
            </a:endParaRPr>
          </a:p>
        </p:txBody>
      </p:sp>
      <p:pic>
        <p:nvPicPr>
          <p:cNvPr id="129032" name="Picture 6" descr="IClifeGiver.jpg"/>
          <p:cNvPicPr>
            <a:picLocks noChangeAspect="1"/>
          </p:cNvPicPr>
          <p:nvPr/>
        </p:nvPicPr>
        <p:blipFill>
          <a:blip r:embed="rId3" cstate="print"/>
          <a:srcRect/>
          <a:stretch>
            <a:fillRect/>
          </a:stretch>
        </p:blipFill>
        <p:spPr bwMode="auto">
          <a:xfrm>
            <a:off x="1" y="0"/>
            <a:ext cx="2592388" cy="3505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421"/>
                                        </p:tgtEl>
                                        <p:attrNameLst>
                                          <p:attrName>style.visibility</p:attrName>
                                        </p:attrNameLst>
                                      </p:cBhvr>
                                      <p:to>
                                        <p:strVal val="visible"/>
                                      </p:to>
                                    </p:set>
                                    <p:anim calcmode="lin" valueType="num">
                                      <p:cBhvr additive="base">
                                        <p:cTn id="7" dur="500" fill="hold"/>
                                        <p:tgtEl>
                                          <p:spTgt spid="60421"/>
                                        </p:tgtEl>
                                        <p:attrNameLst>
                                          <p:attrName>ppt_x</p:attrName>
                                        </p:attrNameLst>
                                      </p:cBhvr>
                                      <p:tavLst>
                                        <p:tav tm="0">
                                          <p:val>
                                            <p:strVal val="#ppt_x"/>
                                          </p:val>
                                        </p:tav>
                                        <p:tav tm="100000">
                                          <p:val>
                                            <p:strVal val="#ppt_x"/>
                                          </p:val>
                                        </p:tav>
                                      </p:tavLst>
                                    </p:anim>
                                    <p:anim calcmode="lin" valueType="num">
                                      <p:cBhvr additive="base">
                                        <p:cTn id="8" dur="500" fill="hold"/>
                                        <p:tgtEl>
                                          <p:spTgt spid="604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1"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sp>
        <p:nvSpPr>
          <p:cNvPr id="130050"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lIns="91376" tIns="45688" rIns="91376" bIns="45688"/>
          <a:lstStyle/>
          <a:p>
            <a:pPr eaLnBrk="0" hangingPunct="0"/>
            <a:endParaRPr lang="en-US">
              <a:solidFill>
                <a:srgbClr val="000000"/>
              </a:solidFill>
              <a:latin typeface="Arial" pitchFamily="34" charset="0"/>
              <a:cs typeface="Arial" pitchFamily="34" charset="0"/>
            </a:endParaRPr>
          </a:p>
        </p:txBody>
      </p:sp>
      <p:sp>
        <p:nvSpPr>
          <p:cNvPr id="130051" name="Text Box 2"/>
          <p:cNvSpPr txBox="1">
            <a:spLocks noChangeArrowheads="1"/>
          </p:cNvSpPr>
          <p:nvPr/>
        </p:nvSpPr>
        <p:spPr bwMode="auto">
          <a:xfrm>
            <a:off x="8382003" y="152403"/>
            <a:ext cx="569671" cy="369267"/>
          </a:xfrm>
          <a:prstGeom prst="rect">
            <a:avLst/>
          </a:prstGeom>
          <a:noFill/>
          <a:ln w="12700" cap="sq">
            <a:noFill/>
            <a:miter lim="800000"/>
            <a:headEnd type="none" w="sm" len="sm"/>
            <a:tailEnd type="none" w="sm" len="sm"/>
          </a:ln>
        </p:spPr>
        <p:txBody>
          <a:bodyPr wrap="none" lIns="91376" tIns="45688" rIns="91376" bIns="45688">
            <a:spAutoFit/>
          </a:bodyPr>
          <a:lstStyle/>
          <a:p>
            <a:r>
              <a:rPr lang="en-US">
                <a:latin typeface="Arial" pitchFamily="34" charset="0"/>
                <a:cs typeface="Arial" pitchFamily="34" charset="0"/>
              </a:rPr>
              <a:t>121</a:t>
            </a:r>
          </a:p>
        </p:txBody>
      </p:sp>
      <p:sp>
        <p:nvSpPr>
          <p:cNvPr id="61445" name="Text Box 5"/>
          <p:cNvSpPr txBox="1">
            <a:spLocks noChangeArrowheads="1"/>
          </p:cNvSpPr>
          <p:nvPr/>
        </p:nvSpPr>
        <p:spPr bwMode="auto">
          <a:xfrm>
            <a:off x="611560" y="1143000"/>
            <a:ext cx="8151440" cy="5526360"/>
          </a:xfrm>
          <a:prstGeom prst="rect">
            <a:avLst/>
          </a:prstGeom>
          <a:solidFill>
            <a:srgbClr val="800000"/>
          </a:solidFill>
          <a:ln w="12700" cap="sq">
            <a:solidFill>
              <a:schemeClr val="tx1"/>
            </a:solidFill>
            <a:miter lim="800000"/>
            <a:headEnd type="none" w="sm" len="sm"/>
            <a:tailEnd type="none" w="sm" len="sm"/>
          </a:ln>
        </p:spPr>
        <p:txBody>
          <a:bodyPr lIns="91376" tIns="45688" rIns="91376" bIns="45688"/>
          <a:lstStyle/>
          <a:p>
            <a:pPr marL="456880" indent="-456880" algn="ctr">
              <a:buFontTx/>
              <a:buAutoNum type="arabicPeriod"/>
              <a:defRPr/>
            </a:pPr>
            <a:endParaRPr lang="en-US" altLang="zh-CN" sz="3600" b="1" dirty="0">
              <a:effectLst>
                <a:outerShdw blurRad="38100" dist="38100" dir="2700000" algn="tl">
                  <a:srgbClr val="000000"/>
                </a:outerShdw>
              </a:effectLst>
              <a:latin typeface="Arial" pitchFamily="34" charset="0"/>
              <a:cs typeface="Arial" pitchFamily="34" charset="0"/>
            </a:endParaRPr>
          </a:p>
          <a:p>
            <a:pPr marL="456880" indent="-456880" algn="ctr">
              <a:defRPr/>
            </a:pPr>
            <a:r>
              <a:rPr lang="en-US" altLang="zh-CN" sz="3200" b="1" dirty="0">
                <a:effectLst>
                  <a:outerShdw blurRad="38100" dist="38100" dir="2700000" algn="tl">
                    <a:srgbClr val="000000"/>
                  </a:outerShdw>
                </a:effectLst>
                <a:latin typeface="Arial" pitchFamily="34" charset="0"/>
                <a:cs typeface="Arial" pitchFamily="34" charset="0"/>
              </a:rPr>
              <a:t>         </a:t>
            </a:r>
            <a:r>
              <a:rPr lang="en-US" altLang="zh-CN" sz="3200" b="1" dirty="0" err="1">
                <a:latin typeface="Arial" pitchFamily="34" charset="0"/>
                <a:cs typeface="Arial" pitchFamily="34" charset="0"/>
              </a:rPr>
              <a:t>Cả</a:t>
            </a:r>
            <a:r>
              <a:rPr lang="en-US" altLang="zh-CN" sz="3200" b="1" dirty="0">
                <a:latin typeface="Arial" pitchFamily="34" charset="0"/>
                <a:cs typeface="Arial" pitchFamily="34" charset="0"/>
              </a:rPr>
              <a:t> </a:t>
            </a:r>
            <a:r>
              <a:rPr lang="en-US" altLang="zh-CN" sz="3200" b="1" dirty="0" err="1">
                <a:latin typeface="Arial" pitchFamily="34" charset="0"/>
                <a:cs typeface="Arial" pitchFamily="34" charset="0"/>
              </a:rPr>
              <a:t>hai</a:t>
            </a:r>
            <a:r>
              <a:rPr lang="en-US" altLang="zh-CN" sz="3200" b="1" dirty="0">
                <a:latin typeface="Arial" pitchFamily="34" charset="0"/>
                <a:cs typeface="Arial" pitchFamily="34" charset="0"/>
              </a:rPr>
              <a:t> </a:t>
            </a:r>
            <a:r>
              <a:rPr lang="en-US" altLang="zh-CN" sz="3200" b="1" dirty="0" err="1">
                <a:latin typeface="Arial" pitchFamily="34" charset="0"/>
                <a:cs typeface="Arial" pitchFamily="34" charset="0"/>
              </a:rPr>
              <a:t>sách</a:t>
            </a:r>
            <a:r>
              <a:rPr lang="en-US" altLang="zh-CN" sz="3200" b="1" dirty="0">
                <a:latin typeface="Arial" pitchFamily="34" charset="0"/>
                <a:cs typeface="Arial" pitchFamily="34" charset="0"/>
              </a:rPr>
              <a:t> </a:t>
            </a:r>
            <a:r>
              <a:rPr lang="en-US" altLang="zh-CN" sz="3200" b="1" dirty="0" err="1">
                <a:latin typeface="Arial" pitchFamily="34" charset="0"/>
                <a:cs typeface="Arial" pitchFamily="34" charset="0"/>
              </a:rPr>
              <a:t>đều</a:t>
            </a:r>
            <a:r>
              <a:rPr lang="en-US" altLang="zh-CN" sz="3200" b="1" dirty="0">
                <a:latin typeface="Arial" pitchFamily="34" charset="0"/>
                <a:cs typeface="Arial" pitchFamily="34" charset="0"/>
              </a:rPr>
              <a:t> </a:t>
            </a:r>
            <a:r>
              <a:rPr lang="en-US" altLang="zh-CN" sz="3200" b="1" dirty="0" err="1">
                <a:latin typeface="Arial" pitchFamily="34" charset="0"/>
                <a:cs typeface="Arial" pitchFamily="34" charset="0"/>
              </a:rPr>
              <a:t>đề</a:t>
            </a:r>
            <a:r>
              <a:rPr lang="en-US" altLang="zh-CN" sz="3200" b="1" dirty="0">
                <a:latin typeface="Arial" pitchFamily="34" charset="0"/>
                <a:cs typeface="Arial" pitchFamily="34" charset="0"/>
              </a:rPr>
              <a:t> </a:t>
            </a:r>
            <a:r>
              <a:rPr lang="en-US" altLang="zh-CN" sz="3200" b="1" dirty="0" err="1">
                <a:latin typeface="Arial" pitchFamily="34" charset="0"/>
                <a:cs typeface="Arial" pitchFamily="34" charset="0"/>
              </a:rPr>
              <a:t>tên</a:t>
            </a:r>
            <a:r>
              <a:rPr lang="en-US" altLang="zh-CN" sz="3200" b="1" dirty="0">
                <a:latin typeface="Arial" pitchFamily="34" charset="0"/>
                <a:cs typeface="Arial" pitchFamily="34" charset="0"/>
              </a:rPr>
              <a:t> </a:t>
            </a:r>
            <a:r>
              <a:rPr lang="en-US" altLang="zh-CN" sz="3200" b="1" dirty="0" err="1">
                <a:latin typeface="Arial" pitchFamily="34" charset="0"/>
                <a:cs typeface="Arial" pitchFamily="34" charset="0"/>
              </a:rPr>
              <a:t>Thêôphilơ</a:t>
            </a:r>
            <a:endParaRPr lang="en-US" altLang="zh-CN" sz="3200" b="1" dirty="0">
              <a:latin typeface="Arial" pitchFamily="34" charset="0"/>
              <a:cs typeface="Arial" pitchFamily="34" charset="0"/>
            </a:endParaRPr>
          </a:p>
          <a:p>
            <a:pPr marL="456880" indent="-456880" algn="ctr">
              <a:defRPr/>
            </a:pPr>
            <a:endParaRPr lang="en-US" altLang="zh-CN" sz="3200" b="1" dirty="0">
              <a:latin typeface="Arial" pitchFamily="34" charset="0"/>
              <a:cs typeface="Arial" pitchFamily="34" charset="0"/>
            </a:endParaRPr>
          </a:p>
          <a:p>
            <a:pPr marL="456880" indent="-456880" algn="ctr">
              <a:defRPr/>
            </a:pPr>
            <a:r>
              <a:rPr lang="en-US" altLang="zh-CN" sz="3200" b="1" dirty="0" err="1">
                <a:latin typeface="Arial" pitchFamily="34" charset="0"/>
                <a:cs typeface="Arial" pitchFamily="34" charset="0"/>
              </a:rPr>
              <a:t>Côngvụ</a:t>
            </a:r>
            <a:r>
              <a:rPr lang="en-US" altLang="zh-CN" sz="3200" b="1" dirty="0">
                <a:latin typeface="Arial" pitchFamily="34" charset="0"/>
                <a:cs typeface="Arial" pitchFamily="34" charset="0"/>
              </a:rPr>
              <a:t> 1:1 </a:t>
            </a:r>
            <a:r>
              <a:rPr lang="en-US" altLang="zh-CN" sz="3200" b="1" dirty="0" err="1">
                <a:latin typeface="Arial" pitchFamily="34" charset="0"/>
                <a:cs typeface="Arial" pitchFamily="34" charset="0"/>
              </a:rPr>
              <a:t>đề</a:t>
            </a:r>
            <a:r>
              <a:rPr lang="en-US" altLang="zh-CN" sz="3200" b="1" dirty="0">
                <a:latin typeface="Arial" pitchFamily="34" charset="0"/>
                <a:cs typeface="Arial" pitchFamily="34" charset="0"/>
              </a:rPr>
              <a:t> </a:t>
            </a:r>
            <a:r>
              <a:rPr lang="en-US" altLang="zh-CN" sz="3200" b="1" dirty="0" err="1">
                <a:latin typeface="Arial" pitchFamily="34" charset="0"/>
                <a:cs typeface="Arial" pitchFamily="34" charset="0"/>
              </a:rPr>
              <a:t>cập</a:t>
            </a:r>
            <a:r>
              <a:rPr lang="en-US" altLang="zh-CN" sz="3200" b="1" dirty="0">
                <a:latin typeface="Arial" pitchFamily="34" charset="0"/>
                <a:cs typeface="Arial" pitchFamily="34" charset="0"/>
              </a:rPr>
              <a:t> “</a:t>
            </a:r>
            <a:r>
              <a:rPr lang="en-US" altLang="zh-CN" sz="3200" b="1" dirty="0" err="1">
                <a:latin typeface="Arial" pitchFamily="34" charset="0"/>
                <a:cs typeface="Arial" pitchFamily="34" charset="0"/>
              </a:rPr>
              <a:t>trong</a:t>
            </a:r>
            <a:r>
              <a:rPr lang="en-US" altLang="zh-CN" sz="3200" b="1" dirty="0">
                <a:latin typeface="Arial" pitchFamily="34" charset="0"/>
                <a:cs typeface="Arial" pitchFamily="34" charset="0"/>
              </a:rPr>
              <a:t> </a:t>
            </a:r>
            <a:r>
              <a:rPr lang="en-US" altLang="zh-CN" sz="3200" b="1" dirty="0" err="1">
                <a:latin typeface="Arial" pitchFamily="34" charset="0"/>
                <a:cs typeface="Arial" pitchFamily="34" charset="0"/>
              </a:rPr>
              <a:t>sách</a:t>
            </a:r>
            <a:r>
              <a:rPr lang="en-US" altLang="zh-CN" sz="3200" b="1" dirty="0">
                <a:latin typeface="Arial" pitchFamily="34" charset="0"/>
                <a:cs typeface="Arial" pitchFamily="34" charset="0"/>
              </a:rPr>
              <a:t> </a:t>
            </a:r>
            <a:r>
              <a:rPr lang="en-US" altLang="zh-CN" sz="3200" b="1" dirty="0" err="1">
                <a:latin typeface="Arial" pitchFamily="34" charset="0"/>
                <a:cs typeface="Arial" pitchFamily="34" charset="0"/>
              </a:rPr>
              <a:t>thứ</a:t>
            </a:r>
            <a:r>
              <a:rPr lang="en-US" altLang="zh-CN" sz="3200" b="1" dirty="0">
                <a:latin typeface="Arial" pitchFamily="34" charset="0"/>
                <a:cs typeface="Arial" pitchFamily="34" charset="0"/>
              </a:rPr>
              <a:t> </a:t>
            </a:r>
            <a:r>
              <a:rPr lang="en-US" altLang="zh-CN" sz="3200" b="1" dirty="0" err="1">
                <a:latin typeface="Arial" pitchFamily="34" charset="0"/>
                <a:cs typeface="Arial" pitchFamily="34" charset="0"/>
              </a:rPr>
              <a:t>nhất</a:t>
            </a:r>
            <a:r>
              <a:rPr lang="en-US" altLang="zh-CN" sz="3200" b="1" dirty="0">
                <a:latin typeface="Arial" pitchFamily="34" charset="0"/>
                <a:cs typeface="Arial" pitchFamily="34" charset="0"/>
              </a:rPr>
              <a:t>”</a:t>
            </a:r>
          </a:p>
          <a:p>
            <a:pPr marL="456880" indent="-456880" algn="ctr">
              <a:defRPr/>
            </a:pPr>
            <a:endParaRPr lang="en-US" altLang="zh-CN" sz="3200" b="1" dirty="0">
              <a:latin typeface="Arial" pitchFamily="34" charset="0"/>
              <a:cs typeface="Arial" pitchFamily="34" charset="0"/>
            </a:endParaRPr>
          </a:p>
          <a:p>
            <a:pPr marL="456880" indent="-456880" algn="ctr">
              <a:defRPr/>
            </a:pPr>
            <a:r>
              <a:rPr lang="en-US" altLang="zh-CN" sz="3200" b="1" dirty="0" err="1">
                <a:latin typeface="Arial" pitchFamily="34" charset="0"/>
                <a:cs typeface="Arial" pitchFamily="34" charset="0"/>
              </a:rPr>
              <a:t>Ngôn</a:t>
            </a:r>
            <a:r>
              <a:rPr lang="en-US" altLang="zh-CN" sz="3200" b="1" dirty="0">
                <a:latin typeface="Arial" pitchFamily="34" charset="0"/>
                <a:cs typeface="Arial" pitchFamily="34" charset="0"/>
              </a:rPr>
              <a:t> </a:t>
            </a:r>
            <a:r>
              <a:rPr lang="en-US" altLang="zh-CN" sz="3200" b="1" dirty="0" err="1">
                <a:latin typeface="Arial" pitchFamily="34" charset="0"/>
                <a:cs typeface="Arial" pitchFamily="34" charset="0"/>
              </a:rPr>
              <a:t>ngữ</a:t>
            </a:r>
            <a:r>
              <a:rPr lang="en-US" altLang="zh-CN" sz="3200" b="1" dirty="0">
                <a:latin typeface="Arial" pitchFamily="34" charset="0"/>
                <a:cs typeface="Arial" pitchFamily="34" charset="0"/>
              </a:rPr>
              <a:t> </a:t>
            </a:r>
            <a:r>
              <a:rPr lang="en-US" altLang="zh-CN" sz="3200" b="1" dirty="0" err="1">
                <a:latin typeface="Arial" pitchFamily="34" charset="0"/>
                <a:cs typeface="Arial" pitchFamily="34" charset="0"/>
              </a:rPr>
              <a:t>giống</a:t>
            </a:r>
            <a:r>
              <a:rPr lang="en-US" altLang="zh-CN" sz="3200" b="1" dirty="0">
                <a:latin typeface="Arial" pitchFamily="34" charset="0"/>
                <a:cs typeface="Arial" pitchFamily="34" charset="0"/>
              </a:rPr>
              <a:t> </a:t>
            </a:r>
            <a:r>
              <a:rPr lang="en-US" altLang="zh-CN" sz="3200" b="1" dirty="0" err="1">
                <a:latin typeface="Arial" pitchFamily="34" charset="0"/>
                <a:cs typeface="Arial" pitchFamily="34" charset="0"/>
              </a:rPr>
              <a:t>nhau</a:t>
            </a:r>
            <a:r>
              <a:rPr lang="en-US" altLang="zh-CN" sz="3200" b="1" dirty="0">
                <a:latin typeface="Arial" pitchFamily="34" charset="0"/>
                <a:cs typeface="Arial" pitchFamily="34" charset="0"/>
              </a:rPr>
              <a:t> (</a:t>
            </a:r>
            <a:r>
              <a:rPr lang="en-US" altLang="zh-CN" sz="3200" b="1" dirty="0" err="1">
                <a:latin typeface="Arial" pitchFamily="34" charset="0"/>
                <a:cs typeface="Arial" pitchFamily="34" charset="0"/>
              </a:rPr>
              <a:t>thuật</a:t>
            </a:r>
            <a:r>
              <a:rPr lang="en-US" altLang="zh-CN" sz="3200" b="1" dirty="0">
                <a:latin typeface="Arial" pitchFamily="34" charset="0"/>
                <a:cs typeface="Arial" pitchFamily="34" charset="0"/>
              </a:rPr>
              <a:t> </a:t>
            </a:r>
            <a:r>
              <a:rPr lang="en-US" altLang="zh-CN" sz="3200" b="1" dirty="0" err="1">
                <a:latin typeface="Arial" pitchFamily="34" charset="0"/>
                <a:cs typeface="Arial" pitchFamily="34" charset="0"/>
              </a:rPr>
              <a:t>ngữ</a:t>
            </a:r>
            <a:r>
              <a:rPr lang="en-US" altLang="zh-CN" sz="3200" b="1" dirty="0">
                <a:latin typeface="Arial" pitchFamily="34" charset="0"/>
                <a:cs typeface="Arial" pitchFamily="34" charset="0"/>
              </a:rPr>
              <a:t> y </a:t>
            </a:r>
            <a:r>
              <a:rPr lang="en-US" altLang="zh-CN" sz="3200" b="1" dirty="0" err="1">
                <a:latin typeface="Arial" pitchFamily="34" charset="0"/>
                <a:cs typeface="Arial" pitchFamily="34" charset="0"/>
              </a:rPr>
              <a:t>khoa</a:t>
            </a:r>
            <a:r>
              <a:rPr lang="en-US" altLang="zh-CN" sz="3200" b="1" dirty="0">
                <a:latin typeface="Arial" pitchFamily="34" charset="0"/>
                <a:cs typeface="Arial" pitchFamily="34" charset="0"/>
              </a:rPr>
              <a:t>)</a:t>
            </a:r>
          </a:p>
          <a:p>
            <a:pPr marL="456880" indent="-456880" algn="ctr">
              <a:defRPr/>
            </a:pPr>
            <a:endParaRPr lang="en-US" altLang="zh-CN" sz="3200" b="1" dirty="0">
              <a:latin typeface="Arial" pitchFamily="34" charset="0"/>
              <a:cs typeface="Arial" pitchFamily="34" charset="0"/>
            </a:endParaRPr>
          </a:p>
          <a:p>
            <a:pPr marL="456880" indent="-456880" algn="ctr">
              <a:defRPr/>
            </a:pPr>
            <a:r>
              <a:rPr lang="en-US" altLang="zh-CN" sz="3200" b="1" dirty="0" err="1">
                <a:latin typeface="Arial" pitchFamily="34" charset="0"/>
                <a:cs typeface="Arial" pitchFamily="34" charset="0"/>
              </a:rPr>
              <a:t>Cùng</a:t>
            </a:r>
            <a:r>
              <a:rPr lang="en-US" altLang="zh-CN" sz="3200" b="1" dirty="0">
                <a:latin typeface="Arial" pitchFamily="34" charset="0"/>
                <a:cs typeface="Arial" pitchFamily="34" charset="0"/>
              </a:rPr>
              <a:t> </a:t>
            </a:r>
            <a:r>
              <a:rPr lang="en-US" altLang="zh-CN" sz="3200" b="1" dirty="0" err="1">
                <a:latin typeface="Arial" pitchFamily="34" charset="0"/>
                <a:cs typeface="Arial" pitchFamily="34" charset="0"/>
              </a:rPr>
              <a:t>chủ</a:t>
            </a:r>
            <a:r>
              <a:rPr lang="en-US" altLang="zh-CN" sz="3200" b="1" dirty="0">
                <a:latin typeface="Arial" pitchFamily="34" charset="0"/>
                <a:cs typeface="Arial" pitchFamily="34" charset="0"/>
              </a:rPr>
              <a:t> </a:t>
            </a:r>
            <a:r>
              <a:rPr lang="en-US" altLang="zh-CN" sz="3200" b="1" dirty="0" err="1">
                <a:latin typeface="Arial" pitchFamily="34" charset="0"/>
                <a:cs typeface="Arial" pitchFamily="34" charset="0"/>
              </a:rPr>
              <a:t>đề</a:t>
            </a:r>
            <a:r>
              <a:rPr lang="en-US" altLang="zh-CN" sz="3200" b="1" dirty="0">
                <a:latin typeface="Arial" pitchFamily="34" charset="0"/>
                <a:cs typeface="Arial" pitchFamily="34" charset="0"/>
              </a:rPr>
              <a:t> (</a:t>
            </a:r>
            <a:r>
              <a:rPr lang="en-US" altLang="zh-CN" sz="3200" b="1" dirty="0" err="1">
                <a:latin typeface="Arial" pitchFamily="34" charset="0"/>
                <a:cs typeface="Arial" pitchFamily="34" charset="0"/>
              </a:rPr>
              <a:t>sự</a:t>
            </a:r>
            <a:r>
              <a:rPr lang="en-US" altLang="zh-CN" sz="3200" b="1" dirty="0">
                <a:latin typeface="Arial" pitchFamily="34" charset="0"/>
                <a:cs typeface="Arial" pitchFamily="34" charset="0"/>
              </a:rPr>
              <a:t> </a:t>
            </a:r>
            <a:r>
              <a:rPr lang="en-US" altLang="zh-CN" sz="3200" b="1" dirty="0" err="1">
                <a:latin typeface="Arial" pitchFamily="34" charset="0"/>
                <a:cs typeface="Arial" pitchFamily="34" charset="0"/>
              </a:rPr>
              <a:t>tể</a:t>
            </a:r>
            <a:r>
              <a:rPr lang="en-US" altLang="zh-CN" sz="3200" b="1" dirty="0">
                <a:latin typeface="Arial" pitchFamily="34" charset="0"/>
                <a:cs typeface="Arial" pitchFamily="34" charset="0"/>
              </a:rPr>
              <a:t> </a:t>
            </a:r>
            <a:r>
              <a:rPr lang="en-US" altLang="zh-CN" sz="3200" b="1" dirty="0" err="1">
                <a:latin typeface="Arial" pitchFamily="34" charset="0"/>
                <a:cs typeface="Arial" pitchFamily="34" charset="0"/>
              </a:rPr>
              <a:t>trị</a:t>
            </a:r>
            <a:r>
              <a:rPr lang="en-US" altLang="zh-CN" sz="3200" b="1" dirty="0">
                <a:latin typeface="Arial" pitchFamily="34" charset="0"/>
                <a:cs typeface="Arial" pitchFamily="34" charset="0"/>
              </a:rPr>
              <a:t>)</a:t>
            </a:r>
          </a:p>
          <a:p>
            <a:pPr marL="456880" indent="-456880" algn="ctr">
              <a:defRPr/>
            </a:pPr>
            <a:endParaRPr lang="en-US" altLang="zh-CN" sz="3200" b="1" dirty="0">
              <a:latin typeface="Arial" pitchFamily="34" charset="0"/>
              <a:cs typeface="Arial" pitchFamily="34" charset="0"/>
            </a:endParaRPr>
          </a:p>
          <a:p>
            <a:pPr marL="456880" indent="-456880" algn="ctr">
              <a:defRPr/>
            </a:pPr>
            <a:r>
              <a:rPr lang="en-US" altLang="zh-CN" sz="3200" b="1" dirty="0">
                <a:latin typeface="Arial" pitchFamily="34" charset="0"/>
                <a:cs typeface="Arial" pitchFamily="34" charset="0"/>
              </a:rPr>
              <a:t>Theo </a:t>
            </a:r>
            <a:r>
              <a:rPr lang="en-US" altLang="zh-CN" sz="3200" b="1" dirty="0" err="1">
                <a:latin typeface="Arial" pitchFamily="34" charset="0"/>
                <a:cs typeface="Arial" pitchFamily="34" charset="0"/>
              </a:rPr>
              <a:t>thứ</a:t>
            </a:r>
            <a:r>
              <a:rPr lang="en-US" altLang="zh-CN" sz="3200" b="1" dirty="0">
                <a:latin typeface="Arial" pitchFamily="34" charset="0"/>
                <a:cs typeface="Arial" pitchFamily="34" charset="0"/>
              </a:rPr>
              <a:t> </a:t>
            </a:r>
            <a:r>
              <a:rPr lang="en-US" altLang="zh-CN" sz="3200" b="1" dirty="0" err="1">
                <a:latin typeface="Arial" pitchFamily="34" charset="0"/>
                <a:cs typeface="Arial" pitchFamily="34" charset="0"/>
              </a:rPr>
              <a:t>tự</a:t>
            </a:r>
            <a:r>
              <a:rPr lang="en-US" altLang="zh-CN" sz="3200" b="1" dirty="0">
                <a:latin typeface="Arial" pitchFamily="34" charset="0"/>
                <a:cs typeface="Arial" pitchFamily="34" charset="0"/>
              </a:rPr>
              <a:t> </a:t>
            </a:r>
            <a:r>
              <a:rPr lang="en-US" altLang="zh-CN" sz="3200" b="1" dirty="0" err="1">
                <a:latin typeface="Arial" pitchFamily="34" charset="0"/>
                <a:cs typeface="Arial" pitchFamily="34" charset="0"/>
              </a:rPr>
              <a:t>thời</a:t>
            </a:r>
            <a:r>
              <a:rPr lang="en-US" altLang="zh-CN" sz="3200" b="1" dirty="0">
                <a:latin typeface="Arial" pitchFamily="34" charset="0"/>
                <a:cs typeface="Arial" pitchFamily="34" charset="0"/>
              </a:rPr>
              <a:t> </a:t>
            </a:r>
            <a:r>
              <a:rPr lang="en-US" altLang="zh-CN" sz="3200" b="1" dirty="0" err="1">
                <a:latin typeface="Arial" pitchFamily="34" charset="0"/>
                <a:cs typeface="Arial" pitchFamily="34" charset="0"/>
              </a:rPr>
              <a:t>gian</a:t>
            </a:r>
            <a:endParaRPr lang="en-US" altLang="zh-CN" sz="3200" b="1" dirty="0">
              <a:latin typeface="Arial" pitchFamily="34" charset="0"/>
              <a:cs typeface="Arial" pitchFamily="34" charset="0"/>
            </a:endParaRPr>
          </a:p>
        </p:txBody>
      </p:sp>
      <p:sp>
        <p:nvSpPr>
          <p:cNvPr id="130053" name="Rectangle 6"/>
          <p:cNvSpPr>
            <a:spLocks noGrp="1" noChangeArrowheads="1"/>
          </p:cNvSpPr>
          <p:nvPr>
            <p:ph type="title" idx="4294967295"/>
          </p:nvPr>
        </p:nvSpPr>
        <p:spPr>
          <a:xfrm>
            <a:off x="1919289" y="304800"/>
            <a:ext cx="7224712" cy="1200150"/>
          </a:xfrm>
          <a:solidFill>
            <a:schemeClr val="bg2"/>
          </a:solidFill>
          <a:ln w="12700" cap="sq">
            <a:solidFill>
              <a:schemeClr val="bg2"/>
            </a:solidFill>
          </a:ln>
        </p:spPr>
        <p:txBody>
          <a:bodyPr wrap="square" lIns="91376" tIns="45688" rIns="91376" bIns="45688" anchor="t">
            <a:spAutoFit/>
          </a:bodyPr>
          <a:lstStyle/>
          <a:p>
            <a:pPr eaLnBrk="1" hangingPunct="1"/>
            <a:r>
              <a:rPr lang="en-US" altLang="zh-CN" sz="3600" b="1" dirty="0" err="1">
                <a:solidFill>
                  <a:srgbClr val="FFFF00"/>
                </a:solidFill>
                <a:effectLst/>
                <a:cs typeface="Arial" pitchFamily="34" charset="0"/>
              </a:rPr>
              <a:t>Trước</a:t>
            </a:r>
            <a:r>
              <a:rPr lang="en-US" altLang="zh-CN" sz="3600" b="1" dirty="0">
                <a:solidFill>
                  <a:srgbClr val="FFFF00"/>
                </a:solidFill>
                <a:effectLst/>
                <a:cs typeface="Arial" pitchFamily="34" charset="0"/>
              </a:rPr>
              <a:t> </a:t>
            </a:r>
            <a:r>
              <a:rPr lang="en-US" altLang="zh-CN" sz="3600" b="1" dirty="0" err="1">
                <a:solidFill>
                  <a:srgbClr val="FFFF00"/>
                </a:solidFill>
                <a:effectLst/>
                <a:cs typeface="Arial" pitchFamily="34" charset="0"/>
              </a:rPr>
              <a:t>giả</a:t>
            </a:r>
            <a:r>
              <a:rPr lang="en-US" altLang="zh-CN" sz="3600" b="1" dirty="0">
                <a:solidFill>
                  <a:srgbClr val="FFFF00"/>
                </a:solidFill>
                <a:effectLst/>
                <a:cs typeface="Arial" pitchFamily="34" charset="0"/>
              </a:rPr>
              <a:t> </a:t>
            </a:r>
            <a:r>
              <a:rPr lang="en-US" altLang="zh-CN" sz="3600" b="1" dirty="0" err="1">
                <a:solidFill>
                  <a:srgbClr val="FFFF00"/>
                </a:solidFill>
                <a:effectLst/>
                <a:cs typeface="Arial" pitchFamily="34" charset="0"/>
              </a:rPr>
              <a:t>chung</a:t>
            </a:r>
            <a:r>
              <a:rPr lang="en-US" altLang="zh-CN" sz="3600" b="1" dirty="0">
                <a:solidFill>
                  <a:srgbClr val="FFFF00"/>
                </a:solidFill>
                <a:effectLst/>
                <a:cs typeface="Arial" pitchFamily="34" charset="0"/>
              </a:rPr>
              <a:t> </a:t>
            </a:r>
            <a:r>
              <a:rPr lang="en-US" altLang="zh-CN" sz="3600" b="1" dirty="0" err="1">
                <a:solidFill>
                  <a:srgbClr val="FFFF00"/>
                </a:solidFill>
                <a:effectLst/>
                <a:cs typeface="Arial" pitchFamily="34" charset="0"/>
              </a:rPr>
              <a:t>của</a:t>
            </a:r>
            <a:r>
              <a:rPr lang="en-US" altLang="zh-CN" sz="3600" b="1" dirty="0">
                <a:solidFill>
                  <a:srgbClr val="FFFF00"/>
                </a:solidFill>
                <a:effectLst/>
                <a:cs typeface="Arial" pitchFamily="34" charset="0"/>
              </a:rPr>
              <a:t/>
            </a:r>
            <a:br>
              <a:rPr lang="en-US" altLang="zh-CN" sz="3600" b="1" dirty="0">
                <a:solidFill>
                  <a:srgbClr val="FFFF00"/>
                </a:solidFill>
                <a:effectLst/>
                <a:cs typeface="Arial" pitchFamily="34" charset="0"/>
              </a:rPr>
            </a:br>
            <a:r>
              <a:rPr lang="en-US" altLang="zh-CN" sz="3600" b="1" dirty="0">
                <a:solidFill>
                  <a:srgbClr val="FFFF00"/>
                </a:solidFill>
                <a:effectLst/>
                <a:cs typeface="Arial" pitchFamily="34" charset="0"/>
              </a:rPr>
              <a:t> Luca - </a:t>
            </a:r>
            <a:r>
              <a:rPr lang="en-US" altLang="zh-CN" sz="3600" b="1" dirty="0" err="1">
                <a:solidFill>
                  <a:srgbClr val="FFFF00"/>
                </a:solidFill>
                <a:effectLst/>
                <a:cs typeface="Arial" pitchFamily="34" charset="0"/>
              </a:rPr>
              <a:t>Công</a:t>
            </a:r>
            <a:r>
              <a:rPr lang="en-US" altLang="zh-CN" sz="3600" b="1" dirty="0">
                <a:solidFill>
                  <a:srgbClr val="FFFF00"/>
                </a:solidFill>
                <a:effectLst/>
                <a:cs typeface="Arial" pitchFamily="34" charset="0"/>
              </a:rPr>
              <a:t> </a:t>
            </a:r>
            <a:r>
              <a:rPr lang="en-US" altLang="zh-CN" sz="3600" b="1" dirty="0" err="1">
                <a:solidFill>
                  <a:srgbClr val="FFFF00"/>
                </a:solidFill>
                <a:effectLst/>
                <a:cs typeface="Arial" pitchFamily="34" charset="0"/>
              </a:rPr>
              <a:t>vụ</a:t>
            </a:r>
            <a:endParaRPr lang="en-US" sz="3600" b="1" dirty="0">
              <a:solidFill>
                <a:srgbClr val="FFFF00"/>
              </a:solidFill>
              <a:effectLst/>
              <a:cs typeface="Arial" pitchFamily="34" charset="0"/>
            </a:endParaRPr>
          </a:p>
        </p:txBody>
      </p:sp>
      <p:pic>
        <p:nvPicPr>
          <p:cNvPr id="130054" name="Picture 5" descr="saintlukeicon.jpg"/>
          <p:cNvPicPr>
            <a:picLocks noChangeAspect="1"/>
          </p:cNvPicPr>
          <p:nvPr/>
        </p:nvPicPr>
        <p:blipFill>
          <a:blip r:embed="rId4" cstate="print"/>
          <a:srcRect/>
          <a:stretch>
            <a:fillRect/>
          </a:stretch>
        </p:blipFill>
        <p:spPr bwMode="auto">
          <a:xfrm>
            <a:off x="0" y="4"/>
            <a:ext cx="1752600" cy="2366963"/>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1445"/>
                                        </p:tgtEl>
                                        <p:attrNameLst>
                                          <p:attrName>style.visibility</p:attrName>
                                        </p:attrNameLst>
                                      </p:cBhvr>
                                      <p:to>
                                        <p:strVal val="visible"/>
                                      </p:to>
                                    </p:set>
                                    <p:anim calcmode="lin" valueType="num">
                                      <p:cBhvr additive="base">
                                        <p:cTn id="7" dur="500" fill="hold"/>
                                        <p:tgtEl>
                                          <p:spTgt spid="61445"/>
                                        </p:tgtEl>
                                        <p:attrNameLst>
                                          <p:attrName>ppt_x</p:attrName>
                                        </p:attrNameLst>
                                      </p:cBhvr>
                                      <p:tavLst>
                                        <p:tav tm="0">
                                          <p:val>
                                            <p:strVal val="1+#ppt_w/2"/>
                                          </p:val>
                                        </p:tav>
                                        <p:tav tm="100000">
                                          <p:val>
                                            <p:strVal val="#ppt_x"/>
                                          </p:val>
                                        </p:tav>
                                      </p:tavLst>
                                    </p:anim>
                                    <p:anim calcmode="lin" valueType="num">
                                      <p:cBhvr additive="base">
                                        <p:cTn id="8" dur="500" fill="hold"/>
                                        <p:tgtEl>
                                          <p:spTgt spid="614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5"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sf_yearLord_03.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Title 3"/>
          <p:cNvSpPr>
            <a:spLocks noGrp="1"/>
          </p:cNvSpPr>
          <p:nvPr>
            <p:ph type="title" idx="4294967295"/>
          </p:nvPr>
        </p:nvSpPr>
        <p:spPr>
          <a:xfrm>
            <a:off x="5105400" y="3957641"/>
            <a:ext cx="3744912" cy="1223963"/>
          </a:xfrm>
          <a:noFill/>
        </p:spPr>
        <p:txBody>
          <a:bodyPr/>
          <a:lstStyle/>
          <a:p>
            <a:pPr>
              <a:defRPr/>
            </a:pPr>
            <a:r>
              <a:rPr lang="en-US" sz="3600" dirty="0" err="1"/>
              <a:t>Ưu</a:t>
            </a:r>
            <a:r>
              <a:rPr lang="en-US" sz="3600" dirty="0"/>
              <a:t> </a:t>
            </a:r>
            <a:r>
              <a:rPr lang="en-US" sz="3600" dirty="0" err="1"/>
              <a:t>tiên</a:t>
            </a:r>
            <a:r>
              <a:rPr lang="en-US" sz="3600" dirty="0"/>
              <a:t> </a:t>
            </a:r>
            <a:r>
              <a:rPr lang="en-US" sz="3600" dirty="0" err="1"/>
              <a:t>của</a:t>
            </a:r>
            <a:r>
              <a:rPr lang="en-US" sz="3600" dirty="0"/>
              <a:t> </a:t>
            </a:r>
            <a:r>
              <a:rPr lang="en-US" sz="3600" dirty="0" err="1"/>
              <a:t>chúng</a:t>
            </a:r>
            <a:r>
              <a:rPr lang="en-US" sz="3600" dirty="0"/>
              <a:t> </a:t>
            </a:r>
            <a:r>
              <a:rPr lang="en-US" sz="3600" dirty="0" err="1"/>
              <a:t>ta</a:t>
            </a:r>
            <a:r>
              <a:rPr lang="en-US" sz="3600" dirty="0"/>
              <a:t> </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12642" name="Picture 1"/>
          <p:cNvPicPr>
            <a:picLocks noChangeAspect="1"/>
          </p:cNvPicPr>
          <p:nvPr/>
        </p:nvPicPr>
        <p:blipFill>
          <a:blip r:embed="rId3" cstate="print"/>
          <a:srcRect/>
          <a:stretch>
            <a:fillRect/>
          </a:stretch>
        </p:blipFill>
        <p:spPr bwMode="auto">
          <a:xfrm>
            <a:off x="1905000" y="1"/>
            <a:ext cx="5080000" cy="3378200"/>
          </a:xfrm>
          <a:prstGeom prst="rect">
            <a:avLst/>
          </a:prstGeom>
          <a:noFill/>
          <a:ln w="9525">
            <a:noFill/>
            <a:miter lim="800000"/>
            <a:headEnd/>
            <a:tailEnd/>
          </a:ln>
        </p:spPr>
      </p:pic>
      <p:sp>
        <p:nvSpPr>
          <p:cNvPr id="112643" name="Picture 4" descr="Washing feet"/>
          <p:cNvSpPr>
            <a:spLocks noChangeAspect="1" noChangeArrowheads="1"/>
          </p:cNvSpPr>
          <p:nvPr/>
        </p:nvSpPr>
        <p:spPr bwMode="auto">
          <a:xfrm>
            <a:off x="3876675" y="-82550"/>
            <a:ext cx="5303838" cy="6967538"/>
          </a:xfrm>
          <a:prstGeom prst="rect">
            <a:avLst/>
          </a:prstGeom>
          <a:noFill/>
          <a:ln w="9525">
            <a:noFill/>
            <a:miter lim="800000"/>
            <a:headEnd/>
            <a:tailEnd/>
          </a:ln>
        </p:spPr>
        <p:txBody>
          <a:bodyPr lIns="91376" tIns="45688" rIns="91376" bIns="45688"/>
          <a:lstStyle/>
          <a:p>
            <a:endParaRPr lang="en-US"/>
          </a:p>
        </p:txBody>
      </p:sp>
      <p:sp>
        <p:nvSpPr>
          <p:cNvPr id="112644" name="Picture 4" descr="Christ, cup, bread"/>
          <p:cNvSpPr>
            <a:spLocks noChangeAspect="1" noChangeArrowheads="1"/>
          </p:cNvSpPr>
          <p:nvPr/>
        </p:nvSpPr>
        <p:spPr bwMode="auto">
          <a:xfrm>
            <a:off x="381001" y="1905000"/>
            <a:ext cx="3697288" cy="4953000"/>
          </a:xfrm>
          <a:prstGeom prst="rect">
            <a:avLst/>
          </a:prstGeom>
          <a:noFill/>
          <a:ln w="9525">
            <a:noFill/>
            <a:miter lim="800000"/>
            <a:headEnd/>
            <a:tailEnd/>
          </a:ln>
        </p:spPr>
        <p:txBody>
          <a:bodyPr lIns="91376" tIns="45688" rIns="91376" bIns="45688"/>
          <a:lstStyle/>
          <a:p>
            <a:endParaRPr lang="en-US"/>
          </a:p>
        </p:txBody>
      </p:sp>
      <p:sp>
        <p:nvSpPr>
          <p:cNvPr id="2053" name="Text Box 5"/>
          <p:cNvSpPr txBox="1">
            <a:spLocks noChangeArrowheads="1"/>
          </p:cNvSpPr>
          <p:nvPr/>
        </p:nvSpPr>
        <p:spPr bwMode="auto">
          <a:xfrm>
            <a:off x="0" y="3733800"/>
            <a:ext cx="8153400" cy="1754326"/>
          </a:xfrm>
          <a:prstGeom prst="rect">
            <a:avLst/>
          </a:prstGeom>
          <a:noFill/>
          <a:ln w="12700" cap="sq">
            <a:noFill/>
            <a:miter lim="800000"/>
            <a:headEnd type="none" w="sm" len="sm"/>
            <a:tailEnd type="none" w="sm" len="sm"/>
          </a:ln>
        </p:spPr>
        <p:txBody>
          <a:bodyPr wrap="square" lIns="91376" tIns="45688" rIns="91376" bIns="45688">
            <a:spAutoFit/>
          </a:bodyPr>
          <a:lstStyle/>
          <a:p>
            <a:r>
              <a:rPr lang="en-US" sz="3600" b="1" dirty="0" err="1">
                <a:latin typeface="Arial" pitchFamily="34" charset="0"/>
                <a:cs typeface="Arial" pitchFamily="34" charset="0"/>
              </a:rPr>
              <a:t>Đức</a:t>
            </a:r>
            <a:r>
              <a:rPr lang="en-US" sz="3600" b="1" dirty="0">
                <a:latin typeface="Arial" pitchFamily="34" charset="0"/>
                <a:cs typeface="Arial" pitchFamily="34" charset="0"/>
              </a:rPr>
              <a:t> tin </a:t>
            </a:r>
            <a:r>
              <a:rPr lang="en-US" sz="3600" b="1" dirty="0" err="1">
                <a:latin typeface="Arial" pitchFamily="34" charset="0"/>
                <a:cs typeface="Arial" pitchFamily="34" charset="0"/>
              </a:rPr>
              <a:t>được</a:t>
            </a:r>
            <a:r>
              <a:rPr lang="en-US" sz="3600" b="1" dirty="0">
                <a:latin typeface="Arial" pitchFamily="34" charset="0"/>
                <a:cs typeface="Arial" pitchFamily="34" charset="0"/>
              </a:rPr>
              <a:t> </a:t>
            </a:r>
            <a:r>
              <a:rPr lang="en-US" sz="3600" b="1" dirty="0" err="1">
                <a:latin typeface="Arial" pitchFamily="34" charset="0"/>
                <a:cs typeface="Arial" pitchFamily="34" charset="0"/>
              </a:rPr>
              <a:t>cứu</a:t>
            </a:r>
            <a:r>
              <a:rPr lang="en-US" sz="3600" b="1" dirty="0">
                <a:latin typeface="Arial" pitchFamily="34" charset="0"/>
                <a:cs typeface="Arial" pitchFamily="34" charset="0"/>
              </a:rPr>
              <a:t> </a:t>
            </a:r>
            <a:r>
              <a:rPr lang="en-US" sz="3600" b="1" dirty="0" err="1">
                <a:latin typeface="Arial" pitchFamily="34" charset="0"/>
                <a:cs typeface="Arial" pitchFamily="34" charset="0"/>
              </a:rPr>
              <a:t>là</a:t>
            </a:r>
            <a:r>
              <a:rPr lang="en-US" sz="3600" b="1" dirty="0">
                <a:latin typeface="Arial" pitchFamily="34" charset="0"/>
                <a:cs typeface="Arial" pitchFamily="34" charset="0"/>
              </a:rPr>
              <a:t> </a:t>
            </a:r>
            <a:r>
              <a:rPr lang="en-US" sz="3600" b="1" dirty="0" err="1">
                <a:latin typeface="Arial" pitchFamily="34" charset="0"/>
                <a:cs typeface="Arial" pitchFamily="34" charset="0"/>
              </a:rPr>
              <a:t>gì</a:t>
            </a:r>
            <a:r>
              <a:rPr lang="en-US" sz="3600" b="1" dirty="0">
                <a:latin typeface="Arial" pitchFamily="34" charset="0"/>
                <a:cs typeface="Arial" pitchFamily="34" charset="0"/>
              </a:rPr>
              <a:t>?  </a:t>
            </a:r>
          </a:p>
          <a:p>
            <a:endParaRPr lang="en-US" sz="3600" b="1" dirty="0">
              <a:latin typeface="Arial" pitchFamily="34" charset="0"/>
              <a:cs typeface="Arial" pitchFamily="34" charset="0"/>
            </a:endParaRPr>
          </a:p>
          <a:p>
            <a:r>
              <a:rPr lang="en-US" sz="3600" b="1" dirty="0" err="1">
                <a:latin typeface="Arial" pitchFamily="34" charset="0"/>
                <a:cs typeface="Arial" pitchFamily="34" charset="0"/>
              </a:rPr>
              <a:t>Có</a:t>
            </a:r>
            <a:r>
              <a:rPr lang="en-US" sz="3600" b="1" dirty="0">
                <a:latin typeface="Arial" pitchFamily="34" charset="0"/>
                <a:cs typeface="Arial" pitchFamily="34" charset="0"/>
              </a:rPr>
              <a:t> </a:t>
            </a:r>
            <a:r>
              <a:rPr lang="en-US" sz="3600" b="1" dirty="0" err="1">
                <a:latin typeface="Arial" pitchFamily="34" charset="0"/>
                <a:cs typeface="Arial" pitchFamily="34" charset="0"/>
              </a:rPr>
              <a:t>gì</a:t>
            </a:r>
            <a:r>
              <a:rPr lang="en-US" sz="3600" b="1" dirty="0">
                <a:latin typeface="Arial" pitchFamily="34" charset="0"/>
                <a:cs typeface="Arial" pitchFamily="34" charset="0"/>
              </a:rPr>
              <a:t> </a:t>
            </a:r>
            <a:r>
              <a:rPr lang="en-US" sz="3600" b="1" dirty="0" err="1">
                <a:latin typeface="Arial" pitchFamily="34" charset="0"/>
                <a:cs typeface="Arial" pitchFamily="34" charset="0"/>
              </a:rPr>
              <a:t>khác</a:t>
            </a:r>
            <a:r>
              <a:rPr lang="en-US" sz="3600" b="1" dirty="0">
                <a:latin typeface="Arial" pitchFamily="34" charset="0"/>
                <a:cs typeface="Arial" pitchFamily="34" charset="0"/>
              </a:rPr>
              <a:t> </a:t>
            </a:r>
            <a:r>
              <a:rPr lang="en-US" sz="3600" b="1" dirty="0" err="1">
                <a:latin typeface="Arial" pitchFamily="34" charset="0"/>
                <a:cs typeface="Arial" pitchFamily="34" charset="0"/>
              </a:rPr>
              <a:t>biệt</a:t>
            </a:r>
            <a:r>
              <a:rPr lang="en-US" sz="3600" b="1" dirty="0">
                <a:latin typeface="Arial" pitchFamily="34" charset="0"/>
                <a:cs typeface="Arial" pitchFamily="34" charset="0"/>
              </a:rPr>
              <a:t> </a:t>
            </a:r>
            <a:r>
              <a:rPr lang="en-US" sz="3600" b="1" dirty="0" err="1">
                <a:latin typeface="Arial" pitchFamily="34" charset="0"/>
                <a:cs typeface="Arial" pitchFamily="34" charset="0"/>
              </a:rPr>
              <a:t>với</a:t>
            </a:r>
            <a:r>
              <a:rPr lang="en-US" sz="3600" b="1" dirty="0">
                <a:latin typeface="Arial" pitchFamily="34" charset="0"/>
                <a:cs typeface="Arial" pitchFamily="34" charset="0"/>
              </a:rPr>
              <a:t> </a:t>
            </a:r>
            <a:r>
              <a:rPr lang="en-US" sz="3600" b="1" dirty="0" err="1">
                <a:latin typeface="Arial" pitchFamily="34" charset="0"/>
                <a:cs typeface="Arial" pitchFamily="34" charset="0"/>
              </a:rPr>
              <a:t>đức</a:t>
            </a:r>
            <a:r>
              <a:rPr lang="en-US" sz="3600" b="1" dirty="0">
                <a:latin typeface="Arial" pitchFamily="34" charset="0"/>
                <a:cs typeface="Arial" pitchFamily="34" charset="0"/>
              </a:rPr>
              <a:t> tin </a:t>
            </a:r>
            <a:r>
              <a:rPr lang="en-US" sz="3600" b="1" dirty="0" err="1">
                <a:latin typeface="Arial" pitchFamily="34" charset="0"/>
                <a:cs typeface="Arial" pitchFamily="34" charset="0"/>
              </a:rPr>
              <a:t>sai</a:t>
            </a:r>
            <a:r>
              <a:rPr lang="en-US" sz="3600" b="1" dirty="0">
                <a:latin typeface="Arial" pitchFamily="34" charset="0"/>
                <a:cs typeface="Arial" pitchFamily="34" charset="0"/>
              </a:rPr>
              <a:t> </a:t>
            </a:r>
            <a:r>
              <a:rPr lang="en-US" sz="3600" b="1" dirty="0" err="1">
                <a:latin typeface="Arial" pitchFamily="34" charset="0"/>
                <a:cs typeface="Arial" pitchFamily="34" charset="0"/>
              </a:rPr>
              <a:t>lạc</a:t>
            </a:r>
            <a:r>
              <a:rPr lang="en-US" sz="3600" b="1" dirty="0">
                <a:latin typeface="Arial" pitchFamily="34" charset="0"/>
                <a:cs typeface="Arial" pitchFamily="34" charset="0"/>
              </a:rPr>
              <a:t>?</a:t>
            </a:r>
          </a:p>
        </p:txBody>
      </p:sp>
      <p:sp>
        <p:nvSpPr>
          <p:cNvPr id="6" name="Text Box 3"/>
          <p:cNvSpPr txBox="1">
            <a:spLocks noChangeArrowheads="1"/>
          </p:cNvSpPr>
          <p:nvPr/>
        </p:nvSpPr>
        <p:spPr bwMode="auto">
          <a:xfrm>
            <a:off x="4114800" y="6324600"/>
            <a:ext cx="5029200" cy="533400"/>
          </a:xfrm>
          <a:prstGeom prst="rect">
            <a:avLst/>
          </a:prstGeom>
          <a:no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endParaRPr lang="en-US" sz="1000" b="1" i="1" dirty="0">
              <a:solidFill>
                <a:srgbClr val="FFFFFF"/>
              </a:solidFill>
              <a:effectLst>
                <a:outerShdw blurRad="38100" dist="38100" dir="2700000" algn="tl">
                  <a:srgbClr val="000000"/>
                </a:outerShdw>
              </a:effectLst>
              <a:latin typeface="Arial" charset="0"/>
              <a:cs typeface="Arial" charset="0"/>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53">
                                            <p:txEl>
                                              <p:pRg st="0" end="0"/>
                                            </p:txEl>
                                          </p:spTgt>
                                        </p:tgtEl>
                                        <p:attrNameLst>
                                          <p:attrName>style.visibility</p:attrName>
                                        </p:attrNameLst>
                                      </p:cBhvr>
                                      <p:to>
                                        <p:strVal val="visible"/>
                                      </p:to>
                                    </p:set>
                                    <p:anim calcmode="lin" valueType="num">
                                      <p:cBhvr additive="base">
                                        <p:cTn id="7" dur="500" fill="hold"/>
                                        <p:tgtEl>
                                          <p:spTgt spid="205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5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53">
                                            <p:txEl>
                                              <p:pRg st="2" end="2"/>
                                            </p:txEl>
                                          </p:spTgt>
                                        </p:tgtEl>
                                        <p:attrNameLst>
                                          <p:attrName>style.visibility</p:attrName>
                                        </p:attrNameLst>
                                      </p:cBhvr>
                                      <p:to>
                                        <p:strVal val="visible"/>
                                      </p:to>
                                    </p:set>
                                    <p:anim calcmode="lin" valueType="num">
                                      <p:cBhvr additive="base">
                                        <p:cTn id="13" dur="500" fill="hold"/>
                                        <p:tgtEl>
                                          <p:spTgt spid="205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5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3"/>
          <p:cNvSpPr>
            <a:spLocks noChangeArrowheads="1"/>
          </p:cNvSpPr>
          <p:nvPr/>
        </p:nvSpPr>
        <p:spPr bwMode="auto">
          <a:xfrm>
            <a:off x="0" y="0"/>
            <a:ext cx="9144000" cy="6858000"/>
          </a:xfrm>
          <a:prstGeom prst="rect">
            <a:avLst/>
          </a:prstGeom>
          <a:solidFill>
            <a:schemeClr val="bg1"/>
          </a:solidFill>
          <a:ln w="12700" cap="sq">
            <a:noFill/>
            <a:round/>
            <a:headEnd type="none" w="sm" len="sm"/>
            <a:tailEnd type="none" w="sm" len="sm"/>
          </a:ln>
        </p:spPr>
        <p:txBody>
          <a:bodyPr wrap="none" lIns="91376" tIns="45688" rIns="91376" bIns="45688"/>
          <a:lstStyle/>
          <a:p>
            <a:pPr algn="ctr" eaLnBrk="0" hangingPunct="0"/>
            <a:endParaRPr lang="en-US">
              <a:solidFill>
                <a:srgbClr val="000000"/>
              </a:solidFill>
            </a:endParaRPr>
          </a:p>
        </p:txBody>
      </p:sp>
      <p:sp>
        <p:nvSpPr>
          <p:cNvPr id="132099" name="Title 1"/>
          <p:cNvSpPr>
            <a:spLocks noGrp="1"/>
          </p:cNvSpPr>
          <p:nvPr>
            <p:ph type="title" idx="4294967295"/>
          </p:nvPr>
        </p:nvSpPr>
        <p:spPr>
          <a:xfrm>
            <a:off x="1" y="228600"/>
            <a:ext cx="8459788" cy="533400"/>
          </a:xfrm>
        </p:spPr>
        <p:txBody>
          <a:bodyPr>
            <a:normAutofit fontScale="90000"/>
          </a:bodyPr>
          <a:lstStyle/>
          <a:p>
            <a:pPr eaLnBrk="1" hangingPunct="1"/>
            <a:r>
              <a:rPr lang="en-US" b="1" i="1" dirty="0" err="1" smtClean="0">
                <a:solidFill>
                  <a:srgbClr val="800000"/>
                </a:solidFill>
                <a:cs typeface="Arial" pitchFamily="34" charset="0"/>
              </a:rPr>
              <a:t>Khải</a:t>
            </a:r>
            <a:r>
              <a:rPr lang="en-US" b="1" i="1" dirty="0" smtClean="0">
                <a:solidFill>
                  <a:srgbClr val="800000"/>
                </a:solidFill>
                <a:cs typeface="Arial" pitchFamily="34" charset="0"/>
              </a:rPr>
              <a:t> </a:t>
            </a:r>
            <a:r>
              <a:rPr lang="en-US" b="1" i="1" dirty="0" err="1" smtClean="0">
                <a:solidFill>
                  <a:srgbClr val="800000"/>
                </a:solidFill>
                <a:cs typeface="Arial" pitchFamily="34" charset="0"/>
              </a:rPr>
              <a:t>tượng</a:t>
            </a:r>
            <a:r>
              <a:rPr lang="en-US" b="1" i="1" dirty="0" smtClean="0">
                <a:solidFill>
                  <a:srgbClr val="800000"/>
                </a:solidFill>
                <a:cs typeface="Arial" pitchFamily="34" charset="0"/>
              </a:rPr>
              <a:t> </a:t>
            </a:r>
            <a:r>
              <a:rPr lang="en-US" b="1" i="1" dirty="0" err="1" smtClean="0">
                <a:solidFill>
                  <a:srgbClr val="800000"/>
                </a:solidFill>
                <a:cs typeface="Arial" pitchFamily="34" charset="0"/>
              </a:rPr>
              <a:t>của</a:t>
            </a:r>
            <a:r>
              <a:rPr lang="en-US" b="1" i="1" dirty="0" smtClean="0">
                <a:solidFill>
                  <a:srgbClr val="800000"/>
                </a:solidFill>
                <a:cs typeface="Arial" pitchFamily="34" charset="0"/>
              </a:rPr>
              <a:t> </a:t>
            </a:r>
            <a:r>
              <a:rPr lang="en-US" b="1" i="1" dirty="0" err="1" smtClean="0">
                <a:solidFill>
                  <a:srgbClr val="800000"/>
                </a:solidFill>
                <a:cs typeface="Arial" pitchFamily="34" charset="0"/>
              </a:rPr>
              <a:t>chúng</a:t>
            </a:r>
            <a:r>
              <a:rPr lang="en-US" b="1" i="1" dirty="0" smtClean="0">
                <a:solidFill>
                  <a:srgbClr val="800000"/>
                </a:solidFill>
                <a:cs typeface="Arial" pitchFamily="34" charset="0"/>
              </a:rPr>
              <a:t> </a:t>
            </a:r>
            <a:r>
              <a:rPr lang="en-US" b="1" i="1" dirty="0" err="1" smtClean="0">
                <a:solidFill>
                  <a:srgbClr val="800000"/>
                </a:solidFill>
                <a:cs typeface="Arial" pitchFamily="34" charset="0"/>
              </a:rPr>
              <a:t>ta</a:t>
            </a:r>
            <a:r>
              <a:rPr lang="en-US" b="1" i="1" dirty="0" smtClean="0">
                <a:solidFill>
                  <a:srgbClr val="800000"/>
                </a:solidFill>
                <a:cs typeface="Arial" pitchFamily="34" charset="0"/>
              </a:rPr>
              <a:t> </a:t>
            </a:r>
            <a:r>
              <a:rPr lang="en-US" b="1" i="1" dirty="0" err="1" smtClean="0">
                <a:solidFill>
                  <a:srgbClr val="800000"/>
                </a:solidFill>
                <a:cs typeface="Arial" pitchFamily="34" charset="0"/>
              </a:rPr>
              <a:t>là</a:t>
            </a:r>
            <a:r>
              <a:rPr lang="en-US" sz="3200" i="1" dirty="0">
                <a:solidFill>
                  <a:srgbClr val="800000"/>
                </a:solidFill>
                <a:cs typeface="Arial" pitchFamily="34" charset="0"/>
              </a:rPr>
              <a:t>…</a:t>
            </a:r>
          </a:p>
        </p:txBody>
      </p:sp>
      <p:pic>
        <p:nvPicPr>
          <p:cNvPr id="14" name="Content Placeholder 3" descr="People on the Globe.jpg"/>
          <p:cNvPicPr>
            <a:picLocks noGrp="1" noChangeAspect="1"/>
          </p:cNvPicPr>
          <p:nvPr>
            <p:ph idx="4294967295"/>
          </p:nvPr>
        </p:nvPicPr>
        <p:blipFill>
          <a:blip r:embed="rId3" cstate="print"/>
          <a:srcRect l="-66" r="-66"/>
          <a:stretch>
            <a:fillRect/>
          </a:stretch>
        </p:blipFill>
        <p:spPr>
          <a:xfrm>
            <a:off x="6096000" y="4572000"/>
            <a:ext cx="3048000" cy="2286000"/>
          </a:xfrm>
        </p:spPr>
      </p:pic>
      <p:grpSp>
        <p:nvGrpSpPr>
          <p:cNvPr id="2" name="Group 15"/>
          <p:cNvGrpSpPr>
            <a:grpSpLocks/>
          </p:cNvGrpSpPr>
          <p:nvPr/>
        </p:nvGrpSpPr>
        <p:grpSpPr bwMode="auto">
          <a:xfrm>
            <a:off x="2971800" y="1143000"/>
            <a:ext cx="3048000" cy="3048000"/>
            <a:chOff x="2819400" y="1143000"/>
            <a:chExt cx="3048000" cy="3048000"/>
          </a:xfrm>
        </p:grpSpPr>
        <p:pic>
          <p:nvPicPr>
            <p:cNvPr id="132110" name="Picture 6" descr="lovecloud.jpg"/>
            <p:cNvPicPr>
              <a:picLocks noChangeAspect="1"/>
            </p:cNvPicPr>
            <p:nvPr/>
          </p:nvPicPr>
          <p:blipFill>
            <a:blip r:embed="rId4" cstate="print"/>
            <a:srcRect r="3999" b="3999"/>
            <a:stretch>
              <a:fillRect/>
            </a:stretch>
          </p:blipFill>
          <p:spPr bwMode="auto">
            <a:xfrm>
              <a:off x="2819400" y="1905000"/>
              <a:ext cx="3048000" cy="2286000"/>
            </a:xfrm>
            <a:prstGeom prst="rect">
              <a:avLst/>
            </a:prstGeom>
            <a:noFill/>
            <a:ln w="9525">
              <a:noFill/>
              <a:miter lim="800000"/>
              <a:headEnd/>
              <a:tailEnd/>
            </a:ln>
          </p:spPr>
        </p:pic>
        <p:sp>
          <p:nvSpPr>
            <p:cNvPr id="8" name="Title 1"/>
            <p:cNvSpPr txBox="1">
              <a:spLocks/>
            </p:cNvSpPr>
            <p:nvPr/>
          </p:nvSpPr>
          <p:spPr bwMode="auto">
            <a:xfrm>
              <a:off x="2819400" y="1143000"/>
              <a:ext cx="2971800" cy="914400"/>
            </a:xfrm>
            <a:prstGeom prst="rect">
              <a:avLst/>
            </a:prstGeom>
            <a:noFill/>
            <a:ln w="9525">
              <a:noFill/>
              <a:miter lim="800000"/>
              <a:headEnd/>
              <a:tailEnd/>
            </a:ln>
            <a:effectLst/>
          </p:spPr>
          <p:txBody>
            <a:bodyPr anchor="ctr"/>
            <a:lstStyle/>
            <a:p>
              <a:pPr algn="ctr" eaLnBrk="0" hangingPunct="0">
                <a:defRPr/>
              </a:pPr>
              <a:r>
                <a:rPr lang="en-US" sz="4400" b="1" kern="0" dirty="0" err="1">
                  <a:solidFill>
                    <a:srgbClr val="800000"/>
                  </a:solidFill>
                  <a:latin typeface="Arial"/>
                  <a:ea typeface="ＭＳ Ｐゴシック" pitchFamily="-107" charset="-128"/>
                  <a:cs typeface="Arial"/>
                </a:rPr>
                <a:t>Yêu</a:t>
              </a:r>
              <a:r>
                <a:rPr lang="en-US" sz="4400" b="1" kern="0" dirty="0">
                  <a:solidFill>
                    <a:srgbClr val="800000"/>
                  </a:solidFill>
                  <a:latin typeface="Arial"/>
                  <a:ea typeface="ＭＳ Ｐゴシック" pitchFamily="-107" charset="-128"/>
                  <a:cs typeface="Arial"/>
                </a:rPr>
                <a:t> </a:t>
              </a:r>
              <a:r>
                <a:rPr lang="en-US" sz="4400" b="1" kern="0" dirty="0" err="1">
                  <a:solidFill>
                    <a:srgbClr val="800000"/>
                  </a:solidFill>
                  <a:latin typeface="Arial"/>
                  <a:ea typeface="ＭＳ Ｐゴシック" pitchFamily="-107" charset="-128"/>
                  <a:cs typeface="Arial"/>
                </a:rPr>
                <a:t>Chúa</a:t>
              </a:r>
              <a:endParaRPr lang="en-US" sz="4400" b="1" kern="0" dirty="0">
                <a:solidFill>
                  <a:srgbClr val="800000"/>
                </a:solidFill>
                <a:latin typeface="Arial"/>
                <a:ea typeface="ＭＳ Ｐゴシック" pitchFamily="-107" charset="-128"/>
                <a:cs typeface="Arial"/>
              </a:endParaRPr>
            </a:p>
          </p:txBody>
        </p:sp>
      </p:grpSp>
      <p:sp>
        <p:nvSpPr>
          <p:cNvPr id="12" name="Title 1"/>
          <p:cNvSpPr txBox="1">
            <a:spLocks/>
          </p:cNvSpPr>
          <p:nvPr/>
        </p:nvSpPr>
        <p:spPr bwMode="auto">
          <a:xfrm>
            <a:off x="6096000" y="3276600"/>
            <a:ext cx="3048000" cy="1295400"/>
          </a:xfrm>
          <a:prstGeom prst="rect">
            <a:avLst/>
          </a:prstGeom>
          <a:noFill/>
          <a:ln w="9525">
            <a:noFill/>
            <a:miter lim="800000"/>
            <a:headEnd/>
            <a:tailEnd/>
          </a:ln>
          <a:effectLst/>
        </p:spPr>
        <p:txBody>
          <a:bodyPr lIns="91376" tIns="45688" rIns="91376" bIns="45688" anchor="ctr"/>
          <a:lstStyle/>
          <a:p>
            <a:pPr algn="ctr" eaLnBrk="0" hangingPunct="0">
              <a:defRPr/>
            </a:pPr>
            <a:r>
              <a:rPr lang="en-US" sz="4400" b="1" kern="0" dirty="0" err="1">
                <a:solidFill>
                  <a:srgbClr val="800000"/>
                </a:solidFill>
                <a:latin typeface="Arial"/>
                <a:ea typeface="ＭＳ Ｐゴシック" pitchFamily="-107" charset="-128"/>
                <a:cs typeface="Arial"/>
              </a:rPr>
              <a:t>Yêu</a:t>
            </a:r>
            <a:r>
              <a:rPr lang="en-US" sz="4400" b="1" kern="0" dirty="0">
                <a:solidFill>
                  <a:srgbClr val="800000"/>
                </a:solidFill>
                <a:latin typeface="Arial"/>
                <a:ea typeface="ＭＳ Ｐゴシック" pitchFamily="-107" charset="-128"/>
                <a:cs typeface="Arial"/>
              </a:rPr>
              <a:t> </a:t>
            </a:r>
            <a:r>
              <a:rPr lang="en-US" sz="4400" b="1" kern="0" dirty="0" err="1">
                <a:solidFill>
                  <a:srgbClr val="800000"/>
                </a:solidFill>
                <a:latin typeface="Arial"/>
                <a:ea typeface="ＭＳ Ｐゴシック" pitchFamily="-107" charset="-128"/>
                <a:cs typeface="Arial"/>
              </a:rPr>
              <a:t>mọi</a:t>
            </a:r>
            <a:r>
              <a:rPr lang="en-US" sz="4400" b="1" kern="0" dirty="0">
                <a:solidFill>
                  <a:srgbClr val="800000"/>
                </a:solidFill>
                <a:latin typeface="Arial"/>
                <a:ea typeface="ＭＳ Ｐゴシック" pitchFamily="-107" charset="-128"/>
                <a:cs typeface="Arial"/>
              </a:rPr>
              <a:t> </a:t>
            </a:r>
            <a:r>
              <a:rPr lang="en-US" sz="4400" b="1" kern="0" dirty="0" err="1">
                <a:solidFill>
                  <a:srgbClr val="800000"/>
                </a:solidFill>
                <a:latin typeface="Arial"/>
                <a:ea typeface="ＭＳ Ｐゴシック" pitchFamily="-107" charset="-128"/>
                <a:cs typeface="Arial"/>
              </a:rPr>
              <a:t>dân</a:t>
            </a:r>
            <a:r>
              <a:rPr lang="en-US" sz="4400" b="1" kern="0" dirty="0">
                <a:solidFill>
                  <a:srgbClr val="800000"/>
                </a:solidFill>
                <a:latin typeface="Arial"/>
                <a:ea typeface="ＭＳ Ｐゴシック" pitchFamily="-107" charset="-128"/>
                <a:cs typeface="Arial"/>
              </a:rPr>
              <a:t> </a:t>
            </a:r>
            <a:r>
              <a:rPr lang="en-US" sz="4400" b="1" kern="0" dirty="0" err="1">
                <a:solidFill>
                  <a:srgbClr val="800000"/>
                </a:solidFill>
                <a:latin typeface="Arial"/>
                <a:ea typeface="ＭＳ Ｐゴシック" pitchFamily="-107" charset="-128"/>
                <a:cs typeface="Arial"/>
              </a:rPr>
              <a:t>tộc</a:t>
            </a:r>
            <a:endParaRPr lang="en-US" sz="4400" b="1" kern="0" dirty="0">
              <a:solidFill>
                <a:srgbClr val="800000"/>
              </a:solidFill>
              <a:latin typeface="Arial"/>
              <a:ea typeface="ＭＳ Ｐゴシック" pitchFamily="-107" charset="-128"/>
              <a:cs typeface="Arial"/>
            </a:endParaRPr>
          </a:p>
        </p:txBody>
      </p:sp>
      <p:grpSp>
        <p:nvGrpSpPr>
          <p:cNvPr id="3" name="Group 14"/>
          <p:cNvGrpSpPr>
            <a:grpSpLocks/>
          </p:cNvGrpSpPr>
          <p:nvPr/>
        </p:nvGrpSpPr>
        <p:grpSpPr bwMode="auto">
          <a:xfrm>
            <a:off x="0" y="3360738"/>
            <a:ext cx="3048000" cy="3497262"/>
            <a:chOff x="0" y="3360420"/>
            <a:chExt cx="3048000" cy="3497579"/>
          </a:xfrm>
        </p:grpSpPr>
        <p:sp>
          <p:nvSpPr>
            <p:cNvPr id="10" name="Title 1"/>
            <p:cNvSpPr txBox="1">
              <a:spLocks/>
            </p:cNvSpPr>
            <p:nvPr/>
          </p:nvSpPr>
          <p:spPr bwMode="auto">
            <a:xfrm>
              <a:off x="0" y="3360420"/>
              <a:ext cx="3048000" cy="1211372"/>
            </a:xfrm>
            <a:prstGeom prst="rect">
              <a:avLst/>
            </a:prstGeom>
            <a:noFill/>
            <a:ln w="9525">
              <a:noFill/>
              <a:miter lim="800000"/>
              <a:headEnd/>
              <a:tailEnd/>
            </a:ln>
            <a:effectLst/>
          </p:spPr>
          <p:txBody>
            <a:bodyPr anchor="ctr"/>
            <a:lstStyle/>
            <a:p>
              <a:pPr algn="ctr" eaLnBrk="0" hangingPunct="0">
                <a:defRPr/>
              </a:pPr>
              <a:r>
                <a:rPr lang="en-US" sz="4400" b="1" kern="0" dirty="0" err="1">
                  <a:solidFill>
                    <a:srgbClr val="800000"/>
                  </a:solidFill>
                  <a:latin typeface="Arial"/>
                  <a:ea typeface="ＭＳ Ｐゴシック" pitchFamily="-107" charset="-128"/>
                  <a:cs typeface="Arial"/>
                </a:rPr>
                <a:t>Yêu</a:t>
              </a:r>
              <a:r>
                <a:rPr lang="en-US" sz="4400" b="1" kern="0" dirty="0">
                  <a:solidFill>
                    <a:srgbClr val="800000"/>
                  </a:solidFill>
                  <a:latin typeface="Arial"/>
                  <a:ea typeface="ＭＳ Ｐゴシック" pitchFamily="-107" charset="-128"/>
                  <a:cs typeface="Arial"/>
                </a:rPr>
                <a:t> </a:t>
              </a:r>
              <a:r>
                <a:rPr lang="en-US" sz="4400" b="1" kern="0" dirty="0" err="1">
                  <a:solidFill>
                    <a:srgbClr val="800000"/>
                  </a:solidFill>
                  <a:latin typeface="Arial"/>
                  <a:ea typeface="ＭＳ Ｐゴシック" pitchFamily="-107" charset="-128"/>
                  <a:cs typeface="Arial"/>
                </a:rPr>
                <a:t>Hội</a:t>
              </a:r>
              <a:r>
                <a:rPr lang="en-US" sz="4400" b="1" kern="0" dirty="0">
                  <a:solidFill>
                    <a:srgbClr val="800000"/>
                  </a:solidFill>
                  <a:latin typeface="Arial"/>
                  <a:ea typeface="ＭＳ Ｐゴシック" pitchFamily="-107" charset="-128"/>
                  <a:cs typeface="Arial"/>
                </a:rPr>
                <a:t> </a:t>
              </a:r>
              <a:r>
                <a:rPr lang="en-US" sz="4400" b="1" kern="0" dirty="0" err="1">
                  <a:solidFill>
                    <a:srgbClr val="800000"/>
                  </a:solidFill>
                  <a:latin typeface="Arial"/>
                  <a:ea typeface="ＭＳ Ｐゴシック" pitchFamily="-107" charset="-128"/>
                  <a:cs typeface="Arial"/>
                </a:rPr>
                <a:t>Thánh</a:t>
              </a:r>
              <a:r>
                <a:rPr lang="en-US" sz="4400" b="1" kern="0" dirty="0">
                  <a:solidFill>
                    <a:srgbClr val="800000"/>
                  </a:solidFill>
                  <a:latin typeface="Arial"/>
                  <a:ea typeface="ＭＳ Ｐゴシック" pitchFamily="-107" charset="-128"/>
                  <a:cs typeface="Arial"/>
                </a:rPr>
                <a:t> </a:t>
              </a:r>
            </a:p>
          </p:txBody>
        </p:sp>
        <p:pic>
          <p:nvPicPr>
            <p:cNvPr id="132109" name="Picture 12" descr="body_of_Christ2.jpg"/>
            <p:cNvPicPr>
              <a:picLocks noChangeAspect="1"/>
            </p:cNvPicPr>
            <p:nvPr/>
          </p:nvPicPr>
          <p:blipFill>
            <a:blip r:embed="rId5" cstate="print"/>
            <a:srcRect/>
            <a:stretch>
              <a:fillRect/>
            </a:stretch>
          </p:blipFill>
          <p:spPr bwMode="auto">
            <a:xfrm>
              <a:off x="1" y="4572000"/>
              <a:ext cx="3047999" cy="2285999"/>
            </a:xfrm>
            <a:prstGeom prst="rect">
              <a:avLst/>
            </a:prstGeom>
            <a:noFill/>
            <a:ln w="9525">
              <a:noFill/>
              <a:miter lim="800000"/>
              <a:headEnd/>
              <a:tailEnd/>
            </a:ln>
          </p:spPr>
        </p:pic>
      </p:grpSp>
      <p:sp>
        <p:nvSpPr>
          <p:cNvPr id="19" name="Right Arrow 18"/>
          <p:cNvSpPr>
            <a:spLocks noChangeArrowheads="1"/>
          </p:cNvSpPr>
          <p:nvPr/>
        </p:nvSpPr>
        <p:spPr bwMode="auto">
          <a:xfrm rot="8286027">
            <a:off x="2128838" y="2709863"/>
            <a:ext cx="762000" cy="533400"/>
          </a:xfrm>
          <a:prstGeom prst="rightArrow">
            <a:avLst>
              <a:gd name="adj1" fmla="val 50000"/>
              <a:gd name="adj2" fmla="val 50000"/>
            </a:avLst>
          </a:prstGeom>
          <a:solidFill>
            <a:srgbClr val="8F0D0A"/>
          </a:solidFill>
          <a:ln w="12700" cap="sq">
            <a:solidFill>
              <a:schemeClr val="tx1"/>
            </a:solidFill>
            <a:round/>
            <a:headEnd type="none" w="sm" len="sm"/>
            <a:tailEnd type="none" w="sm" len="sm"/>
          </a:ln>
        </p:spPr>
        <p:txBody>
          <a:bodyPr wrap="none" lIns="91376" tIns="45688" rIns="91376" bIns="45688"/>
          <a:lstStyle/>
          <a:p>
            <a:pPr algn="ctr" eaLnBrk="0" hangingPunct="0"/>
            <a:endParaRPr lang="en-US">
              <a:solidFill>
                <a:srgbClr val="800000"/>
              </a:solidFill>
            </a:endParaRPr>
          </a:p>
        </p:txBody>
      </p:sp>
      <p:sp>
        <p:nvSpPr>
          <p:cNvPr id="20" name="Right Arrow 19"/>
          <p:cNvSpPr>
            <a:spLocks noChangeArrowheads="1"/>
          </p:cNvSpPr>
          <p:nvPr/>
        </p:nvSpPr>
        <p:spPr bwMode="auto">
          <a:xfrm>
            <a:off x="4119563" y="5486400"/>
            <a:ext cx="762000" cy="533400"/>
          </a:xfrm>
          <a:prstGeom prst="rightArrow">
            <a:avLst>
              <a:gd name="adj1" fmla="val 50000"/>
              <a:gd name="adj2" fmla="val 50000"/>
            </a:avLst>
          </a:prstGeom>
          <a:solidFill>
            <a:srgbClr val="8F0D0A"/>
          </a:solidFill>
          <a:ln w="12700" cap="sq">
            <a:solidFill>
              <a:schemeClr val="tx1"/>
            </a:solidFill>
            <a:round/>
            <a:headEnd type="none" w="sm" len="sm"/>
            <a:tailEnd type="none" w="sm" len="sm"/>
          </a:ln>
        </p:spPr>
        <p:txBody>
          <a:bodyPr wrap="none" lIns="91376" tIns="45688" rIns="91376" bIns="45688"/>
          <a:lstStyle/>
          <a:p>
            <a:pPr algn="ctr" eaLnBrk="0" hangingPunct="0"/>
            <a:endParaRPr lang="en-US">
              <a:solidFill>
                <a:srgbClr val="800000"/>
              </a:solidFill>
            </a:endParaRPr>
          </a:p>
        </p:txBody>
      </p:sp>
      <p:sp>
        <p:nvSpPr>
          <p:cNvPr id="21" name="Right Arrow 20"/>
          <p:cNvSpPr>
            <a:spLocks noChangeArrowheads="1"/>
          </p:cNvSpPr>
          <p:nvPr/>
        </p:nvSpPr>
        <p:spPr bwMode="auto">
          <a:xfrm rot="-8142921">
            <a:off x="6173788" y="2628900"/>
            <a:ext cx="762000" cy="533400"/>
          </a:xfrm>
          <a:prstGeom prst="rightArrow">
            <a:avLst>
              <a:gd name="adj1" fmla="val 50000"/>
              <a:gd name="adj2" fmla="val 50000"/>
            </a:avLst>
          </a:prstGeom>
          <a:solidFill>
            <a:srgbClr val="8F0D0A"/>
          </a:solidFill>
          <a:ln w="12700" cap="sq">
            <a:solidFill>
              <a:schemeClr val="tx1"/>
            </a:solidFill>
            <a:round/>
            <a:headEnd type="none" w="sm" len="sm"/>
            <a:tailEnd type="none" w="sm" len="sm"/>
          </a:ln>
        </p:spPr>
        <p:txBody>
          <a:bodyPr wrap="none" lIns="91376" tIns="45688" rIns="91376" bIns="45688"/>
          <a:lstStyle/>
          <a:p>
            <a:pPr algn="ctr" eaLnBrk="0" hangingPunct="0"/>
            <a:endParaRPr lang="en-US">
              <a:solidFill>
                <a:srgbClr val="80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ChangeArrowheads="1"/>
          </p:cNvSpPr>
          <p:nvPr/>
        </p:nvSpPr>
        <p:spPr bwMode="auto">
          <a:xfrm>
            <a:off x="8615366" y="6601710"/>
            <a:ext cx="294115" cy="221369"/>
          </a:xfrm>
          <a:prstGeom prst="rect">
            <a:avLst/>
          </a:prstGeom>
          <a:noFill/>
          <a:ln w="9525">
            <a:noFill/>
            <a:miter lim="800000"/>
            <a:headEnd/>
            <a:tailEnd/>
          </a:ln>
        </p:spPr>
        <p:txBody>
          <a:bodyPr wrap="none" lIns="82067" tIns="41034" rIns="82067" bIns="41034" anchor="b" anchorCtr="1">
            <a:spAutoFit/>
          </a:bodyPr>
          <a:lstStyle/>
          <a:p>
            <a:pPr defTabSz="813815" eaLnBrk="0" hangingPunct="0"/>
            <a:fld id="{187F0B05-9873-45C0-A9E1-6B8F5BA9EEB1}" type="slidenum">
              <a:rPr lang="en-US" sz="900">
                <a:solidFill>
                  <a:srgbClr val="808080"/>
                </a:solidFill>
                <a:latin typeface="Arial" pitchFamily="34" charset="0"/>
              </a:rPr>
              <a:pPr defTabSz="813815" eaLnBrk="0" hangingPunct="0"/>
              <a:t>21</a:t>
            </a:fld>
            <a:endParaRPr lang="en-US" sz="900">
              <a:solidFill>
                <a:srgbClr val="808080"/>
              </a:solidFill>
              <a:latin typeface="Arial" pitchFamily="34" charset="0"/>
            </a:endParaRPr>
          </a:p>
        </p:txBody>
      </p:sp>
      <p:sp>
        <p:nvSpPr>
          <p:cNvPr id="133123" name="Rectangle 3"/>
          <p:cNvSpPr>
            <a:spLocks noChangeArrowheads="1"/>
          </p:cNvSpPr>
          <p:nvPr/>
        </p:nvSpPr>
        <p:spPr bwMode="auto">
          <a:xfrm>
            <a:off x="8615366" y="6601710"/>
            <a:ext cx="294115" cy="221369"/>
          </a:xfrm>
          <a:prstGeom prst="rect">
            <a:avLst/>
          </a:prstGeom>
          <a:noFill/>
          <a:ln w="9525">
            <a:noFill/>
            <a:miter lim="800000"/>
            <a:headEnd/>
            <a:tailEnd/>
          </a:ln>
        </p:spPr>
        <p:txBody>
          <a:bodyPr wrap="none" lIns="82067" tIns="41034" rIns="82067" bIns="41034" anchor="b" anchorCtr="1">
            <a:spAutoFit/>
          </a:bodyPr>
          <a:lstStyle/>
          <a:p>
            <a:pPr defTabSz="813815" eaLnBrk="0" hangingPunct="0"/>
            <a:fld id="{3EB784BD-342B-4A41-AE96-2AA7D352F0EA}" type="slidenum">
              <a:rPr lang="en-US" sz="900">
                <a:solidFill>
                  <a:srgbClr val="808080"/>
                </a:solidFill>
                <a:latin typeface="Arial" pitchFamily="34" charset="0"/>
              </a:rPr>
              <a:pPr defTabSz="813815" eaLnBrk="0" hangingPunct="0"/>
              <a:t>21</a:t>
            </a:fld>
            <a:endParaRPr lang="en-US" sz="900">
              <a:solidFill>
                <a:srgbClr val="808080"/>
              </a:solidFill>
              <a:latin typeface="Arial" pitchFamily="34" charset="0"/>
            </a:endParaRPr>
          </a:p>
        </p:txBody>
      </p:sp>
      <p:sp>
        <p:nvSpPr>
          <p:cNvPr id="133124" name="Rectangle 4"/>
          <p:cNvSpPr>
            <a:spLocks noChangeArrowheads="1"/>
          </p:cNvSpPr>
          <p:nvPr/>
        </p:nvSpPr>
        <p:spPr bwMode="auto">
          <a:xfrm>
            <a:off x="8615366" y="6601710"/>
            <a:ext cx="294115" cy="221369"/>
          </a:xfrm>
          <a:prstGeom prst="rect">
            <a:avLst/>
          </a:prstGeom>
          <a:noFill/>
          <a:ln w="9525">
            <a:noFill/>
            <a:miter lim="800000"/>
            <a:headEnd/>
            <a:tailEnd/>
          </a:ln>
        </p:spPr>
        <p:txBody>
          <a:bodyPr wrap="none" lIns="82067" tIns="41034" rIns="82067" bIns="41034" anchor="b" anchorCtr="1">
            <a:spAutoFit/>
          </a:bodyPr>
          <a:lstStyle/>
          <a:p>
            <a:pPr defTabSz="813815" eaLnBrk="0" hangingPunct="0"/>
            <a:fld id="{A978A5A9-19F9-4F8F-94AA-1976165E03FF}" type="slidenum">
              <a:rPr lang="en-US" sz="900">
                <a:solidFill>
                  <a:srgbClr val="808080"/>
                </a:solidFill>
                <a:latin typeface="Arial" pitchFamily="34" charset="0"/>
              </a:rPr>
              <a:pPr defTabSz="813815" eaLnBrk="0" hangingPunct="0"/>
              <a:t>21</a:t>
            </a:fld>
            <a:endParaRPr lang="en-US" sz="900">
              <a:solidFill>
                <a:srgbClr val="808080"/>
              </a:solidFill>
              <a:latin typeface="Arial" pitchFamily="34" charset="0"/>
            </a:endParaRPr>
          </a:p>
        </p:txBody>
      </p:sp>
      <p:sp>
        <p:nvSpPr>
          <p:cNvPr id="133125" name="Rectangle 5"/>
          <p:cNvSpPr>
            <a:spLocks noChangeArrowheads="1"/>
          </p:cNvSpPr>
          <p:nvPr/>
        </p:nvSpPr>
        <p:spPr bwMode="auto">
          <a:xfrm>
            <a:off x="1865313" y="6632927"/>
            <a:ext cx="2107946" cy="190151"/>
          </a:xfrm>
          <a:prstGeom prst="rect">
            <a:avLst/>
          </a:prstGeom>
          <a:noFill/>
          <a:ln w="9525">
            <a:noFill/>
            <a:miter lim="800000"/>
            <a:headEnd/>
            <a:tailEnd/>
          </a:ln>
        </p:spPr>
        <p:txBody>
          <a:bodyPr wrap="none" lIns="82067" tIns="41034" rIns="82067" bIns="41034" anchor="b" anchorCtr="1">
            <a:spAutoFit/>
          </a:bodyPr>
          <a:lstStyle/>
          <a:p>
            <a:pPr defTabSz="813815" eaLnBrk="0" hangingPunct="0"/>
            <a:r>
              <a:rPr lang="en-US" sz="700">
                <a:solidFill>
                  <a:srgbClr val="808080"/>
                </a:solidFill>
                <a:latin typeface="Arial" pitchFamily="34" charset="0"/>
              </a:rPr>
              <a:t>© 2003 Cisco Systems, Inc. All rights reserved.</a:t>
            </a:r>
          </a:p>
        </p:txBody>
      </p:sp>
      <p:sp>
        <p:nvSpPr>
          <p:cNvPr id="133126" name="Rectangle 6"/>
          <p:cNvSpPr>
            <a:spLocks noChangeArrowheads="1"/>
          </p:cNvSpPr>
          <p:nvPr/>
        </p:nvSpPr>
        <p:spPr bwMode="auto">
          <a:xfrm>
            <a:off x="76201" y="6463167"/>
            <a:ext cx="1322388" cy="359913"/>
          </a:xfrm>
          <a:prstGeom prst="rect">
            <a:avLst/>
          </a:prstGeom>
          <a:noFill/>
          <a:ln w="9525">
            <a:noFill/>
            <a:miter lim="800000"/>
            <a:headEnd/>
            <a:tailEnd/>
          </a:ln>
        </p:spPr>
        <p:txBody>
          <a:bodyPr lIns="82067" tIns="41034" rIns="82067" bIns="41034" anchor="b" anchorCtr="1">
            <a:spAutoFit/>
          </a:bodyPr>
          <a:lstStyle/>
          <a:p>
            <a:pPr defTabSz="813815" eaLnBrk="0" hangingPunct="0"/>
            <a:endParaRPr lang="en-US" sz="900">
              <a:solidFill>
                <a:srgbClr val="808080"/>
              </a:solidFill>
              <a:latin typeface="Arial" pitchFamily="34" charset="0"/>
            </a:endParaRPr>
          </a:p>
          <a:p>
            <a:pPr defTabSz="813815" eaLnBrk="0" hangingPunct="0"/>
            <a:r>
              <a:rPr lang="en-US" sz="900">
                <a:solidFill>
                  <a:srgbClr val="808080"/>
                </a:solidFill>
                <a:latin typeface="Arial" pitchFamily="34" charset="0"/>
              </a:rPr>
              <a:t>Presentation_ID</a:t>
            </a:r>
          </a:p>
        </p:txBody>
      </p:sp>
      <p:pic>
        <p:nvPicPr>
          <p:cNvPr id="133127" name="Picture 7" descr="b_fy0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33128" name="Rectangle 8"/>
          <p:cNvSpPr>
            <a:spLocks noGrp="1" noChangeArrowheads="1"/>
          </p:cNvSpPr>
          <p:nvPr>
            <p:ph type="title"/>
          </p:nvPr>
        </p:nvSpPr>
        <p:spPr>
          <a:xfrm>
            <a:off x="152400" y="225425"/>
            <a:ext cx="8648700" cy="1450975"/>
          </a:xfrm>
          <a:noFill/>
        </p:spPr>
        <p:txBody>
          <a:bodyPr lIns="82067" tIns="41034" rIns="82067" bIns="41034" anchor="b">
            <a:normAutofit fontScale="90000"/>
          </a:bodyPr>
          <a:lstStyle/>
          <a:p>
            <a:pPr eaLnBrk="1" hangingPunct="1"/>
            <a:r>
              <a:rPr lang="en-US" altLang="zh-CN" sz="4800" dirty="0" err="1">
                <a:solidFill>
                  <a:schemeClr val="bg1"/>
                </a:solidFill>
                <a:ea typeface="SimSun" pitchFamily="2" charset="-122"/>
              </a:rPr>
              <a:t>Những</a:t>
            </a:r>
            <a:r>
              <a:rPr lang="en-US" altLang="zh-CN" sz="4800" dirty="0">
                <a:solidFill>
                  <a:schemeClr val="bg1"/>
                </a:solidFill>
                <a:ea typeface="SimSun" pitchFamily="2" charset="-122"/>
              </a:rPr>
              <a:t> </a:t>
            </a:r>
            <a:r>
              <a:rPr lang="en-US" altLang="zh-CN" sz="4800" dirty="0" err="1">
                <a:solidFill>
                  <a:schemeClr val="bg1"/>
                </a:solidFill>
                <a:ea typeface="SimSun" pitchFamily="2" charset="-122"/>
              </a:rPr>
              <a:t>Chống</a:t>
            </a:r>
            <a:r>
              <a:rPr lang="en-US" altLang="zh-CN" sz="4800" dirty="0">
                <a:solidFill>
                  <a:schemeClr val="bg1"/>
                </a:solidFill>
                <a:ea typeface="SimSun" pitchFamily="2" charset="-122"/>
              </a:rPr>
              <a:t> </a:t>
            </a:r>
            <a:r>
              <a:rPr lang="en-US" altLang="zh-CN" sz="4800" dirty="0" err="1">
                <a:solidFill>
                  <a:schemeClr val="bg1"/>
                </a:solidFill>
                <a:ea typeface="SimSun" pitchFamily="2" charset="-122"/>
              </a:rPr>
              <a:t>đối</a:t>
            </a:r>
            <a:r>
              <a:rPr lang="en-US" altLang="zh-CN" sz="4800" dirty="0">
                <a:solidFill>
                  <a:schemeClr val="bg1"/>
                </a:solidFill>
                <a:ea typeface="SimSun" pitchFamily="2" charset="-122"/>
              </a:rPr>
              <a:t/>
            </a:r>
            <a:br>
              <a:rPr lang="en-US" altLang="zh-CN" sz="4800" dirty="0">
                <a:solidFill>
                  <a:schemeClr val="bg1"/>
                </a:solidFill>
                <a:ea typeface="SimSun" pitchFamily="2" charset="-122"/>
              </a:rPr>
            </a:br>
            <a:r>
              <a:rPr lang="en-US" altLang="zh-CN" sz="4800" dirty="0">
                <a:solidFill>
                  <a:schemeClr val="bg1"/>
                </a:solidFill>
                <a:ea typeface="SimSun" pitchFamily="2" charset="-122"/>
              </a:rPr>
              <a:t> </a:t>
            </a:r>
            <a:r>
              <a:rPr lang="en-US" altLang="zh-CN" sz="4800" dirty="0" err="1">
                <a:solidFill>
                  <a:schemeClr val="bg1"/>
                </a:solidFill>
                <a:ea typeface="SimSun" pitchFamily="2" charset="-122"/>
              </a:rPr>
              <a:t>Kinh</a:t>
            </a:r>
            <a:r>
              <a:rPr lang="en-US" altLang="zh-CN" sz="4800" dirty="0">
                <a:solidFill>
                  <a:schemeClr val="bg1"/>
                </a:solidFill>
                <a:ea typeface="SimSun" pitchFamily="2" charset="-122"/>
              </a:rPr>
              <a:t> </a:t>
            </a:r>
            <a:r>
              <a:rPr lang="en-US" altLang="zh-CN" sz="4800" dirty="0" err="1">
                <a:solidFill>
                  <a:schemeClr val="bg1"/>
                </a:solidFill>
                <a:ea typeface="SimSun" pitchFamily="2" charset="-122"/>
              </a:rPr>
              <a:t>Thánh</a:t>
            </a:r>
            <a:r>
              <a:rPr lang="en-US" altLang="zh-CN" sz="4800" dirty="0">
                <a:solidFill>
                  <a:schemeClr val="bg1"/>
                </a:solidFill>
                <a:ea typeface="SimSun" pitchFamily="2" charset="-122"/>
              </a:rPr>
              <a:t> </a:t>
            </a:r>
            <a:endParaRPr lang="en-US" altLang="zh-CN" dirty="0" smtClean="0">
              <a:ea typeface="SimSun" pitchFamily="2" charset="-122"/>
            </a:endParaRPr>
          </a:p>
        </p:txBody>
      </p:sp>
      <p:sp>
        <p:nvSpPr>
          <p:cNvPr id="133129" name="Text Box 9"/>
          <p:cNvSpPr txBox="1">
            <a:spLocks noChangeArrowheads="1"/>
          </p:cNvSpPr>
          <p:nvPr/>
        </p:nvSpPr>
        <p:spPr bwMode="auto">
          <a:xfrm>
            <a:off x="381000" y="4869161"/>
            <a:ext cx="8458200" cy="1938992"/>
          </a:xfrm>
          <a:prstGeom prst="rect">
            <a:avLst/>
          </a:prstGeom>
          <a:noFill/>
          <a:ln w="9525">
            <a:noFill/>
            <a:miter lim="800000"/>
            <a:headEnd/>
            <a:tailEnd/>
          </a:ln>
        </p:spPr>
        <p:txBody>
          <a:bodyPr wrap="square" lIns="91376" tIns="45688" rIns="91376" bIns="45688">
            <a:spAutoFit/>
          </a:bodyPr>
          <a:lstStyle/>
          <a:p>
            <a:r>
              <a:rPr lang="en-US" sz="4000" b="1" i="1" dirty="0" err="1">
                <a:solidFill>
                  <a:srgbClr val="FFFFFF"/>
                </a:solidFill>
                <a:latin typeface="Times" pitchFamily="-84" charset="0"/>
              </a:rPr>
              <a:t>Kể</a:t>
            </a:r>
            <a:r>
              <a:rPr lang="en-US" sz="4000" b="1" i="1" dirty="0">
                <a:solidFill>
                  <a:srgbClr val="FFFFFF"/>
                </a:solidFill>
                <a:latin typeface="Times" pitchFamily="-84" charset="0"/>
              </a:rPr>
              <a:t> </a:t>
            </a:r>
            <a:r>
              <a:rPr lang="en-US" sz="4000" b="1" i="1" dirty="0" err="1">
                <a:solidFill>
                  <a:srgbClr val="FFFFFF"/>
                </a:solidFill>
                <a:latin typeface="Times" pitchFamily="-84" charset="0"/>
              </a:rPr>
              <a:t>từ</a:t>
            </a:r>
            <a:r>
              <a:rPr lang="en-US" sz="4000" b="1" i="1" dirty="0">
                <a:solidFill>
                  <a:srgbClr val="FFFFFF"/>
                </a:solidFill>
                <a:latin typeface="Times" pitchFamily="-84" charset="0"/>
              </a:rPr>
              <a:t> </a:t>
            </a:r>
            <a:r>
              <a:rPr lang="en-US" sz="4000" b="1" i="1" dirty="0" err="1">
                <a:solidFill>
                  <a:srgbClr val="FFFFFF"/>
                </a:solidFill>
                <a:latin typeface="Times" pitchFamily="-84" charset="0"/>
              </a:rPr>
              <a:t>thời</a:t>
            </a:r>
            <a:r>
              <a:rPr lang="en-US" sz="4000" b="1" i="1" dirty="0">
                <a:solidFill>
                  <a:srgbClr val="FFFFFF"/>
                </a:solidFill>
                <a:latin typeface="Times" pitchFamily="-84" charset="0"/>
              </a:rPr>
              <a:t> </a:t>
            </a:r>
            <a:r>
              <a:rPr lang="en-US" sz="4000" b="1" i="1" dirty="0" err="1">
                <a:solidFill>
                  <a:srgbClr val="FFFFFF"/>
                </a:solidFill>
                <a:latin typeface="Times" pitchFamily="-84" charset="0"/>
              </a:rPr>
              <a:t>Hội</a:t>
            </a:r>
            <a:r>
              <a:rPr lang="en-US" sz="4000" b="1" i="1" dirty="0">
                <a:solidFill>
                  <a:srgbClr val="FFFFFF"/>
                </a:solidFill>
                <a:latin typeface="Times" pitchFamily="-84" charset="0"/>
              </a:rPr>
              <a:t> </a:t>
            </a:r>
            <a:r>
              <a:rPr lang="en-US" sz="4000" b="1" i="1" dirty="0" err="1">
                <a:solidFill>
                  <a:srgbClr val="FFFFFF"/>
                </a:solidFill>
                <a:latin typeface="Times" pitchFamily="-84" charset="0"/>
              </a:rPr>
              <a:t>Thánh</a:t>
            </a:r>
            <a:r>
              <a:rPr lang="en-US" sz="4000" b="1" i="1" dirty="0">
                <a:solidFill>
                  <a:srgbClr val="FFFFFF"/>
                </a:solidFill>
                <a:latin typeface="Times" pitchFamily="-84" charset="0"/>
              </a:rPr>
              <a:t> </a:t>
            </a:r>
            <a:r>
              <a:rPr lang="en-US" sz="4000" b="1" i="1" dirty="0" err="1">
                <a:solidFill>
                  <a:srgbClr val="FFFFFF"/>
                </a:solidFill>
                <a:latin typeface="Times" pitchFamily="-84" charset="0"/>
              </a:rPr>
              <a:t>đầu</a:t>
            </a:r>
            <a:r>
              <a:rPr lang="en-US" sz="4000" b="1" i="1" dirty="0">
                <a:solidFill>
                  <a:srgbClr val="FFFFFF"/>
                </a:solidFill>
                <a:latin typeface="Times" pitchFamily="-84" charset="0"/>
              </a:rPr>
              <a:t> </a:t>
            </a:r>
            <a:r>
              <a:rPr lang="en-US" sz="4000" b="1" i="1" dirty="0" err="1">
                <a:solidFill>
                  <a:srgbClr val="FFFFFF"/>
                </a:solidFill>
                <a:latin typeface="Times" pitchFamily="-84" charset="0"/>
              </a:rPr>
              <a:t>tiên</a:t>
            </a:r>
            <a:r>
              <a:rPr lang="en-US" sz="4000" b="1" i="1" dirty="0">
                <a:solidFill>
                  <a:srgbClr val="FFFFFF"/>
                </a:solidFill>
                <a:latin typeface="Times" pitchFamily="-84" charset="0"/>
              </a:rPr>
              <a:t>, </a:t>
            </a:r>
            <a:r>
              <a:rPr lang="en-US" sz="4000" b="1" i="1" dirty="0" err="1">
                <a:solidFill>
                  <a:srgbClr val="FFFFFF"/>
                </a:solidFill>
                <a:latin typeface="Times" pitchFamily="-84" charset="0"/>
              </a:rPr>
              <a:t>nhiều</a:t>
            </a:r>
            <a:r>
              <a:rPr lang="en-US" sz="4000" b="1" i="1" dirty="0">
                <a:solidFill>
                  <a:srgbClr val="FFFFFF"/>
                </a:solidFill>
                <a:latin typeface="Times" pitchFamily="-84" charset="0"/>
              </a:rPr>
              <a:t> </a:t>
            </a:r>
            <a:r>
              <a:rPr lang="en-US" sz="4000" b="1" i="1" dirty="0" err="1">
                <a:solidFill>
                  <a:srgbClr val="FFFFFF"/>
                </a:solidFill>
                <a:latin typeface="Times" pitchFamily="-84" charset="0"/>
              </a:rPr>
              <a:t>sự</a:t>
            </a:r>
            <a:r>
              <a:rPr lang="en-US" sz="4000" b="1" i="1" dirty="0">
                <a:solidFill>
                  <a:srgbClr val="FFFFFF"/>
                </a:solidFill>
                <a:latin typeface="Times" pitchFamily="-84" charset="0"/>
              </a:rPr>
              <a:t> </a:t>
            </a:r>
            <a:r>
              <a:rPr lang="en-US" sz="4000" b="1" i="1" dirty="0" err="1">
                <a:solidFill>
                  <a:srgbClr val="FFFFFF"/>
                </a:solidFill>
                <a:latin typeface="Times" pitchFamily="-84" charset="0"/>
              </a:rPr>
              <a:t>dạy</a:t>
            </a:r>
            <a:r>
              <a:rPr lang="en-US" sz="4000" b="1" i="1" dirty="0">
                <a:solidFill>
                  <a:srgbClr val="FFFFFF"/>
                </a:solidFill>
                <a:latin typeface="Times" pitchFamily="-84" charset="0"/>
              </a:rPr>
              <a:t> </a:t>
            </a:r>
            <a:r>
              <a:rPr lang="en-US" sz="4000" b="1" i="1" dirty="0" err="1">
                <a:solidFill>
                  <a:srgbClr val="FFFFFF"/>
                </a:solidFill>
                <a:latin typeface="Times" pitchFamily="-84" charset="0"/>
              </a:rPr>
              <a:t>dỗ</a:t>
            </a:r>
            <a:r>
              <a:rPr lang="en-US" sz="4000" b="1" i="1" dirty="0">
                <a:solidFill>
                  <a:srgbClr val="FFFFFF"/>
                </a:solidFill>
                <a:latin typeface="Times" pitchFamily="-84" charset="0"/>
              </a:rPr>
              <a:t> </a:t>
            </a:r>
            <a:r>
              <a:rPr lang="en-US" sz="4000" b="1" i="1" dirty="0" err="1">
                <a:solidFill>
                  <a:srgbClr val="FFFFFF"/>
                </a:solidFill>
                <a:latin typeface="Times" pitchFamily="-84" charset="0"/>
              </a:rPr>
              <a:t>sai</a:t>
            </a:r>
            <a:r>
              <a:rPr lang="en-US" sz="4000" b="1" i="1" dirty="0">
                <a:solidFill>
                  <a:srgbClr val="FFFFFF"/>
                </a:solidFill>
                <a:latin typeface="Times" pitchFamily="-84" charset="0"/>
              </a:rPr>
              <a:t> </a:t>
            </a:r>
            <a:r>
              <a:rPr lang="en-US" sz="4000" b="1" i="1" dirty="0" err="1">
                <a:solidFill>
                  <a:srgbClr val="FFFFFF"/>
                </a:solidFill>
                <a:latin typeface="Times" pitchFamily="-84" charset="0"/>
              </a:rPr>
              <a:t>lạc</a:t>
            </a:r>
            <a:r>
              <a:rPr lang="en-US" sz="4000" b="1" i="1" dirty="0">
                <a:solidFill>
                  <a:srgbClr val="FFFFFF"/>
                </a:solidFill>
                <a:latin typeface="Times" pitchFamily="-84" charset="0"/>
              </a:rPr>
              <a:t>  </a:t>
            </a:r>
            <a:r>
              <a:rPr lang="en-US" sz="4000" b="1" i="1" dirty="0" err="1">
                <a:solidFill>
                  <a:srgbClr val="FFFFFF"/>
                </a:solidFill>
                <a:latin typeface="Times" pitchFamily="-84" charset="0"/>
              </a:rPr>
              <a:t>từng</a:t>
            </a:r>
            <a:r>
              <a:rPr lang="en-US" sz="4000" b="1" i="1" dirty="0">
                <a:solidFill>
                  <a:srgbClr val="FFFFFF"/>
                </a:solidFill>
                <a:latin typeface="Times" pitchFamily="-84" charset="0"/>
              </a:rPr>
              <a:t> </a:t>
            </a:r>
            <a:r>
              <a:rPr lang="en-US" sz="4000" b="1" i="1" dirty="0" err="1">
                <a:solidFill>
                  <a:srgbClr val="FFFFFF"/>
                </a:solidFill>
                <a:latin typeface="Times" pitchFamily="-84" charset="0"/>
              </a:rPr>
              <a:t>muốn</a:t>
            </a:r>
            <a:r>
              <a:rPr lang="en-US" sz="4000" b="1" i="1" dirty="0">
                <a:solidFill>
                  <a:srgbClr val="FFFFFF"/>
                </a:solidFill>
                <a:latin typeface="Times" pitchFamily="-84" charset="0"/>
              </a:rPr>
              <a:t> </a:t>
            </a:r>
            <a:r>
              <a:rPr lang="en-US" sz="4000" b="1" i="1" dirty="0" err="1">
                <a:solidFill>
                  <a:srgbClr val="FFFFFF"/>
                </a:solidFill>
                <a:latin typeface="Times" pitchFamily="-84" charset="0"/>
              </a:rPr>
              <a:t>phá</a:t>
            </a:r>
            <a:r>
              <a:rPr lang="en-US" sz="4000" b="1" i="1" dirty="0">
                <a:solidFill>
                  <a:srgbClr val="FFFFFF"/>
                </a:solidFill>
                <a:latin typeface="Times" pitchFamily="-84" charset="0"/>
              </a:rPr>
              <a:t> </a:t>
            </a:r>
            <a:r>
              <a:rPr lang="en-US" sz="4000" b="1" i="1" dirty="0" err="1">
                <a:solidFill>
                  <a:srgbClr val="FFFFFF"/>
                </a:solidFill>
                <a:latin typeface="Times" pitchFamily="-84" charset="0"/>
              </a:rPr>
              <a:t>hoại</a:t>
            </a:r>
            <a:r>
              <a:rPr lang="en-US" sz="4000" b="1" i="1" dirty="0">
                <a:solidFill>
                  <a:srgbClr val="FFFFFF"/>
                </a:solidFill>
                <a:latin typeface="Times" pitchFamily="-84" charset="0"/>
              </a:rPr>
              <a:t> </a:t>
            </a:r>
            <a:r>
              <a:rPr lang="en-US" sz="4000" b="1" i="1" dirty="0" err="1">
                <a:solidFill>
                  <a:srgbClr val="FFFFFF"/>
                </a:solidFill>
                <a:latin typeface="Times" pitchFamily="-84" charset="0"/>
              </a:rPr>
              <a:t>đức</a:t>
            </a:r>
            <a:r>
              <a:rPr lang="en-US" sz="4000" b="1" i="1" dirty="0">
                <a:solidFill>
                  <a:srgbClr val="FFFFFF"/>
                </a:solidFill>
                <a:latin typeface="Times" pitchFamily="-84" charset="0"/>
              </a:rPr>
              <a:t> tin </a:t>
            </a:r>
            <a:r>
              <a:rPr lang="en-US" sz="4000" b="1" i="1" dirty="0" err="1">
                <a:solidFill>
                  <a:srgbClr val="FFFFFF"/>
                </a:solidFill>
                <a:latin typeface="Times" pitchFamily="-84" charset="0"/>
              </a:rPr>
              <a:t>của</a:t>
            </a:r>
            <a:r>
              <a:rPr lang="en-US" sz="4000" b="1" i="1" dirty="0">
                <a:solidFill>
                  <a:srgbClr val="FFFFFF"/>
                </a:solidFill>
                <a:latin typeface="Times" pitchFamily="-84" charset="0"/>
              </a:rPr>
              <a:t> </a:t>
            </a:r>
            <a:r>
              <a:rPr lang="en-US" sz="4000" b="1" i="1" dirty="0" err="1">
                <a:solidFill>
                  <a:srgbClr val="FFFFFF"/>
                </a:solidFill>
                <a:latin typeface="Times" pitchFamily="-84" charset="0"/>
              </a:rPr>
              <a:t>chúng</a:t>
            </a:r>
            <a:r>
              <a:rPr lang="en-US" sz="4000" b="1" i="1" dirty="0">
                <a:solidFill>
                  <a:srgbClr val="FFFFFF"/>
                </a:solidFill>
                <a:latin typeface="Times" pitchFamily="-84" charset="0"/>
              </a:rPr>
              <a:t> </a:t>
            </a:r>
            <a:r>
              <a:rPr lang="en-US" sz="4000" b="1" i="1" dirty="0" err="1">
                <a:solidFill>
                  <a:srgbClr val="FFFFFF"/>
                </a:solidFill>
                <a:latin typeface="Times" pitchFamily="-84" charset="0"/>
              </a:rPr>
              <a:t>ta</a:t>
            </a:r>
            <a:r>
              <a:rPr lang="en-US" sz="4000" b="1" i="1" dirty="0">
                <a:solidFill>
                  <a:srgbClr val="FFFFFF"/>
                </a:solidFill>
                <a:latin typeface="Times" pitchFamily="-84" charset="0"/>
              </a:rPr>
              <a:t>. </a:t>
            </a:r>
          </a:p>
        </p:txBody>
      </p:sp>
      <p:pic>
        <p:nvPicPr>
          <p:cNvPr id="133130" name="Picture 10" descr="Bibles"/>
          <p:cNvPicPr>
            <a:picLocks noChangeAspect="1" noChangeArrowheads="1"/>
          </p:cNvPicPr>
          <p:nvPr/>
        </p:nvPicPr>
        <p:blipFill>
          <a:blip r:embed="rId4" cstate="print"/>
          <a:srcRect/>
          <a:stretch>
            <a:fillRect/>
          </a:stretch>
        </p:blipFill>
        <p:spPr bwMode="auto">
          <a:xfrm>
            <a:off x="1752601" y="2711450"/>
            <a:ext cx="2020888" cy="1627188"/>
          </a:xfrm>
          <a:prstGeom prst="rect">
            <a:avLst/>
          </a:prstGeom>
          <a:noFill/>
          <a:ln w="9525">
            <a:noFill/>
            <a:miter lim="800000"/>
            <a:headEnd/>
            <a:tailEnd/>
          </a:ln>
        </p:spPr>
      </p:pic>
    </p:spTree>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1391618" name="Rectangle 2"/>
          <p:cNvSpPr>
            <a:spLocks noGrp="1" noChangeArrowheads="1"/>
          </p:cNvSpPr>
          <p:nvPr>
            <p:ph type="title"/>
          </p:nvPr>
        </p:nvSpPr>
        <p:spPr>
          <a:xfrm>
            <a:off x="304800" y="1219200"/>
            <a:ext cx="3810000" cy="1143000"/>
          </a:xfrm>
        </p:spPr>
        <p:txBody>
          <a:bodyPr>
            <a:normAutofit fontScale="90000"/>
          </a:bodyPr>
          <a:lstStyle/>
          <a:p>
            <a:pPr eaLnBrk="1" hangingPunct="1">
              <a:defRPr/>
            </a:pPr>
            <a:r>
              <a:rPr lang="en-US" smtClean="0"/>
              <a:t>Attacks Continue</a:t>
            </a:r>
          </a:p>
        </p:txBody>
      </p:sp>
      <p:pic>
        <p:nvPicPr>
          <p:cNvPr id="134147" name="Picture 4" descr="Bible Fiction"/>
          <p:cNvPicPr>
            <a:picLocks noChangeAspect="1" noChangeArrowheads="1"/>
          </p:cNvPicPr>
          <p:nvPr/>
        </p:nvPicPr>
        <p:blipFill>
          <a:blip r:embed="rId4" cstate="print"/>
          <a:srcRect r="2428"/>
          <a:stretch>
            <a:fillRect/>
          </a:stretch>
        </p:blipFill>
        <p:spPr bwMode="auto">
          <a:xfrm rot="-266938">
            <a:off x="0" y="228600"/>
            <a:ext cx="5105400" cy="6381750"/>
          </a:xfrm>
          <a:prstGeom prst="rect">
            <a:avLst/>
          </a:prstGeom>
          <a:noFill/>
          <a:ln w="9525">
            <a:noFill/>
            <a:miter lim="800000"/>
            <a:headEnd/>
            <a:tailEnd/>
          </a:ln>
        </p:spPr>
      </p:pic>
      <p:sp>
        <p:nvSpPr>
          <p:cNvPr id="5" name="Rectangle 3"/>
          <p:cNvSpPr txBox="1">
            <a:spLocks noChangeArrowheads="1"/>
          </p:cNvSpPr>
          <p:nvPr/>
        </p:nvSpPr>
        <p:spPr bwMode="auto">
          <a:xfrm>
            <a:off x="5257800" y="457200"/>
            <a:ext cx="3657600" cy="6248400"/>
          </a:xfrm>
          <a:prstGeom prst="rect">
            <a:avLst/>
          </a:prstGeom>
          <a:noFill/>
          <a:ln w="9525">
            <a:noFill/>
            <a:miter lim="800000"/>
            <a:headEnd/>
            <a:tailEnd/>
          </a:ln>
          <a:effectLst/>
        </p:spPr>
        <p:txBody>
          <a:bodyPr lIns="91376" tIns="45688" rIns="91376" bIns="45688"/>
          <a:lstStyle/>
          <a:p>
            <a:pPr marL="342659" indent="-342659" algn="ctr">
              <a:spcBef>
                <a:spcPct val="20000"/>
              </a:spcBef>
              <a:buClr>
                <a:schemeClr val="hlink"/>
              </a:buClr>
              <a:buSzPct val="90000"/>
              <a:buBlip>
                <a:blip r:embed="rId5"/>
              </a:buBlip>
              <a:defRPr/>
            </a:pPr>
            <a:r>
              <a:rPr lang="en-US" sz="3600" dirty="0">
                <a:solidFill>
                  <a:srgbClr val="FFFFFF"/>
                </a:solidFill>
                <a:effectLst>
                  <a:outerShdw blurRad="38100" dist="38100" dir="2700000" algn="tl">
                    <a:srgbClr val="000000"/>
                  </a:outerShdw>
                </a:effectLst>
                <a:latin typeface="Arial" pitchFamily="34" charset="0"/>
              </a:rPr>
              <a:t> </a:t>
            </a:r>
            <a:r>
              <a:rPr lang="en-US" sz="3600" b="1" dirty="0" err="1">
                <a:solidFill>
                  <a:srgbClr val="FFFFFF"/>
                </a:solidFill>
                <a:latin typeface="Arial" pitchFamily="34" charset="0"/>
              </a:rPr>
              <a:t>Kinh</a:t>
            </a:r>
            <a:r>
              <a:rPr lang="en-US" sz="3600" b="1" dirty="0">
                <a:solidFill>
                  <a:srgbClr val="FFFFFF"/>
                </a:solidFill>
                <a:latin typeface="Arial" pitchFamily="34" charset="0"/>
              </a:rPr>
              <a:t> </a:t>
            </a:r>
            <a:r>
              <a:rPr lang="en-US" sz="3600" b="1" dirty="0" err="1">
                <a:solidFill>
                  <a:srgbClr val="FFFFFF"/>
                </a:solidFill>
                <a:latin typeface="Arial" pitchFamily="34" charset="0"/>
              </a:rPr>
              <a:t>Thánh</a:t>
            </a:r>
            <a:r>
              <a:rPr lang="en-US" sz="3600" b="1" dirty="0">
                <a:solidFill>
                  <a:srgbClr val="FFFFFF"/>
                </a:solidFill>
                <a:latin typeface="Arial" pitchFamily="34" charset="0"/>
              </a:rPr>
              <a:t> </a:t>
            </a:r>
            <a:r>
              <a:rPr lang="en-US" sz="3600" b="1" dirty="0" err="1">
                <a:solidFill>
                  <a:srgbClr val="FFFFFF"/>
                </a:solidFill>
                <a:latin typeface="Arial" pitchFamily="34" charset="0"/>
              </a:rPr>
              <a:t>liên</a:t>
            </a:r>
            <a:r>
              <a:rPr lang="en-US" sz="3600" b="1" dirty="0">
                <a:solidFill>
                  <a:srgbClr val="FFFFFF"/>
                </a:solidFill>
                <a:latin typeface="Arial" pitchFamily="34" charset="0"/>
              </a:rPr>
              <a:t> </a:t>
            </a:r>
            <a:r>
              <a:rPr lang="en-US" sz="3600" b="1" dirty="0" err="1">
                <a:solidFill>
                  <a:srgbClr val="FFFFFF"/>
                </a:solidFill>
                <a:latin typeface="Arial" pitchFamily="34" charset="0"/>
              </a:rPr>
              <a:t>tục</a:t>
            </a:r>
            <a:r>
              <a:rPr lang="en-US" sz="3600" b="1" dirty="0">
                <a:solidFill>
                  <a:srgbClr val="FFFFFF"/>
                </a:solidFill>
                <a:latin typeface="Arial" pitchFamily="34" charset="0"/>
              </a:rPr>
              <a:t> </a:t>
            </a:r>
            <a:r>
              <a:rPr lang="en-US" sz="3600" b="1" dirty="0" err="1">
                <a:solidFill>
                  <a:srgbClr val="FFFFFF"/>
                </a:solidFill>
                <a:latin typeface="Arial" pitchFamily="34" charset="0"/>
              </a:rPr>
              <a:t>bị</a:t>
            </a:r>
            <a:r>
              <a:rPr lang="en-US" sz="3600" b="1" dirty="0">
                <a:solidFill>
                  <a:srgbClr val="FFFFFF"/>
                </a:solidFill>
                <a:latin typeface="Arial" pitchFamily="34" charset="0"/>
              </a:rPr>
              <a:t> </a:t>
            </a:r>
          </a:p>
          <a:p>
            <a:pPr marL="342659" indent="-342659" algn="ctr">
              <a:spcBef>
                <a:spcPct val="20000"/>
              </a:spcBef>
              <a:buClr>
                <a:schemeClr val="hlink"/>
              </a:buClr>
              <a:buSzPct val="90000"/>
              <a:defRPr/>
            </a:pPr>
            <a:r>
              <a:rPr lang="en-US" sz="3600" b="1" dirty="0" err="1">
                <a:solidFill>
                  <a:srgbClr val="FFFFFF"/>
                </a:solidFill>
                <a:latin typeface="Arial" pitchFamily="34" charset="0"/>
              </a:rPr>
              <a:t>tấn</a:t>
            </a:r>
            <a:r>
              <a:rPr lang="en-US" sz="3600" b="1" dirty="0">
                <a:solidFill>
                  <a:srgbClr val="FFFFFF"/>
                </a:solidFill>
                <a:latin typeface="Arial" pitchFamily="34" charset="0"/>
              </a:rPr>
              <a:t> </a:t>
            </a:r>
            <a:r>
              <a:rPr lang="en-US" sz="3600" b="1" dirty="0" err="1">
                <a:solidFill>
                  <a:srgbClr val="FFFFFF"/>
                </a:solidFill>
                <a:latin typeface="Arial" pitchFamily="34" charset="0"/>
              </a:rPr>
              <a:t>công</a:t>
            </a:r>
            <a:endParaRPr lang="en-US" sz="3600" b="1" dirty="0">
              <a:solidFill>
                <a:srgbClr val="FFFFFF"/>
              </a:solidFill>
              <a:latin typeface="Arial" pitchFamily="34" charset="0"/>
            </a:endParaRPr>
          </a:p>
          <a:p>
            <a:pPr marL="342659" indent="-342659">
              <a:spcBef>
                <a:spcPct val="20000"/>
              </a:spcBef>
              <a:buClr>
                <a:schemeClr val="hlink"/>
              </a:buClr>
              <a:buSzPct val="90000"/>
              <a:buBlip>
                <a:blip r:embed="rId5"/>
              </a:buBlip>
              <a:defRPr/>
            </a:pPr>
            <a:r>
              <a:rPr lang="en-US" sz="3600" b="1" dirty="0" err="1">
                <a:solidFill>
                  <a:srgbClr val="FFFFFF"/>
                </a:solidFill>
                <a:latin typeface="Arial" pitchFamily="34" charset="0"/>
              </a:rPr>
              <a:t>Tuy</a:t>
            </a:r>
            <a:r>
              <a:rPr lang="en-US" sz="3600" b="1" dirty="0">
                <a:solidFill>
                  <a:srgbClr val="FFFFFF"/>
                </a:solidFill>
                <a:latin typeface="Arial" pitchFamily="34" charset="0"/>
              </a:rPr>
              <a:t> </a:t>
            </a:r>
            <a:r>
              <a:rPr lang="en-US" sz="3600" b="1" dirty="0" err="1">
                <a:solidFill>
                  <a:srgbClr val="FFFFFF"/>
                </a:solidFill>
                <a:latin typeface="Arial" pitchFamily="34" charset="0"/>
              </a:rPr>
              <a:t>nhiên</a:t>
            </a:r>
            <a:r>
              <a:rPr lang="en-US" sz="3600" b="1" dirty="0">
                <a:solidFill>
                  <a:srgbClr val="FFFFFF"/>
                </a:solidFill>
                <a:latin typeface="Arial" pitchFamily="34" charset="0"/>
              </a:rPr>
              <a:t>, </a:t>
            </a:r>
            <a:r>
              <a:rPr lang="en-US" sz="3600" b="1" dirty="0" err="1">
                <a:solidFill>
                  <a:srgbClr val="FFFFFF"/>
                </a:solidFill>
                <a:latin typeface="Arial" pitchFamily="34" charset="0"/>
              </a:rPr>
              <a:t>những</a:t>
            </a:r>
            <a:r>
              <a:rPr lang="en-US" sz="3600" b="1" dirty="0">
                <a:solidFill>
                  <a:srgbClr val="FFFFFF"/>
                </a:solidFill>
                <a:latin typeface="Arial" pitchFamily="34" charset="0"/>
              </a:rPr>
              <a:t> </a:t>
            </a:r>
            <a:r>
              <a:rPr lang="en-US" sz="3600" b="1" dirty="0" err="1">
                <a:solidFill>
                  <a:srgbClr val="FFFFFF"/>
                </a:solidFill>
                <a:latin typeface="Arial" pitchFamily="34" charset="0"/>
              </a:rPr>
              <a:t>khám</a:t>
            </a:r>
            <a:r>
              <a:rPr lang="en-US" sz="3600" b="1" dirty="0">
                <a:solidFill>
                  <a:srgbClr val="FFFFFF"/>
                </a:solidFill>
                <a:latin typeface="Arial" pitchFamily="34" charset="0"/>
              </a:rPr>
              <a:t> </a:t>
            </a:r>
            <a:r>
              <a:rPr lang="en-US" sz="3600" b="1" dirty="0" err="1">
                <a:solidFill>
                  <a:srgbClr val="FFFFFF"/>
                </a:solidFill>
                <a:latin typeface="Arial" pitchFamily="34" charset="0"/>
              </a:rPr>
              <a:t>phá</a:t>
            </a:r>
            <a:r>
              <a:rPr lang="en-US" sz="3600" b="1" dirty="0">
                <a:solidFill>
                  <a:srgbClr val="FFFFFF"/>
                </a:solidFill>
                <a:latin typeface="Arial" pitchFamily="34" charset="0"/>
              </a:rPr>
              <a:t> </a:t>
            </a:r>
            <a:r>
              <a:rPr lang="en-US" sz="3600" b="1" dirty="0" err="1">
                <a:solidFill>
                  <a:srgbClr val="FFFFFF"/>
                </a:solidFill>
                <a:latin typeface="Arial" pitchFamily="34" charset="0"/>
              </a:rPr>
              <a:t>liên</a:t>
            </a:r>
            <a:r>
              <a:rPr lang="en-US" sz="3600" b="1" dirty="0">
                <a:solidFill>
                  <a:srgbClr val="FFFFFF"/>
                </a:solidFill>
                <a:latin typeface="Arial" pitchFamily="34" charset="0"/>
              </a:rPr>
              <a:t> </a:t>
            </a:r>
            <a:r>
              <a:rPr lang="en-US" sz="3600" b="1" dirty="0" err="1">
                <a:solidFill>
                  <a:srgbClr val="FFFFFF"/>
                </a:solidFill>
                <a:latin typeface="Arial" pitchFamily="34" charset="0"/>
              </a:rPr>
              <a:t>tục</a:t>
            </a:r>
            <a:r>
              <a:rPr lang="en-US" sz="3600" b="1" dirty="0">
                <a:solidFill>
                  <a:srgbClr val="FFFFFF"/>
                </a:solidFill>
                <a:latin typeface="Arial" pitchFamily="34" charset="0"/>
              </a:rPr>
              <a:t> </a:t>
            </a:r>
            <a:r>
              <a:rPr lang="en-US" sz="3600" b="1" dirty="0" err="1">
                <a:solidFill>
                  <a:srgbClr val="FFFFFF"/>
                </a:solidFill>
                <a:latin typeface="Arial" pitchFamily="34" charset="0"/>
              </a:rPr>
              <a:t>chứng</a:t>
            </a:r>
            <a:r>
              <a:rPr lang="en-US" sz="3600" b="1" dirty="0">
                <a:solidFill>
                  <a:srgbClr val="FFFFFF"/>
                </a:solidFill>
                <a:latin typeface="Arial" pitchFamily="34" charset="0"/>
              </a:rPr>
              <a:t> minh </a:t>
            </a:r>
            <a:r>
              <a:rPr lang="en-US" sz="3600" b="1" dirty="0" err="1">
                <a:solidFill>
                  <a:srgbClr val="FFFFFF"/>
                </a:solidFill>
                <a:latin typeface="Arial" pitchFamily="34" charset="0"/>
              </a:rPr>
              <a:t>tính</a:t>
            </a:r>
            <a:r>
              <a:rPr lang="en-US" sz="3600" b="1" dirty="0">
                <a:solidFill>
                  <a:srgbClr val="FFFFFF"/>
                </a:solidFill>
                <a:latin typeface="Arial" pitchFamily="34" charset="0"/>
              </a:rPr>
              <a:t> </a:t>
            </a:r>
            <a:r>
              <a:rPr lang="en-US" sz="3600" b="1" dirty="0" err="1">
                <a:solidFill>
                  <a:srgbClr val="FFFFFF"/>
                </a:solidFill>
                <a:latin typeface="Arial" pitchFamily="34" charset="0"/>
              </a:rPr>
              <a:t>xác</a:t>
            </a:r>
            <a:r>
              <a:rPr lang="en-US" sz="3600" b="1" dirty="0">
                <a:solidFill>
                  <a:srgbClr val="FFFFFF"/>
                </a:solidFill>
                <a:latin typeface="Arial" pitchFamily="34" charset="0"/>
              </a:rPr>
              <a:t> </a:t>
            </a:r>
            <a:r>
              <a:rPr lang="en-US" sz="3600" b="1" dirty="0" err="1">
                <a:solidFill>
                  <a:srgbClr val="FFFFFF"/>
                </a:solidFill>
                <a:latin typeface="Arial" pitchFamily="34" charset="0"/>
              </a:rPr>
              <a:t>thực</a:t>
            </a:r>
            <a:r>
              <a:rPr lang="en-US" sz="3600" b="1" dirty="0">
                <a:solidFill>
                  <a:srgbClr val="FFFFFF"/>
                </a:solidFill>
                <a:latin typeface="Arial" pitchFamily="34" charset="0"/>
              </a:rPr>
              <a:t> </a:t>
            </a:r>
            <a:r>
              <a:rPr lang="en-US" sz="3600" b="1" dirty="0" err="1">
                <a:solidFill>
                  <a:srgbClr val="FFFFFF"/>
                </a:solidFill>
                <a:latin typeface="Arial" pitchFamily="34" charset="0"/>
              </a:rPr>
              <a:t>của</a:t>
            </a:r>
            <a:r>
              <a:rPr lang="en-US" sz="3600" b="1" dirty="0">
                <a:solidFill>
                  <a:srgbClr val="FFFFFF"/>
                </a:solidFill>
                <a:latin typeface="Arial" pitchFamily="34" charset="0"/>
              </a:rPr>
              <a:t> </a:t>
            </a:r>
            <a:r>
              <a:rPr lang="en-US" sz="3600" b="1" dirty="0" err="1">
                <a:solidFill>
                  <a:srgbClr val="FFFFFF"/>
                </a:solidFill>
                <a:latin typeface="Arial" pitchFamily="34" charset="0"/>
              </a:rPr>
              <a:t>Kinh</a:t>
            </a:r>
            <a:r>
              <a:rPr lang="en-US" sz="3600" b="1" dirty="0">
                <a:solidFill>
                  <a:srgbClr val="FFFFFF"/>
                </a:solidFill>
                <a:latin typeface="Arial" pitchFamily="34" charset="0"/>
              </a:rPr>
              <a:t> </a:t>
            </a:r>
            <a:r>
              <a:rPr lang="en-US" sz="3600" b="1" dirty="0" err="1">
                <a:solidFill>
                  <a:srgbClr val="FFFFFF"/>
                </a:solidFill>
                <a:latin typeface="Arial" pitchFamily="34" charset="0"/>
              </a:rPr>
              <a:t>Thánh</a:t>
            </a:r>
            <a:r>
              <a:rPr lang="en-US" sz="3600" b="1" dirty="0">
                <a:solidFill>
                  <a:srgbClr val="FFFFFF"/>
                </a:solidFill>
                <a:latin typeface="Arial" pitchFamily="34" charset="0"/>
              </a:rPr>
              <a:t>. </a:t>
            </a: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TheWordBullets"/>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26659" name="Rectangle 3"/>
          <p:cNvSpPr>
            <a:spLocks noGrp="1" noChangeArrowheads="1"/>
          </p:cNvSpPr>
          <p:nvPr>
            <p:ph type="title"/>
          </p:nvPr>
        </p:nvSpPr>
        <p:spPr>
          <a:xfrm>
            <a:off x="2123729" y="692699"/>
            <a:ext cx="7020272" cy="1296144"/>
          </a:xfrm>
          <a:effectLst>
            <a:outerShdw dist="35921" dir="2700000" algn="ctr" rotWithShape="0">
              <a:schemeClr val="bg1">
                <a:alpha val="74997"/>
              </a:schemeClr>
            </a:outerShdw>
          </a:effectLst>
        </p:spPr>
        <p:txBody>
          <a:bodyPr>
            <a:normAutofit fontScale="90000"/>
          </a:bodyPr>
          <a:lstStyle/>
          <a:p>
            <a:pPr eaLnBrk="1" hangingPunct="1">
              <a:defRPr/>
            </a:pPr>
            <a:r>
              <a:rPr lang="en-US" sz="4800" dirty="0" err="1">
                <a:ea typeface="ＭＳ Ｐゴシック" charset="0"/>
                <a:cs typeface="ＭＳ Ｐゴシック" charset="0"/>
              </a:rPr>
              <a:t>Trả</a:t>
            </a:r>
            <a:r>
              <a:rPr lang="en-US" sz="4800" dirty="0">
                <a:ea typeface="ＭＳ Ｐゴシック" charset="0"/>
                <a:cs typeface="ＭＳ Ｐゴシック" charset="0"/>
              </a:rPr>
              <a:t> </a:t>
            </a:r>
            <a:r>
              <a:rPr lang="en-US" sz="4800" dirty="0" err="1">
                <a:ea typeface="ＭＳ Ｐゴシック" charset="0"/>
                <a:cs typeface="ＭＳ Ｐゴシック" charset="0"/>
              </a:rPr>
              <a:t>lời</a:t>
            </a:r>
            <a:r>
              <a:rPr lang="en-US" sz="4800" dirty="0">
                <a:ea typeface="ＭＳ Ｐゴシック" charset="0"/>
                <a:cs typeface="ＭＳ Ｐゴシック" charset="0"/>
              </a:rPr>
              <a:t> </a:t>
            </a:r>
            <a:r>
              <a:rPr lang="en-US" sz="4800" dirty="0" err="1">
                <a:ea typeface="ＭＳ Ｐゴシック" charset="0"/>
                <a:cs typeface="ＭＳ Ｐゴシック" charset="0"/>
              </a:rPr>
              <a:t>những</a:t>
            </a:r>
            <a:r>
              <a:rPr lang="en-US" sz="4800" dirty="0">
                <a:ea typeface="ＭＳ Ｐゴシック" charset="0"/>
                <a:cs typeface="ＭＳ Ｐゴシック" charset="0"/>
              </a:rPr>
              <a:t> </a:t>
            </a:r>
            <a:r>
              <a:rPr lang="en-US" sz="4800" dirty="0" err="1">
                <a:ea typeface="ＭＳ Ｐゴシック" charset="0"/>
                <a:cs typeface="ＭＳ Ｐゴシック" charset="0"/>
              </a:rPr>
              <a:t>Phê</a:t>
            </a:r>
            <a:r>
              <a:rPr lang="en-US" sz="4800" dirty="0">
                <a:ea typeface="ＭＳ Ｐゴシック" charset="0"/>
                <a:cs typeface="ＭＳ Ｐゴシック" charset="0"/>
              </a:rPr>
              <a:t> </a:t>
            </a:r>
            <a:r>
              <a:rPr lang="en-US" sz="4800" dirty="0" err="1">
                <a:ea typeface="ＭＳ Ｐゴシック" charset="0"/>
                <a:cs typeface="ＭＳ Ｐゴシック" charset="0"/>
              </a:rPr>
              <a:t>bình</a:t>
            </a:r>
            <a:endParaRPr lang="en-US" dirty="0">
              <a:solidFill>
                <a:schemeClr val="bg1"/>
              </a:solidFill>
              <a:ea typeface="ＭＳ Ｐゴシック" charset="0"/>
              <a:cs typeface="ＭＳ Ｐゴシック" charset="0"/>
            </a:endParaRPr>
          </a:p>
        </p:txBody>
      </p:sp>
      <p:sp>
        <p:nvSpPr>
          <p:cNvPr id="5" name="Rectangle 4"/>
          <p:cNvSpPr txBox="1">
            <a:spLocks noChangeArrowheads="1"/>
          </p:cNvSpPr>
          <p:nvPr/>
        </p:nvSpPr>
        <p:spPr bwMode="auto">
          <a:xfrm>
            <a:off x="2438400" y="2514600"/>
            <a:ext cx="6324600" cy="4191000"/>
          </a:xfrm>
          <a:prstGeom prst="rect">
            <a:avLst/>
          </a:prstGeom>
          <a:noFill/>
          <a:ln w="9525">
            <a:noFill/>
            <a:miter lim="800000"/>
            <a:headEnd/>
            <a:tailEnd/>
          </a:ln>
          <a:effectLst>
            <a:outerShdw dist="35921" dir="2700000" algn="ctr" rotWithShape="0">
              <a:schemeClr val="tx2">
                <a:alpha val="74997"/>
              </a:schemeClr>
            </a:outerShdw>
          </a:effectLst>
        </p:spPr>
        <p:txBody>
          <a:bodyPr lIns="91376" tIns="45688" rIns="91376" bIns="45688"/>
          <a:lstStyle/>
          <a:p>
            <a:pPr algn="just">
              <a:spcBef>
                <a:spcPct val="20000"/>
              </a:spcBef>
              <a:defRPr/>
            </a:pPr>
            <a:r>
              <a:rPr lang="en-US" sz="3200" dirty="0">
                <a:solidFill>
                  <a:schemeClr val="bg1"/>
                </a:solidFill>
              </a:rPr>
              <a:t>“</a:t>
            </a:r>
            <a:r>
              <a:rPr lang="en-US" sz="3600" dirty="0">
                <a:solidFill>
                  <a:schemeClr val="bg1"/>
                </a:solidFill>
              </a:rPr>
              <a:t>N</a:t>
            </a:r>
            <a:r>
              <a:rPr lang="vi-VN" sz="3600" dirty="0">
                <a:solidFill>
                  <a:schemeClr val="bg1"/>
                </a:solidFill>
              </a:rPr>
              <a:t>hưng hãy tôn Đấng Christ, là Chúa, làm thánh trong lòng mình</a:t>
            </a:r>
            <a:r>
              <a:rPr lang="en-US" sz="3600" b="1" kern="0" dirty="0">
                <a:solidFill>
                  <a:schemeClr val="bg1"/>
                </a:solidFill>
              </a:rPr>
              <a:t>. </a:t>
            </a:r>
            <a:r>
              <a:rPr lang="vi-VN" sz="3600" dirty="0">
                <a:solidFill>
                  <a:srgbClr val="FFFF00"/>
                </a:solidFill>
              </a:rPr>
              <a:t>Hãy thường thường sẵn sàng để trả lời mọi kẻ hỏi lẽ </a:t>
            </a:r>
            <a:r>
              <a:rPr lang="vi-VN" sz="3600" dirty="0">
                <a:solidFill>
                  <a:schemeClr val="bg1"/>
                </a:solidFill>
              </a:rPr>
              <a:t>về sự trông cậy trong anh em</a:t>
            </a:r>
            <a:r>
              <a:rPr lang="en-US" sz="3600" dirty="0">
                <a:solidFill>
                  <a:schemeClr val="bg1"/>
                </a:solidFill>
              </a:rPr>
              <a:t>, song </a:t>
            </a:r>
            <a:r>
              <a:rPr lang="en-US" sz="3600" dirty="0" err="1">
                <a:solidFill>
                  <a:schemeClr val="bg1"/>
                </a:solidFill>
              </a:rPr>
              <a:t>phải</a:t>
            </a:r>
            <a:r>
              <a:rPr lang="en-US" sz="3600" dirty="0">
                <a:solidFill>
                  <a:schemeClr val="bg1"/>
                </a:solidFill>
              </a:rPr>
              <a:t> </a:t>
            </a:r>
            <a:r>
              <a:rPr lang="en-US" sz="3600" dirty="0" err="1">
                <a:solidFill>
                  <a:schemeClr val="bg1"/>
                </a:solidFill>
              </a:rPr>
              <a:t>hiền</a:t>
            </a:r>
            <a:r>
              <a:rPr lang="en-US" sz="3600" dirty="0">
                <a:solidFill>
                  <a:schemeClr val="bg1"/>
                </a:solidFill>
              </a:rPr>
              <a:t> </a:t>
            </a:r>
            <a:r>
              <a:rPr lang="en-US" sz="3600" dirty="0" err="1">
                <a:solidFill>
                  <a:schemeClr val="bg1"/>
                </a:solidFill>
              </a:rPr>
              <a:t>hòa</a:t>
            </a:r>
            <a:r>
              <a:rPr lang="en-US" sz="3600" dirty="0">
                <a:solidFill>
                  <a:schemeClr val="bg1"/>
                </a:solidFill>
              </a:rPr>
              <a:t> </a:t>
            </a:r>
            <a:r>
              <a:rPr lang="en-US" sz="3600" dirty="0" err="1">
                <a:solidFill>
                  <a:schemeClr val="bg1"/>
                </a:solidFill>
              </a:rPr>
              <a:t>và</a:t>
            </a:r>
            <a:r>
              <a:rPr lang="en-US" sz="3600" dirty="0">
                <a:solidFill>
                  <a:schemeClr val="bg1"/>
                </a:solidFill>
              </a:rPr>
              <a:t> </a:t>
            </a:r>
            <a:r>
              <a:rPr lang="en-US" sz="3600" dirty="0" err="1">
                <a:solidFill>
                  <a:schemeClr val="bg1"/>
                </a:solidFill>
              </a:rPr>
              <a:t>kính</a:t>
            </a:r>
            <a:r>
              <a:rPr lang="en-US" sz="3600" dirty="0">
                <a:solidFill>
                  <a:schemeClr val="bg1"/>
                </a:solidFill>
              </a:rPr>
              <a:t> </a:t>
            </a:r>
            <a:r>
              <a:rPr lang="en-US" sz="3600" dirty="0" err="1">
                <a:solidFill>
                  <a:schemeClr val="bg1"/>
                </a:solidFill>
              </a:rPr>
              <a:t>sợ</a:t>
            </a:r>
            <a:r>
              <a:rPr lang="en-US" sz="3600" b="1" kern="0" dirty="0">
                <a:solidFill>
                  <a:schemeClr val="bg1"/>
                </a:solidFill>
              </a:rPr>
              <a:t>.”</a:t>
            </a:r>
          </a:p>
          <a:p>
            <a:pPr algn="r">
              <a:spcBef>
                <a:spcPct val="20000"/>
              </a:spcBef>
              <a:defRPr/>
            </a:pPr>
            <a:r>
              <a:rPr lang="en-US" sz="3200" b="1" kern="0" dirty="0">
                <a:solidFill>
                  <a:schemeClr val="bg1"/>
                </a:solidFill>
              </a:rPr>
              <a:t>1 Phi 3:15</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3" cstate="print"/>
          <a:srcRect/>
          <a:stretch>
            <a:fillRect/>
          </a:stretch>
        </p:blipFill>
        <p:spPr bwMode="auto">
          <a:xfrm>
            <a:off x="4800600" y="0"/>
            <a:ext cx="4337050" cy="6858000"/>
          </a:xfrm>
          <a:prstGeom prst="rect">
            <a:avLst/>
          </a:prstGeom>
          <a:noFill/>
          <a:ln w="9525">
            <a:noFill/>
            <a:miter lim="800000"/>
            <a:headEnd/>
            <a:tailEnd type="none" w="lg" len="lg"/>
          </a:ln>
        </p:spPr>
      </p:pic>
      <p:sp>
        <p:nvSpPr>
          <p:cNvPr id="136195" name="Rectangle 3"/>
          <p:cNvSpPr>
            <a:spLocks noGrp="1" noChangeArrowheads="1"/>
          </p:cNvSpPr>
          <p:nvPr>
            <p:ph type="title"/>
          </p:nvPr>
        </p:nvSpPr>
        <p:spPr>
          <a:xfrm>
            <a:off x="838200" y="762000"/>
            <a:ext cx="4800600" cy="609600"/>
          </a:xfrm>
        </p:spPr>
        <p:txBody>
          <a:bodyPr>
            <a:normAutofit/>
          </a:bodyPr>
          <a:lstStyle/>
          <a:p>
            <a:pPr eaLnBrk="1" hangingPunct="1"/>
            <a:r>
              <a:rPr lang="en-US" sz="4000"/>
              <a:t>A New Heresy</a:t>
            </a:r>
          </a:p>
        </p:txBody>
      </p:sp>
      <p:pic>
        <p:nvPicPr>
          <p:cNvPr id="118788" name="Picture 4"/>
          <p:cNvPicPr>
            <a:picLocks noChangeAspect="1" noChangeArrowheads="1"/>
          </p:cNvPicPr>
          <p:nvPr/>
        </p:nvPicPr>
        <p:blipFill>
          <a:blip r:embed="rId4" cstate="print"/>
          <a:srcRect/>
          <a:stretch>
            <a:fillRect/>
          </a:stretch>
        </p:blipFill>
        <p:spPr bwMode="auto">
          <a:xfrm>
            <a:off x="-76200" y="0"/>
            <a:ext cx="4902200" cy="7518400"/>
          </a:xfrm>
          <a:prstGeom prst="rect">
            <a:avLst/>
          </a:prstGeom>
          <a:noFill/>
          <a:ln w="12700" cap="sq">
            <a:noFill/>
            <a:miter lim="800000"/>
            <a:headEnd type="none" w="sm" len="sm"/>
            <a:tailEnd type="none" w="sm" len="sm"/>
          </a:ln>
        </p:spPr>
      </p:pic>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18786"/>
                                        </p:tgtEl>
                                        <p:attrNameLst>
                                          <p:attrName>style.visibility</p:attrName>
                                        </p:attrNameLst>
                                      </p:cBhvr>
                                      <p:to>
                                        <p:strVal val="visible"/>
                                      </p:to>
                                    </p:set>
                                    <p:animEffect transition="in" filter="fade">
                                      <p:cBhvr>
                                        <p:cTn id="7" dur="2000"/>
                                        <p:tgtEl>
                                          <p:spTgt spid="118786"/>
                                        </p:tgtEl>
                                      </p:cBhvr>
                                    </p:animEffect>
                                    <p:anim calcmode="lin" valueType="num">
                                      <p:cBhvr>
                                        <p:cTn id="8" dur="2000" fill="hold"/>
                                        <p:tgtEl>
                                          <p:spTgt spid="118786"/>
                                        </p:tgtEl>
                                        <p:attrNameLst>
                                          <p:attrName>ppt_x</p:attrName>
                                        </p:attrNameLst>
                                      </p:cBhvr>
                                      <p:tavLst>
                                        <p:tav tm="0">
                                          <p:val>
                                            <p:strVal val="#ppt_x"/>
                                          </p:val>
                                        </p:tav>
                                        <p:tav tm="100000">
                                          <p:val>
                                            <p:strVal val="#ppt_x"/>
                                          </p:val>
                                        </p:tav>
                                      </p:tavLst>
                                    </p:anim>
                                    <p:anim calcmode="lin" valueType="num">
                                      <p:cBhvr>
                                        <p:cTn id="9" dur="2000" fill="hold"/>
                                        <p:tgtEl>
                                          <p:spTgt spid="11878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42" presetClass="entr" presetSubtype="0" fill="hold" nodeType="afterEffect">
                                  <p:stCondLst>
                                    <p:cond delay="0"/>
                                  </p:stCondLst>
                                  <p:childTnLst>
                                    <p:set>
                                      <p:cBhvr>
                                        <p:cTn id="12" dur="1" fill="hold">
                                          <p:stCondLst>
                                            <p:cond delay="0"/>
                                          </p:stCondLst>
                                        </p:cTn>
                                        <p:tgtEl>
                                          <p:spTgt spid="118788"/>
                                        </p:tgtEl>
                                        <p:attrNameLst>
                                          <p:attrName>style.visibility</p:attrName>
                                        </p:attrNameLst>
                                      </p:cBhvr>
                                      <p:to>
                                        <p:strVal val="visible"/>
                                      </p:to>
                                    </p:set>
                                    <p:animEffect transition="in" filter="fade">
                                      <p:cBhvr>
                                        <p:cTn id="13" dur="2000"/>
                                        <p:tgtEl>
                                          <p:spTgt spid="118788"/>
                                        </p:tgtEl>
                                      </p:cBhvr>
                                    </p:animEffect>
                                    <p:anim calcmode="lin" valueType="num">
                                      <p:cBhvr>
                                        <p:cTn id="14" dur="2000" fill="hold"/>
                                        <p:tgtEl>
                                          <p:spTgt spid="118788"/>
                                        </p:tgtEl>
                                        <p:attrNameLst>
                                          <p:attrName>ppt_x</p:attrName>
                                        </p:attrNameLst>
                                      </p:cBhvr>
                                      <p:tavLst>
                                        <p:tav tm="0">
                                          <p:val>
                                            <p:strVal val="#ppt_x"/>
                                          </p:val>
                                        </p:tav>
                                        <p:tav tm="100000">
                                          <p:val>
                                            <p:strVal val="#ppt_x"/>
                                          </p:val>
                                        </p:tav>
                                      </p:tavLst>
                                    </p:anim>
                                    <p:anim calcmode="lin" valueType="num">
                                      <p:cBhvr>
                                        <p:cTn id="15" dur="2000" fill="hold"/>
                                        <p:tgtEl>
                                          <p:spTgt spid="1187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2053" name="Rectangle 5"/>
          <p:cNvSpPr>
            <a:spLocks noChangeArrowheads="1"/>
          </p:cNvSpPr>
          <p:nvPr/>
        </p:nvSpPr>
        <p:spPr bwMode="auto">
          <a:xfrm>
            <a:off x="4800600" y="0"/>
            <a:ext cx="4343400" cy="68580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lIns="91376" tIns="45688" rIns="91376" bIns="45688" anchor="ctr"/>
          <a:lstStyle/>
          <a:p>
            <a:pPr eaLnBrk="0" hangingPunct="0">
              <a:defRPr/>
            </a:pPr>
            <a:endParaRPr lang="en-US">
              <a:solidFill>
                <a:srgbClr val="FFFFFF"/>
              </a:solidFill>
              <a:latin typeface="Arial" charset="0"/>
              <a:ea typeface="ＭＳ Ｐゴシック" charset="-128"/>
              <a:cs typeface="ＭＳ Ｐゴシック" charset="-128"/>
            </a:endParaRPr>
          </a:p>
        </p:txBody>
      </p:sp>
      <p:pic>
        <p:nvPicPr>
          <p:cNvPr id="137219" name="Picture 4" descr="Scrolls"/>
          <p:cNvPicPr>
            <a:picLocks noChangeAspect="1" noChangeArrowheads="1"/>
          </p:cNvPicPr>
          <p:nvPr/>
        </p:nvPicPr>
        <p:blipFill>
          <a:blip r:embed="rId4" cstate="print">
            <a:lum bright="-48000"/>
          </a:blip>
          <a:srcRect/>
          <a:stretch>
            <a:fillRect/>
          </a:stretch>
        </p:blipFill>
        <p:spPr bwMode="auto">
          <a:xfrm>
            <a:off x="6350" y="0"/>
            <a:ext cx="4806950" cy="6858000"/>
          </a:xfrm>
          <a:prstGeom prst="rect">
            <a:avLst/>
          </a:prstGeom>
          <a:noFill/>
          <a:ln w="9525">
            <a:noFill/>
            <a:miter lim="800000"/>
            <a:headEnd/>
            <a:tailEnd/>
          </a:ln>
        </p:spPr>
      </p:pic>
      <p:sp>
        <p:nvSpPr>
          <p:cNvPr id="2050" name="Rectangle 2"/>
          <p:cNvSpPr>
            <a:spLocks noGrp="1" noChangeArrowheads="1"/>
          </p:cNvSpPr>
          <p:nvPr>
            <p:ph type="ctrTitle" sz="quarter"/>
          </p:nvPr>
        </p:nvSpPr>
        <p:spPr>
          <a:xfrm>
            <a:off x="1219200" y="1600200"/>
            <a:ext cx="7467600" cy="1828800"/>
          </a:xfrm>
          <a:effectLst>
            <a:outerShdw dist="57501" dir="1676261" algn="ctr" rotWithShape="0">
              <a:srgbClr val="000000">
                <a:alpha val="74997"/>
              </a:srgbClr>
            </a:outerShdw>
          </a:effectLst>
        </p:spPr>
        <p:txBody>
          <a:bodyPr/>
          <a:lstStyle/>
          <a:p>
            <a:pPr eaLnBrk="1" hangingPunct="1">
              <a:defRPr/>
            </a:pPr>
            <a:r>
              <a:rPr lang="en-US" b="1" dirty="0" err="1" smtClean="0">
                <a:solidFill>
                  <a:schemeClr val="tx2">
                    <a:lumMod val="60000"/>
                    <a:lumOff val="40000"/>
                  </a:schemeClr>
                </a:solidFill>
                <a:ea typeface="ＭＳ Ｐゴシック" charset="0"/>
                <a:cs typeface="ＭＳ Ｐゴシック" charset="0"/>
              </a:rPr>
              <a:t>Bối</a:t>
            </a:r>
            <a:r>
              <a:rPr lang="en-US" b="1" dirty="0" smtClean="0">
                <a:solidFill>
                  <a:schemeClr val="tx2">
                    <a:lumMod val="60000"/>
                    <a:lumOff val="40000"/>
                  </a:schemeClr>
                </a:solidFill>
                <a:ea typeface="ＭＳ Ｐゴシック" charset="0"/>
                <a:cs typeface="ＭＳ Ｐゴシック" charset="0"/>
              </a:rPr>
              <a:t> </a:t>
            </a:r>
            <a:r>
              <a:rPr lang="en-US" b="1" dirty="0" err="1" smtClean="0">
                <a:solidFill>
                  <a:schemeClr val="tx2">
                    <a:lumMod val="60000"/>
                    <a:lumOff val="40000"/>
                  </a:schemeClr>
                </a:solidFill>
                <a:ea typeface="ＭＳ Ｐゴシック" charset="0"/>
                <a:cs typeface="ＭＳ Ｐゴシック" charset="0"/>
              </a:rPr>
              <a:t>Cảnh</a:t>
            </a:r>
            <a:r>
              <a:rPr lang="en-US" b="1" dirty="0" smtClean="0">
                <a:solidFill>
                  <a:schemeClr val="tx2">
                    <a:lumMod val="60000"/>
                    <a:lumOff val="40000"/>
                  </a:schemeClr>
                </a:solidFill>
                <a:ea typeface="ＭＳ Ｐゴシック" charset="0"/>
                <a:cs typeface="ＭＳ Ｐゴシック" charset="0"/>
              </a:rPr>
              <a:t> </a:t>
            </a:r>
            <a:r>
              <a:rPr lang="en-US" b="1" dirty="0" err="1" smtClean="0">
                <a:solidFill>
                  <a:schemeClr val="tx2">
                    <a:lumMod val="60000"/>
                    <a:lumOff val="40000"/>
                  </a:schemeClr>
                </a:solidFill>
                <a:ea typeface="ＭＳ Ｐゴシック" charset="0"/>
                <a:cs typeface="ＭＳ Ｐゴシック" charset="0"/>
              </a:rPr>
              <a:t>Văn</a:t>
            </a:r>
            <a:r>
              <a:rPr lang="en-US" b="1" dirty="0" smtClean="0">
                <a:solidFill>
                  <a:schemeClr val="tx2">
                    <a:lumMod val="60000"/>
                    <a:lumOff val="40000"/>
                  </a:schemeClr>
                </a:solidFill>
                <a:ea typeface="ＭＳ Ｐゴシック" charset="0"/>
                <a:cs typeface="ＭＳ Ｐゴシック" charset="0"/>
              </a:rPr>
              <a:t> </a:t>
            </a:r>
            <a:r>
              <a:rPr lang="en-US" b="1" dirty="0" err="1" smtClean="0">
                <a:solidFill>
                  <a:schemeClr val="tx2">
                    <a:lumMod val="60000"/>
                    <a:lumOff val="40000"/>
                  </a:schemeClr>
                </a:solidFill>
                <a:ea typeface="ＭＳ Ｐゴシック" charset="0"/>
                <a:cs typeface="ＭＳ Ｐゴシック" charset="0"/>
              </a:rPr>
              <a:t>Học</a:t>
            </a:r>
            <a:r>
              <a:rPr lang="en-US" b="1" dirty="0" smtClean="0">
                <a:solidFill>
                  <a:schemeClr val="tx2">
                    <a:lumMod val="60000"/>
                    <a:lumOff val="40000"/>
                  </a:schemeClr>
                </a:solidFill>
                <a:ea typeface="ＭＳ Ｐゴシック" charset="0"/>
                <a:cs typeface="ＭＳ Ｐゴシック" charset="0"/>
              </a:rPr>
              <a:t> </a:t>
            </a:r>
            <a:br>
              <a:rPr lang="en-US" b="1" dirty="0" smtClean="0">
                <a:solidFill>
                  <a:schemeClr val="tx2">
                    <a:lumMod val="60000"/>
                    <a:lumOff val="40000"/>
                  </a:schemeClr>
                </a:solidFill>
                <a:ea typeface="ＭＳ Ｐゴシック" charset="0"/>
                <a:cs typeface="ＭＳ Ｐゴシック" charset="0"/>
              </a:rPr>
            </a:br>
            <a:r>
              <a:rPr lang="vi-VN" b="1" dirty="0" smtClean="0">
                <a:solidFill>
                  <a:schemeClr val="tx2">
                    <a:lumMod val="60000"/>
                    <a:lumOff val="40000"/>
                  </a:schemeClr>
                </a:solidFill>
                <a:ea typeface="ＭＳ Ｐゴシック" charset="0"/>
                <a:cs typeface="ＭＳ Ｐゴシック" charset="0"/>
              </a:rPr>
              <a:t>Tân Ước</a:t>
            </a:r>
            <a:endParaRPr lang="en-US" dirty="0">
              <a:solidFill>
                <a:schemeClr val="tx2">
                  <a:lumMod val="60000"/>
                  <a:lumOff val="40000"/>
                </a:schemeClr>
              </a:solidFill>
              <a:ea typeface="ＭＳ Ｐゴシック" charset="0"/>
              <a:cs typeface="ＭＳ Ｐゴシック" charset="0"/>
            </a:endParaRPr>
          </a:p>
        </p:txBody>
      </p:sp>
      <p:sp>
        <p:nvSpPr>
          <p:cNvPr id="7" name="Rectangle 3"/>
          <p:cNvSpPr txBox="1">
            <a:spLocks noChangeArrowheads="1"/>
          </p:cNvSpPr>
          <p:nvPr/>
        </p:nvSpPr>
        <p:spPr bwMode="auto">
          <a:xfrm>
            <a:off x="2514600" y="3810000"/>
            <a:ext cx="6305872" cy="1752600"/>
          </a:xfrm>
          <a:prstGeom prst="rect">
            <a:avLst/>
          </a:prstGeom>
          <a:noFill/>
          <a:ln w="9525">
            <a:noFill/>
            <a:miter lim="800000"/>
            <a:headEnd/>
            <a:tailEnd/>
          </a:ln>
          <a:effectLst>
            <a:outerShdw blurRad="63500" dist="57501" dir="1676261" algn="ctr" rotWithShape="0">
              <a:srgbClr val="000000">
                <a:alpha val="74997"/>
              </a:srgbClr>
            </a:outerShdw>
          </a:effectLst>
        </p:spPr>
        <p:txBody>
          <a:bodyPr lIns="91376" tIns="45688" rIns="91376" bIns="45688"/>
          <a:lstStyle/>
          <a:p>
            <a:pPr algn="ctr">
              <a:spcBef>
                <a:spcPct val="20000"/>
              </a:spcBef>
              <a:buClr>
                <a:schemeClr val="hlink"/>
              </a:buClr>
              <a:buSzPct val="90000"/>
              <a:buFont typeface="Wingdings" pitchFamily="2" charset="2"/>
              <a:buNone/>
              <a:defRPr/>
            </a:pPr>
            <a:r>
              <a:rPr lang="en-US" sz="3600" b="1" i="1" dirty="0" err="1">
                <a:solidFill>
                  <a:srgbClr val="FFFF00"/>
                </a:solidFill>
                <a:effectLst>
                  <a:outerShdw blurRad="38100" dist="38100" dir="2700000" algn="tl">
                    <a:srgbClr val="000000"/>
                  </a:outerShdw>
                </a:effectLst>
                <a:latin typeface="Arial" pitchFamily="34" charset="0"/>
              </a:rPr>
              <a:t>Những</a:t>
            </a:r>
            <a:r>
              <a:rPr lang="en-US" sz="3600" b="1" i="1" dirty="0">
                <a:solidFill>
                  <a:srgbClr val="FFFF00"/>
                </a:solidFill>
                <a:effectLst>
                  <a:outerShdw blurRad="38100" dist="38100" dir="2700000" algn="tl">
                    <a:srgbClr val="000000"/>
                  </a:outerShdw>
                </a:effectLst>
                <a:latin typeface="Arial" pitchFamily="34" charset="0"/>
              </a:rPr>
              <a:t> </a:t>
            </a:r>
            <a:r>
              <a:rPr lang="en-US" sz="3600" b="1" i="1" dirty="0" err="1">
                <a:solidFill>
                  <a:srgbClr val="FFFF00"/>
                </a:solidFill>
                <a:effectLst>
                  <a:outerShdw blurRad="38100" dist="38100" dir="2700000" algn="tl">
                    <a:srgbClr val="000000"/>
                  </a:outerShdw>
                </a:effectLst>
                <a:latin typeface="Arial" pitchFamily="34" charset="0"/>
              </a:rPr>
              <a:t>Nguồn</a:t>
            </a:r>
            <a:r>
              <a:rPr lang="en-US" sz="3600" b="1" i="1" dirty="0">
                <a:solidFill>
                  <a:srgbClr val="FFFF00"/>
                </a:solidFill>
                <a:effectLst>
                  <a:outerShdw blurRad="38100" dist="38100" dir="2700000" algn="tl">
                    <a:srgbClr val="000000"/>
                  </a:outerShdw>
                </a:effectLst>
                <a:latin typeface="Arial" pitchFamily="34" charset="0"/>
              </a:rPr>
              <a:t> </a:t>
            </a:r>
            <a:r>
              <a:rPr lang="en-US" sz="3600" b="1" i="1" dirty="0" err="1">
                <a:solidFill>
                  <a:srgbClr val="FFFF00"/>
                </a:solidFill>
                <a:effectLst>
                  <a:outerShdw blurRad="38100" dist="38100" dir="2700000" algn="tl">
                    <a:srgbClr val="000000"/>
                  </a:outerShdw>
                </a:effectLst>
                <a:latin typeface="Arial" pitchFamily="34" charset="0"/>
              </a:rPr>
              <a:t>Chủ</a:t>
            </a:r>
            <a:r>
              <a:rPr lang="en-US" sz="3600" b="1" i="1" dirty="0">
                <a:solidFill>
                  <a:srgbClr val="FFFF00"/>
                </a:solidFill>
                <a:effectLst>
                  <a:outerShdw blurRad="38100" dist="38100" dir="2700000" algn="tl">
                    <a:srgbClr val="000000"/>
                  </a:outerShdw>
                </a:effectLst>
                <a:latin typeface="Arial" pitchFamily="34" charset="0"/>
              </a:rPr>
              <a:t> </a:t>
            </a:r>
            <a:r>
              <a:rPr lang="en-US" sz="3600" b="1" i="1" dirty="0" err="1">
                <a:solidFill>
                  <a:srgbClr val="FFFF00"/>
                </a:solidFill>
                <a:effectLst>
                  <a:outerShdw blurRad="38100" dist="38100" dir="2700000" algn="tl">
                    <a:srgbClr val="000000"/>
                  </a:outerShdw>
                </a:effectLst>
                <a:latin typeface="Arial" pitchFamily="34" charset="0"/>
              </a:rPr>
              <a:t>yếu</a:t>
            </a:r>
            <a:r>
              <a:rPr lang="en-US" sz="3600" b="1" i="1" dirty="0">
                <a:solidFill>
                  <a:srgbClr val="FFFF00"/>
                </a:solidFill>
                <a:effectLst>
                  <a:outerShdw blurRad="38100" dist="38100" dir="2700000" algn="tl">
                    <a:srgbClr val="000000"/>
                  </a:outerShdw>
                </a:effectLst>
                <a:latin typeface="Arial" pitchFamily="34" charset="0"/>
              </a:rPr>
              <a:t> </a:t>
            </a:r>
            <a:r>
              <a:rPr lang="en-US" sz="3600" b="1" i="1" dirty="0" err="1">
                <a:solidFill>
                  <a:srgbClr val="FFFF00"/>
                </a:solidFill>
                <a:effectLst>
                  <a:outerShdw blurRad="38100" dist="38100" dir="2700000" algn="tl">
                    <a:srgbClr val="000000"/>
                  </a:outerShdw>
                </a:effectLst>
                <a:latin typeface="Arial" pitchFamily="34" charset="0"/>
              </a:rPr>
              <a:t>để</a:t>
            </a:r>
            <a:r>
              <a:rPr lang="en-US" sz="3600" b="1" i="1" dirty="0">
                <a:solidFill>
                  <a:srgbClr val="FFFF00"/>
                </a:solidFill>
                <a:effectLst>
                  <a:outerShdw blurRad="38100" dist="38100" dir="2700000" algn="tl">
                    <a:srgbClr val="000000"/>
                  </a:outerShdw>
                </a:effectLst>
                <a:latin typeface="Arial" pitchFamily="34" charset="0"/>
              </a:rPr>
              <a:t> </a:t>
            </a:r>
            <a:r>
              <a:rPr lang="en-US" sz="3600" b="1" i="1" dirty="0" err="1">
                <a:solidFill>
                  <a:srgbClr val="FFFF00"/>
                </a:solidFill>
                <a:effectLst>
                  <a:outerShdw blurRad="38100" dist="38100" dir="2700000" algn="tl">
                    <a:srgbClr val="000000"/>
                  </a:outerShdw>
                </a:effectLst>
                <a:latin typeface="Arial" pitchFamily="34" charset="0"/>
              </a:rPr>
              <a:t>hiểu</a:t>
            </a:r>
            <a:r>
              <a:rPr lang="en-US" sz="3600" b="1" i="1" dirty="0">
                <a:solidFill>
                  <a:srgbClr val="FFFF00"/>
                </a:solidFill>
                <a:effectLst>
                  <a:outerShdw blurRad="38100" dist="38100" dir="2700000" algn="tl">
                    <a:srgbClr val="000000"/>
                  </a:outerShdw>
                </a:effectLst>
                <a:latin typeface="Arial" pitchFamily="34" charset="0"/>
              </a:rPr>
              <a:t> </a:t>
            </a:r>
            <a:r>
              <a:rPr lang="en-US" sz="3600" b="1" i="1" dirty="0" err="1">
                <a:solidFill>
                  <a:srgbClr val="FFFF00"/>
                </a:solidFill>
                <a:effectLst>
                  <a:outerShdw blurRad="38100" dist="38100" dir="2700000" algn="tl">
                    <a:srgbClr val="000000"/>
                  </a:outerShdw>
                </a:effectLst>
                <a:latin typeface="Arial" pitchFamily="34" charset="0"/>
              </a:rPr>
              <a:t>Thế</a:t>
            </a:r>
            <a:r>
              <a:rPr lang="en-US" sz="3600" b="1" i="1" dirty="0">
                <a:solidFill>
                  <a:srgbClr val="FFFF00"/>
                </a:solidFill>
                <a:effectLst>
                  <a:outerShdw blurRad="38100" dist="38100" dir="2700000" algn="tl">
                    <a:srgbClr val="000000"/>
                  </a:outerShdw>
                </a:effectLst>
                <a:latin typeface="Arial" pitchFamily="34" charset="0"/>
              </a:rPr>
              <a:t> </a:t>
            </a:r>
            <a:r>
              <a:rPr lang="en-US" sz="3600" b="1" i="1" dirty="0" err="1">
                <a:solidFill>
                  <a:srgbClr val="FFFF00"/>
                </a:solidFill>
                <a:effectLst>
                  <a:outerShdw blurRad="38100" dist="38100" dir="2700000" algn="tl">
                    <a:srgbClr val="000000"/>
                  </a:outerShdw>
                </a:effectLst>
                <a:latin typeface="Arial" pitchFamily="34" charset="0"/>
              </a:rPr>
              <a:t>kỷ</a:t>
            </a:r>
            <a:r>
              <a:rPr lang="en-US" sz="3600" b="1" i="1" dirty="0">
                <a:solidFill>
                  <a:srgbClr val="FFFF00"/>
                </a:solidFill>
                <a:effectLst>
                  <a:outerShdw blurRad="38100" dist="38100" dir="2700000" algn="tl">
                    <a:srgbClr val="000000"/>
                  </a:outerShdw>
                </a:effectLst>
                <a:latin typeface="Arial" pitchFamily="34" charset="0"/>
              </a:rPr>
              <a:t> </a:t>
            </a:r>
            <a:r>
              <a:rPr lang="en-US" sz="3600" b="1" i="1" dirty="0" err="1">
                <a:solidFill>
                  <a:srgbClr val="FFFF00"/>
                </a:solidFill>
                <a:effectLst>
                  <a:outerShdw blurRad="38100" dist="38100" dir="2700000" algn="tl">
                    <a:srgbClr val="000000"/>
                  </a:outerShdw>
                </a:effectLst>
                <a:latin typeface="Arial" pitchFamily="34" charset="0"/>
              </a:rPr>
              <a:t>thứ</a:t>
            </a:r>
            <a:r>
              <a:rPr lang="en-US" sz="3600" b="1" i="1" dirty="0">
                <a:solidFill>
                  <a:srgbClr val="FFFF00"/>
                </a:solidFill>
                <a:effectLst>
                  <a:outerShdw blurRad="38100" dist="38100" dir="2700000" algn="tl">
                    <a:srgbClr val="000000"/>
                  </a:outerShdw>
                </a:effectLst>
                <a:latin typeface="Arial" pitchFamily="34" charset="0"/>
              </a:rPr>
              <a:t> </a:t>
            </a:r>
            <a:r>
              <a:rPr lang="en-US" sz="3600" b="1" i="1" dirty="0" err="1">
                <a:solidFill>
                  <a:srgbClr val="FFFF00"/>
                </a:solidFill>
                <a:effectLst>
                  <a:outerShdw blurRad="38100" dist="38100" dir="2700000" algn="tl">
                    <a:srgbClr val="000000"/>
                  </a:outerShdw>
                </a:effectLst>
                <a:latin typeface="Arial" pitchFamily="34" charset="0"/>
              </a:rPr>
              <a:t>nhất</a:t>
            </a:r>
            <a:r>
              <a:rPr lang="en-US" sz="3600" b="1" i="1" dirty="0">
                <a:effectLst>
                  <a:outerShdw blurRad="38100" dist="38100" dir="2700000" algn="tl">
                    <a:srgbClr val="000000"/>
                  </a:outerShdw>
                </a:effectLst>
                <a:latin typeface="Arial" pitchFamily="34" charset="0"/>
              </a:rPr>
              <a:t/>
            </a:r>
            <a:br>
              <a:rPr lang="en-US" sz="3600" b="1" i="1" dirty="0">
                <a:effectLst>
                  <a:outerShdw blurRad="38100" dist="38100" dir="2700000" algn="tl">
                    <a:srgbClr val="000000"/>
                  </a:outerShdw>
                </a:effectLst>
                <a:latin typeface="Arial" pitchFamily="34" charset="0"/>
              </a:rPr>
            </a:br>
            <a:endParaRPr lang="en-US" sz="3600" b="1" i="1" dirty="0">
              <a:effectLst>
                <a:outerShdw blurRad="38100" dist="38100" dir="2700000" algn="tl">
                  <a:srgbClr val="000000"/>
                </a:outerShdw>
              </a:effectLst>
              <a:latin typeface="Arial" pitchFamily="34" charset="0"/>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pic>
        <p:nvPicPr>
          <p:cNvPr id="138242" name="Picture 4" descr="Pliny"/>
          <p:cNvPicPr>
            <a:picLocks noChangeAspect="1" noChangeArrowheads="1"/>
          </p:cNvPicPr>
          <p:nvPr/>
        </p:nvPicPr>
        <p:blipFill>
          <a:blip r:embed="rId4" cstate="print"/>
          <a:srcRect t="5991" r="9091" b="16397"/>
          <a:stretch>
            <a:fillRect/>
          </a:stretch>
        </p:blipFill>
        <p:spPr bwMode="auto">
          <a:xfrm>
            <a:off x="0" y="6"/>
            <a:ext cx="9144000" cy="6867525"/>
          </a:xfrm>
          <a:prstGeom prst="rect">
            <a:avLst/>
          </a:prstGeom>
          <a:noFill/>
          <a:ln w="9525">
            <a:noFill/>
            <a:miter lim="800000"/>
            <a:headEnd/>
            <a:tailEnd/>
          </a:ln>
        </p:spPr>
      </p:pic>
      <p:sp>
        <p:nvSpPr>
          <p:cNvPr id="33794" name="Rectangle 2"/>
          <p:cNvSpPr>
            <a:spLocks noGrp="1" noChangeArrowheads="1"/>
          </p:cNvSpPr>
          <p:nvPr>
            <p:ph type="title"/>
          </p:nvPr>
        </p:nvSpPr>
        <p:spPr>
          <a:xfrm>
            <a:off x="228600" y="76200"/>
            <a:ext cx="8229600" cy="838200"/>
          </a:xfrm>
          <a:solidFill>
            <a:schemeClr val="folHlink"/>
          </a:solidFill>
          <a:ln w="76200">
            <a:solidFill>
              <a:schemeClr val="bg2"/>
            </a:solidFill>
          </a:ln>
        </p:spPr>
        <p:txBody>
          <a:bodyPr/>
          <a:lstStyle/>
          <a:p>
            <a:pPr eaLnBrk="1" hangingPunct="1">
              <a:defRPr/>
            </a:pPr>
            <a:r>
              <a:rPr lang="en-US" dirty="0" smtClean="0">
                <a:solidFill>
                  <a:srgbClr val="000000"/>
                </a:solidFill>
              </a:rPr>
              <a:t>Pliny </a:t>
            </a:r>
            <a:r>
              <a:rPr lang="en-US" dirty="0" err="1" smtClean="0">
                <a:solidFill>
                  <a:srgbClr val="000000"/>
                </a:solidFill>
              </a:rPr>
              <a:t>Trẻ</a:t>
            </a:r>
            <a:r>
              <a:rPr lang="en-US" dirty="0" smtClean="0">
                <a:solidFill>
                  <a:srgbClr val="000000"/>
                </a:solidFill>
              </a:rPr>
              <a:t> </a:t>
            </a:r>
            <a:r>
              <a:rPr lang="en-US" dirty="0" smtClean="0">
                <a:solidFill>
                  <a:srgbClr val="000000"/>
                </a:solidFill>
                <a:effectLst>
                  <a:outerShdw blurRad="38100" dist="38100" dir="2700000" algn="tl">
                    <a:srgbClr val="FFFFFF"/>
                  </a:outerShdw>
                </a:effectLst>
              </a:rPr>
              <a:t>(</a:t>
            </a:r>
            <a:r>
              <a:rPr lang="en-US" sz="3600" dirty="0">
                <a:solidFill>
                  <a:srgbClr val="000000"/>
                </a:solidFill>
                <a:effectLst>
                  <a:outerShdw blurRad="38100" dist="38100" dir="2700000" algn="tl">
                    <a:srgbClr val="FFFFFF"/>
                  </a:outerShdw>
                </a:effectLst>
              </a:rPr>
              <a:t>SC</a:t>
            </a:r>
            <a:r>
              <a:rPr lang="en-US" dirty="0" smtClean="0">
                <a:solidFill>
                  <a:srgbClr val="000000"/>
                </a:solidFill>
                <a:effectLst>
                  <a:outerShdw blurRad="38100" dist="38100" dir="2700000" algn="tl">
                    <a:srgbClr val="FFFFFF"/>
                  </a:outerShdw>
                </a:effectLst>
              </a:rPr>
              <a:t> 111-113)</a:t>
            </a:r>
          </a:p>
        </p:txBody>
      </p:sp>
      <p:sp>
        <p:nvSpPr>
          <p:cNvPr id="6" name="Rectangle 3"/>
          <p:cNvSpPr txBox="1">
            <a:spLocks noChangeArrowheads="1"/>
          </p:cNvSpPr>
          <p:nvPr/>
        </p:nvSpPr>
        <p:spPr bwMode="auto">
          <a:xfrm>
            <a:off x="76200" y="4038600"/>
            <a:ext cx="8991600" cy="2819400"/>
          </a:xfrm>
          <a:prstGeom prst="rect">
            <a:avLst/>
          </a:prstGeom>
          <a:gradFill rotWithShape="1">
            <a:gsLst>
              <a:gs pos="0">
                <a:schemeClr val="bg2"/>
              </a:gs>
              <a:gs pos="50000">
                <a:schemeClr val="accent2"/>
              </a:gs>
              <a:gs pos="100000">
                <a:schemeClr val="bg2"/>
              </a:gs>
            </a:gsLst>
            <a:lin ang="5400000" scaled="1"/>
          </a:gradFill>
          <a:ln w="9525">
            <a:noFill/>
            <a:miter lim="800000"/>
            <a:headEnd/>
            <a:tailEnd/>
          </a:ln>
          <a:effectLst/>
        </p:spPr>
        <p:txBody>
          <a:bodyPr lIns="91376" tIns="45688" rIns="91376" bIns="45688"/>
          <a:lstStyle/>
          <a:p>
            <a:pPr marL="342659" indent="-342659">
              <a:lnSpc>
                <a:spcPct val="90000"/>
              </a:lnSpc>
              <a:spcBef>
                <a:spcPct val="20000"/>
              </a:spcBef>
              <a:buClr>
                <a:schemeClr val="hlink"/>
              </a:buClr>
              <a:buSzPct val="90000"/>
              <a:buBlip>
                <a:blip r:embed="rId5"/>
              </a:buBlip>
              <a:defRPr/>
            </a:pPr>
            <a:r>
              <a:rPr lang="en-US" sz="3200" dirty="0" err="1">
                <a:latin typeface="Arial" pitchFamily="34" charset="0"/>
              </a:rPr>
              <a:t>Viết</a:t>
            </a:r>
            <a:r>
              <a:rPr lang="en-US" sz="3200" dirty="0">
                <a:latin typeface="Arial" pitchFamily="34" charset="0"/>
              </a:rPr>
              <a:t> </a:t>
            </a:r>
            <a:r>
              <a:rPr lang="en-US" sz="3200" dirty="0" err="1">
                <a:latin typeface="Arial" pitchFamily="34" charset="0"/>
              </a:rPr>
              <a:t>nhiều</a:t>
            </a:r>
            <a:r>
              <a:rPr lang="en-US" sz="3200" dirty="0">
                <a:latin typeface="Arial" pitchFamily="34" charset="0"/>
              </a:rPr>
              <a:t> </a:t>
            </a:r>
            <a:r>
              <a:rPr lang="en-US" sz="3200" dirty="0" err="1">
                <a:latin typeface="Arial" pitchFamily="34" charset="0"/>
              </a:rPr>
              <a:t>thư</a:t>
            </a:r>
            <a:r>
              <a:rPr lang="en-US" sz="3200" dirty="0">
                <a:latin typeface="Arial" pitchFamily="34" charset="0"/>
              </a:rPr>
              <a:t> </a:t>
            </a:r>
            <a:r>
              <a:rPr lang="en-US" sz="3200" dirty="0" err="1">
                <a:latin typeface="Arial" pitchFamily="34" charset="0"/>
              </a:rPr>
              <a:t>cho</a:t>
            </a:r>
            <a:r>
              <a:rPr lang="en-US" sz="3200" dirty="0">
                <a:latin typeface="Arial" pitchFamily="34" charset="0"/>
              </a:rPr>
              <a:t> </a:t>
            </a:r>
            <a:r>
              <a:rPr lang="en-US" sz="3200" dirty="0" err="1">
                <a:latin typeface="Arial" pitchFamily="34" charset="0"/>
              </a:rPr>
              <a:t>Hoàng</a:t>
            </a:r>
            <a:r>
              <a:rPr lang="en-US" sz="3200" dirty="0">
                <a:latin typeface="Arial" pitchFamily="34" charset="0"/>
              </a:rPr>
              <a:t> </a:t>
            </a:r>
            <a:r>
              <a:rPr lang="en-US" sz="3200" dirty="0" err="1">
                <a:latin typeface="Arial" pitchFamily="34" charset="0"/>
              </a:rPr>
              <a:t>Đế</a:t>
            </a:r>
            <a:r>
              <a:rPr lang="en-US" sz="3200" dirty="0">
                <a:latin typeface="Arial" pitchFamily="34" charset="0"/>
              </a:rPr>
              <a:t> Trajan</a:t>
            </a:r>
          </a:p>
          <a:p>
            <a:pPr marL="342659" indent="-342659">
              <a:lnSpc>
                <a:spcPct val="90000"/>
              </a:lnSpc>
              <a:spcBef>
                <a:spcPct val="20000"/>
              </a:spcBef>
              <a:buClr>
                <a:schemeClr val="hlink"/>
              </a:buClr>
              <a:buSzPct val="90000"/>
              <a:buBlip>
                <a:blip r:embed="rId5"/>
              </a:buBlip>
              <a:defRPr/>
            </a:pPr>
            <a:r>
              <a:rPr lang="en-US" sz="3200" dirty="0" err="1">
                <a:latin typeface="Arial" pitchFamily="34" charset="0"/>
              </a:rPr>
              <a:t>Bảo</a:t>
            </a:r>
            <a:r>
              <a:rPr lang="en-US" sz="3200" dirty="0">
                <a:latin typeface="Arial" pitchFamily="34" charset="0"/>
              </a:rPr>
              <a:t> </a:t>
            </a:r>
            <a:r>
              <a:rPr lang="en-US" sz="3200" dirty="0" err="1">
                <a:latin typeface="Arial" pitchFamily="34" charset="0"/>
              </a:rPr>
              <a:t>rằng</a:t>
            </a:r>
            <a:r>
              <a:rPr lang="en-US" sz="3200" dirty="0">
                <a:latin typeface="Arial" pitchFamily="34" charset="0"/>
              </a:rPr>
              <a:t> </a:t>
            </a:r>
            <a:r>
              <a:rPr lang="vi-VN" sz="3200" dirty="0">
                <a:latin typeface="Arial" pitchFamily="34" charset="0"/>
              </a:rPr>
              <a:t>Cơ-đốc-nhâ</a:t>
            </a:r>
            <a:r>
              <a:rPr lang="en-US" sz="3200" dirty="0">
                <a:latin typeface="Arial" pitchFamily="34" charset="0"/>
              </a:rPr>
              <a:t>n </a:t>
            </a:r>
            <a:r>
              <a:rPr lang="en-US" sz="3200" dirty="0" err="1">
                <a:latin typeface="Arial" pitchFamily="34" charset="0"/>
              </a:rPr>
              <a:t>tụ</a:t>
            </a:r>
            <a:r>
              <a:rPr lang="en-US" sz="3200" dirty="0">
                <a:latin typeface="Arial" pitchFamily="34" charset="0"/>
              </a:rPr>
              <a:t> </a:t>
            </a:r>
            <a:r>
              <a:rPr lang="en-US" sz="3200" dirty="0" err="1">
                <a:latin typeface="Arial" pitchFamily="34" charset="0"/>
              </a:rPr>
              <a:t>tập</a:t>
            </a:r>
            <a:r>
              <a:rPr lang="en-US" sz="3200" dirty="0">
                <a:latin typeface="Arial" pitchFamily="34" charset="0"/>
              </a:rPr>
              <a:t> </a:t>
            </a:r>
            <a:r>
              <a:rPr lang="en-US" sz="3200" dirty="0" err="1">
                <a:latin typeface="Arial" pitchFamily="34" charset="0"/>
              </a:rPr>
              <a:t>vào</a:t>
            </a:r>
            <a:r>
              <a:rPr lang="en-US" sz="3200" dirty="0">
                <a:latin typeface="Arial" pitchFamily="34" charset="0"/>
              </a:rPr>
              <a:t> </a:t>
            </a:r>
            <a:r>
              <a:rPr lang="en-US" sz="3200" dirty="0" err="1">
                <a:latin typeface="Arial" pitchFamily="34" charset="0"/>
              </a:rPr>
              <a:t>một</a:t>
            </a:r>
            <a:r>
              <a:rPr lang="en-US" sz="3200" dirty="0">
                <a:latin typeface="Arial" pitchFamily="34" charset="0"/>
              </a:rPr>
              <a:t> </a:t>
            </a:r>
            <a:r>
              <a:rPr lang="en-US" sz="3200" dirty="0" err="1">
                <a:latin typeface="Arial" pitchFamily="34" charset="0"/>
              </a:rPr>
              <a:t>ngày</a:t>
            </a:r>
            <a:r>
              <a:rPr lang="en-US" sz="3200" dirty="0">
                <a:latin typeface="Arial" pitchFamily="34" charset="0"/>
              </a:rPr>
              <a:t> </a:t>
            </a:r>
            <a:r>
              <a:rPr lang="en-US" sz="3200" dirty="0" err="1">
                <a:latin typeface="Arial" pitchFamily="34" charset="0"/>
              </a:rPr>
              <a:t>nhất</a:t>
            </a:r>
            <a:r>
              <a:rPr lang="en-US" sz="3200" dirty="0">
                <a:latin typeface="Arial" pitchFamily="34" charset="0"/>
              </a:rPr>
              <a:t> </a:t>
            </a:r>
            <a:r>
              <a:rPr lang="en-US" sz="3200" dirty="0" err="1">
                <a:latin typeface="Arial" pitchFamily="34" charset="0"/>
              </a:rPr>
              <a:t>định</a:t>
            </a:r>
            <a:r>
              <a:rPr lang="en-US" sz="3200" dirty="0">
                <a:latin typeface="Arial" pitchFamily="34" charset="0"/>
              </a:rPr>
              <a:t> (</a:t>
            </a:r>
            <a:r>
              <a:rPr lang="en-US" sz="3200" dirty="0" err="1">
                <a:latin typeface="Arial" pitchFamily="34" charset="0"/>
              </a:rPr>
              <a:t>Chúa</a:t>
            </a:r>
            <a:r>
              <a:rPr lang="en-US" sz="3200" dirty="0">
                <a:latin typeface="Arial" pitchFamily="34" charset="0"/>
              </a:rPr>
              <a:t> </a:t>
            </a:r>
            <a:r>
              <a:rPr lang="en-US" sz="3200" dirty="0" err="1">
                <a:latin typeface="Arial" pitchFamily="34" charset="0"/>
              </a:rPr>
              <a:t>nhật</a:t>
            </a:r>
            <a:r>
              <a:rPr lang="en-US" sz="3200" dirty="0">
                <a:latin typeface="Arial" pitchFamily="34" charset="0"/>
              </a:rPr>
              <a:t>?) </a:t>
            </a:r>
            <a:r>
              <a:rPr lang="ja-JP" altLang="en-US" sz="3200">
                <a:latin typeface="Arial" pitchFamily="34" charset="0"/>
              </a:rPr>
              <a:t>“</a:t>
            </a:r>
            <a:r>
              <a:rPr lang="en-US" altLang="ja-JP" sz="3200" dirty="0" err="1">
                <a:latin typeface="Arial" pitchFamily="34" charset="0"/>
              </a:rPr>
              <a:t>để</a:t>
            </a:r>
            <a:r>
              <a:rPr lang="en-US" altLang="ja-JP" sz="3200" dirty="0">
                <a:latin typeface="Arial" pitchFamily="34" charset="0"/>
              </a:rPr>
              <a:t> </a:t>
            </a:r>
            <a:r>
              <a:rPr lang="en-US" altLang="ja-JP" sz="3200" dirty="0" err="1">
                <a:latin typeface="Arial" pitchFamily="34" charset="0"/>
              </a:rPr>
              <a:t>hát</a:t>
            </a:r>
            <a:r>
              <a:rPr lang="en-US" altLang="ja-JP" sz="3200" dirty="0">
                <a:latin typeface="Arial" pitchFamily="34" charset="0"/>
              </a:rPr>
              <a:t> </a:t>
            </a:r>
            <a:r>
              <a:rPr lang="en-US" altLang="ja-JP" sz="3200" dirty="0" err="1">
                <a:latin typeface="Arial" pitchFamily="34" charset="0"/>
              </a:rPr>
              <a:t>đối</a:t>
            </a:r>
            <a:r>
              <a:rPr lang="en-US" altLang="ja-JP" sz="3200" dirty="0">
                <a:latin typeface="Arial" pitchFamily="34" charset="0"/>
              </a:rPr>
              <a:t> </a:t>
            </a:r>
            <a:r>
              <a:rPr lang="en-US" altLang="ja-JP" sz="3200" dirty="0" err="1">
                <a:latin typeface="Arial" pitchFamily="34" charset="0"/>
              </a:rPr>
              <a:t>đáp</a:t>
            </a:r>
            <a:r>
              <a:rPr lang="en-US" altLang="ja-JP" sz="3200" dirty="0">
                <a:latin typeface="Arial" pitchFamily="34" charset="0"/>
              </a:rPr>
              <a:t> </a:t>
            </a:r>
            <a:r>
              <a:rPr lang="en-US" altLang="ja-JP" sz="3200" dirty="0" err="1">
                <a:latin typeface="Arial" pitchFamily="34" charset="0"/>
              </a:rPr>
              <a:t>thánh</a:t>
            </a:r>
            <a:r>
              <a:rPr lang="en-US" altLang="ja-JP" sz="3200" dirty="0">
                <a:latin typeface="Arial" pitchFamily="34" charset="0"/>
              </a:rPr>
              <a:t> ca </a:t>
            </a:r>
            <a:r>
              <a:rPr lang="en-US" altLang="ja-JP" sz="3200" dirty="0" err="1">
                <a:latin typeface="Arial" pitchFamily="34" charset="0"/>
              </a:rPr>
              <a:t>cho</a:t>
            </a:r>
            <a:r>
              <a:rPr lang="en-US" altLang="ja-JP" sz="3200" dirty="0">
                <a:latin typeface="Arial" pitchFamily="34" charset="0"/>
              </a:rPr>
              <a:t> Christ </a:t>
            </a:r>
            <a:r>
              <a:rPr lang="en-US" altLang="ja-JP" sz="3200" dirty="0" err="1">
                <a:latin typeface="Arial" pitchFamily="34" charset="0"/>
              </a:rPr>
              <a:t>như</a:t>
            </a:r>
            <a:r>
              <a:rPr lang="en-US" altLang="ja-JP" sz="3200" dirty="0">
                <a:latin typeface="Arial" pitchFamily="34" charset="0"/>
              </a:rPr>
              <a:t> </a:t>
            </a:r>
            <a:r>
              <a:rPr lang="vi-VN" altLang="ja-JP" sz="3200" dirty="0">
                <a:latin typeface="Arial" pitchFamily="34" charset="0"/>
              </a:rPr>
              <a:t>đối với</a:t>
            </a:r>
            <a:r>
              <a:rPr lang="en-US" altLang="ja-JP" sz="3200" dirty="0">
                <a:latin typeface="Arial" pitchFamily="34" charset="0"/>
              </a:rPr>
              <a:t> </a:t>
            </a:r>
            <a:r>
              <a:rPr lang="en-US" altLang="ja-JP" sz="3200" dirty="0" err="1">
                <a:latin typeface="Arial" pitchFamily="34" charset="0"/>
              </a:rPr>
              <a:t>một</a:t>
            </a:r>
            <a:r>
              <a:rPr lang="en-US" altLang="ja-JP" sz="3200" dirty="0">
                <a:latin typeface="Arial" pitchFamily="34" charset="0"/>
              </a:rPr>
              <a:t> </a:t>
            </a:r>
            <a:r>
              <a:rPr lang="en-US" altLang="ja-JP" sz="3200" dirty="0" err="1">
                <a:latin typeface="Arial" pitchFamily="34" charset="0"/>
              </a:rPr>
              <a:t>thần</a:t>
            </a:r>
            <a:r>
              <a:rPr lang="en-US" altLang="ja-JP" sz="3200" dirty="0">
                <a:latin typeface="Arial" pitchFamily="34" charset="0"/>
              </a:rPr>
              <a:t> </a:t>
            </a:r>
            <a:r>
              <a:rPr lang="en-US" altLang="ja-JP" sz="3200" dirty="0" err="1">
                <a:latin typeface="Arial" pitchFamily="34" charset="0"/>
              </a:rPr>
              <a:t>linh</a:t>
            </a:r>
            <a:r>
              <a:rPr lang="ja-JP" altLang="en-US" sz="3200">
                <a:latin typeface="Arial" pitchFamily="34" charset="0"/>
              </a:rPr>
              <a:t>”</a:t>
            </a:r>
            <a:r>
              <a:rPr lang="en-US" altLang="ja-JP" sz="3200" dirty="0">
                <a:latin typeface="Arial" pitchFamily="34" charset="0"/>
              </a:rPr>
              <a:t> (</a:t>
            </a:r>
            <a:r>
              <a:rPr lang="en-US" altLang="ja-JP" sz="3200" i="1" dirty="0">
                <a:latin typeface="Arial" pitchFamily="34" charset="0"/>
              </a:rPr>
              <a:t>Epistle</a:t>
            </a:r>
            <a:r>
              <a:rPr lang="en-US" altLang="ja-JP" sz="3200" dirty="0">
                <a:latin typeface="Arial" pitchFamily="34" charset="0"/>
              </a:rPr>
              <a:t> 10.96)—</a:t>
            </a:r>
            <a:r>
              <a:rPr lang="en-US" altLang="ja-JP" sz="3200" dirty="0" err="1">
                <a:latin typeface="Arial" pitchFamily="34" charset="0"/>
              </a:rPr>
              <a:t>tham</a:t>
            </a:r>
            <a:r>
              <a:rPr lang="en-US" altLang="ja-JP" sz="3200" dirty="0">
                <a:latin typeface="Arial" pitchFamily="34" charset="0"/>
              </a:rPr>
              <a:t> </a:t>
            </a:r>
            <a:r>
              <a:rPr lang="en-US" altLang="ja-JP" sz="3200" dirty="0" err="1">
                <a:latin typeface="Arial" pitchFamily="34" charset="0"/>
              </a:rPr>
              <a:t>khảo</a:t>
            </a:r>
            <a:r>
              <a:rPr lang="en-US" altLang="ja-JP" sz="3200" dirty="0">
                <a:latin typeface="Arial" pitchFamily="34" charset="0"/>
              </a:rPr>
              <a:t> Latin </a:t>
            </a:r>
            <a:r>
              <a:rPr lang="en-US" altLang="ja-JP" sz="3200" dirty="0" err="1">
                <a:latin typeface="Arial" pitchFamily="34" charset="0"/>
              </a:rPr>
              <a:t>đầu</a:t>
            </a:r>
            <a:r>
              <a:rPr lang="en-US" altLang="ja-JP" sz="3200" dirty="0">
                <a:latin typeface="Arial" pitchFamily="34" charset="0"/>
              </a:rPr>
              <a:t> </a:t>
            </a:r>
            <a:r>
              <a:rPr lang="en-US" altLang="ja-JP" sz="3200" dirty="0" err="1">
                <a:latin typeface="Arial" pitchFamily="34" charset="0"/>
              </a:rPr>
              <a:t>tiên</a:t>
            </a:r>
            <a:r>
              <a:rPr lang="en-US" altLang="ja-JP" sz="3200" dirty="0">
                <a:latin typeface="Arial" pitchFamily="34" charset="0"/>
              </a:rPr>
              <a:t> </a:t>
            </a:r>
            <a:r>
              <a:rPr lang="en-US" altLang="ja-JP" sz="3200" dirty="0" err="1">
                <a:latin typeface="Arial" pitchFamily="34" charset="0"/>
              </a:rPr>
              <a:t>về</a:t>
            </a:r>
            <a:r>
              <a:rPr lang="en-US" altLang="ja-JP" sz="3200" dirty="0">
                <a:latin typeface="Arial" pitchFamily="34" charset="0"/>
              </a:rPr>
              <a:t> </a:t>
            </a:r>
            <a:r>
              <a:rPr lang="en-US" altLang="ja-JP" sz="3200" dirty="0" err="1">
                <a:latin typeface="Arial" pitchFamily="34" charset="0"/>
              </a:rPr>
              <a:t>Chúa</a:t>
            </a:r>
            <a:r>
              <a:rPr lang="en-US" altLang="ja-JP" sz="3200" dirty="0">
                <a:latin typeface="Arial" pitchFamily="34" charset="0"/>
              </a:rPr>
              <a:t>  Jesus Christ.</a:t>
            </a:r>
            <a:endParaRPr lang="en-US" sz="3200" dirty="0">
              <a:latin typeface="Arial" pitchFamily="34" charset="0"/>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dissolve">
                                      <p:cBhvr>
                                        <p:cTn id="7" dur="500"/>
                                        <p:tgtEl>
                                          <p:spTgt spid="6">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dissolve">
                                      <p:cBhvr>
                                        <p:cTn id="10" dur="500"/>
                                        <p:tgtEl>
                                          <p:spTgt spid="6">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dissolve">
                                      <p:cBhvr>
                                        <p:cTn id="1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0" y="0"/>
            <a:ext cx="9144000" cy="6858000"/>
          </a:xfrm>
          <a:prstGeom prst="rect">
            <a:avLst/>
          </a:prstGeom>
          <a:gradFill flip="none" rotWithShape="1">
            <a:gsLst>
              <a:gs pos="0">
                <a:schemeClr val="bg2"/>
              </a:gs>
              <a:gs pos="100000">
                <a:schemeClr val="accent5">
                  <a:lumMod val="10000"/>
                </a:schemeClr>
              </a:gs>
            </a:gsLst>
            <a:path path="circle">
              <a:fillToRect l="100000" t="100000"/>
            </a:path>
            <a:tileRect r="-100000" b="-100000"/>
          </a:gradFill>
          <a:ln w="9525">
            <a:noFill/>
            <a:miter lim="800000"/>
            <a:headEnd/>
            <a:tailEnd/>
          </a:ln>
          <a:effectLst/>
        </p:spPr>
        <p:txBody>
          <a:bodyPr wrap="none" lIns="91376" tIns="45688" rIns="91376" bIns="45688" anchor="ctr"/>
          <a:lstStyle/>
          <a:p>
            <a:pPr algn="ctr" eaLnBrk="0" hangingPunct="0">
              <a:defRPr/>
            </a:pPr>
            <a:endParaRPr lang="en-US">
              <a:solidFill>
                <a:srgbClr val="FFFFFF"/>
              </a:solidFill>
              <a:latin typeface="Arial" charset="0"/>
              <a:ea typeface="ＭＳ Ｐゴシック" charset="-128"/>
              <a:cs typeface="ＭＳ Ｐゴシック" charset="-128"/>
            </a:endParaRPr>
          </a:p>
        </p:txBody>
      </p:sp>
      <p:sp>
        <p:nvSpPr>
          <p:cNvPr id="52228" name="Text Box 4"/>
          <p:cNvSpPr txBox="1">
            <a:spLocks noChangeArrowheads="1"/>
          </p:cNvSpPr>
          <p:nvPr/>
        </p:nvSpPr>
        <p:spPr bwMode="auto">
          <a:xfrm>
            <a:off x="-255020" y="0"/>
            <a:ext cx="1169422"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lIns="91376" tIns="45688" rIns="91376" bIns="45688">
            <a:spAutoFit/>
          </a:bodyPr>
          <a:lstStyle/>
          <a:p>
            <a:pPr eaLnBrk="0" hangingPunct="0">
              <a:defRPr/>
            </a:pPr>
            <a:r>
              <a:rPr lang="en-US" sz="3200" dirty="0" err="1">
                <a:solidFill>
                  <a:srgbClr val="FFFFFF"/>
                </a:solidFill>
                <a:effectLst>
                  <a:outerShdw blurRad="38100" dist="38100" dir="2700000" algn="tl">
                    <a:srgbClr val="000000"/>
                  </a:outerShdw>
                </a:effectLst>
                <a:latin typeface="Arial" pitchFamily="34" charset="0"/>
              </a:rPr>
              <a:t>Những</a:t>
            </a:r>
            <a:r>
              <a:rPr lang="en-US" sz="3200" dirty="0">
                <a:solidFill>
                  <a:srgbClr val="FFFFFF"/>
                </a:solidFill>
                <a:effectLst>
                  <a:outerShdw blurRad="38100" dist="38100" dir="2700000" algn="tl">
                    <a:srgbClr val="000000"/>
                  </a:outerShdw>
                </a:effectLst>
                <a:latin typeface="Arial" pitchFamily="34" charset="0"/>
              </a:rPr>
              <a:t> </a:t>
            </a:r>
            <a:r>
              <a:rPr lang="en-US" sz="3200" dirty="0" err="1">
                <a:solidFill>
                  <a:srgbClr val="FFFFFF"/>
                </a:solidFill>
                <a:effectLst>
                  <a:outerShdw blurRad="38100" dist="38100" dir="2700000" algn="tl">
                    <a:srgbClr val="000000"/>
                  </a:outerShdw>
                </a:effectLst>
                <a:latin typeface="Arial" pitchFamily="34" charset="0"/>
              </a:rPr>
              <a:t>tác</a:t>
            </a:r>
            <a:r>
              <a:rPr lang="en-US" sz="3200" dirty="0">
                <a:solidFill>
                  <a:srgbClr val="FFFFFF"/>
                </a:solidFill>
                <a:effectLst>
                  <a:outerShdw blurRad="38100" dist="38100" dir="2700000" algn="tl">
                    <a:srgbClr val="000000"/>
                  </a:outerShdw>
                </a:effectLst>
                <a:latin typeface="Arial" pitchFamily="34" charset="0"/>
              </a:rPr>
              <a:t> </a:t>
            </a:r>
            <a:r>
              <a:rPr lang="en-US" sz="3200" dirty="0" err="1">
                <a:solidFill>
                  <a:srgbClr val="FFFFFF"/>
                </a:solidFill>
                <a:effectLst>
                  <a:outerShdw blurRad="38100" dist="38100" dir="2700000" algn="tl">
                    <a:srgbClr val="000000"/>
                  </a:outerShdw>
                </a:effectLst>
                <a:latin typeface="Arial" pitchFamily="34" charset="0"/>
              </a:rPr>
              <a:t>phẩm</a:t>
            </a:r>
            <a:r>
              <a:rPr lang="en-US" sz="3200" dirty="0">
                <a:solidFill>
                  <a:srgbClr val="FFFFFF"/>
                </a:solidFill>
                <a:effectLst>
                  <a:outerShdw blurRad="38100" dist="38100" dir="2700000" algn="tl">
                    <a:srgbClr val="000000"/>
                  </a:outerShdw>
                </a:effectLst>
                <a:latin typeface="Arial" pitchFamily="34" charset="0"/>
              </a:rPr>
              <a:t> Do </a:t>
            </a:r>
            <a:r>
              <a:rPr lang="en-US" sz="3200" dirty="0" err="1">
                <a:solidFill>
                  <a:srgbClr val="FFFFFF"/>
                </a:solidFill>
                <a:effectLst>
                  <a:outerShdw blurRad="38100" dist="38100" dir="2700000" algn="tl">
                    <a:srgbClr val="000000"/>
                  </a:outerShdw>
                </a:effectLst>
                <a:latin typeface="Arial" pitchFamily="34" charset="0"/>
              </a:rPr>
              <a:t>thái</a:t>
            </a:r>
            <a:r>
              <a:rPr lang="en-US" sz="3200" dirty="0">
                <a:solidFill>
                  <a:srgbClr val="FFFFFF"/>
                </a:solidFill>
                <a:effectLst>
                  <a:outerShdw blurRad="38100" dist="38100" dir="2700000" algn="tl">
                    <a:srgbClr val="000000"/>
                  </a:outerShdw>
                </a:effectLst>
                <a:latin typeface="Arial" pitchFamily="34" charset="0"/>
              </a:rPr>
              <a:t> </a:t>
            </a:r>
            <a:r>
              <a:rPr lang="en-US" sz="3200" dirty="0" err="1">
                <a:solidFill>
                  <a:srgbClr val="FFFFFF"/>
                </a:solidFill>
                <a:effectLst>
                  <a:outerShdw blurRad="38100" dist="38100" dir="2700000" algn="tl">
                    <a:srgbClr val="000000"/>
                  </a:outerShdw>
                </a:effectLst>
                <a:latin typeface="Arial" pitchFamily="34" charset="0"/>
              </a:rPr>
              <a:t>không</a:t>
            </a:r>
            <a:r>
              <a:rPr lang="en-US" sz="3200" dirty="0">
                <a:solidFill>
                  <a:srgbClr val="FFFFFF"/>
                </a:solidFill>
                <a:effectLst>
                  <a:outerShdw blurRad="38100" dist="38100" dir="2700000" algn="tl">
                    <a:srgbClr val="000000"/>
                  </a:outerShdw>
                </a:effectLst>
                <a:latin typeface="Arial" pitchFamily="34" charset="0"/>
              </a:rPr>
              <a:t> </a:t>
            </a:r>
            <a:r>
              <a:rPr lang="en-US" sz="3200" dirty="0" err="1">
                <a:solidFill>
                  <a:srgbClr val="FFFFFF"/>
                </a:solidFill>
                <a:effectLst>
                  <a:outerShdw blurRad="38100" dist="38100" dir="2700000" algn="tl">
                    <a:srgbClr val="000000"/>
                  </a:outerShdw>
                </a:effectLst>
                <a:latin typeface="Arial" pitchFamily="34" charset="0"/>
              </a:rPr>
              <a:t>được</a:t>
            </a:r>
            <a:r>
              <a:rPr lang="en-US" sz="3200" dirty="0">
                <a:solidFill>
                  <a:srgbClr val="FFFFFF"/>
                </a:solidFill>
                <a:effectLst>
                  <a:outerShdw blurRad="38100" dist="38100" dir="2700000" algn="tl">
                    <a:srgbClr val="000000"/>
                  </a:outerShdw>
                </a:effectLst>
                <a:latin typeface="Arial" pitchFamily="34" charset="0"/>
              </a:rPr>
              <a:t> </a:t>
            </a:r>
            <a:r>
              <a:rPr lang="en-US" sz="3200" dirty="0" err="1">
                <a:solidFill>
                  <a:srgbClr val="FFFFFF"/>
                </a:solidFill>
                <a:effectLst>
                  <a:outerShdw blurRad="38100" dist="38100" dir="2700000" algn="tl">
                    <a:srgbClr val="000000"/>
                  </a:outerShdw>
                </a:effectLst>
                <a:latin typeface="Arial" pitchFamily="34" charset="0"/>
              </a:rPr>
              <a:t>linh</a:t>
            </a:r>
            <a:r>
              <a:rPr lang="en-US" sz="3200" dirty="0">
                <a:solidFill>
                  <a:srgbClr val="FFFFFF"/>
                </a:solidFill>
                <a:effectLst>
                  <a:outerShdw blurRad="38100" dist="38100" dir="2700000" algn="tl">
                    <a:srgbClr val="000000"/>
                  </a:outerShdw>
                </a:effectLst>
                <a:latin typeface="Arial" pitchFamily="34" charset="0"/>
              </a:rPr>
              <a:t> </a:t>
            </a:r>
            <a:r>
              <a:rPr lang="en-US" sz="3200" dirty="0" err="1">
                <a:solidFill>
                  <a:srgbClr val="FFFFFF"/>
                </a:solidFill>
                <a:effectLst>
                  <a:outerShdw blurRad="38100" dist="38100" dir="2700000" algn="tl">
                    <a:srgbClr val="000000"/>
                  </a:outerShdw>
                </a:effectLst>
                <a:latin typeface="Arial" pitchFamily="34" charset="0"/>
              </a:rPr>
              <a:t>cảm</a:t>
            </a:r>
            <a:endParaRPr lang="en-US" sz="3200" dirty="0">
              <a:solidFill>
                <a:srgbClr val="FFFFFF"/>
              </a:solidFill>
              <a:effectLst>
                <a:outerShdw blurRad="38100" dist="38100" dir="2700000" algn="tl">
                  <a:srgbClr val="000000"/>
                </a:outerShdw>
              </a:effectLst>
              <a:latin typeface="Arial" pitchFamily="34" charset="0"/>
            </a:endParaRPr>
          </a:p>
        </p:txBody>
      </p:sp>
      <p:sp>
        <p:nvSpPr>
          <p:cNvPr id="52229" name="Rectangle 5"/>
          <p:cNvSpPr>
            <a:spLocks noGrp="1" noChangeArrowheads="1"/>
          </p:cNvSpPr>
          <p:nvPr>
            <p:ph type="title"/>
          </p:nvPr>
        </p:nvSpPr>
        <p:spPr>
          <a:xfrm>
            <a:off x="1066800" y="76200"/>
            <a:ext cx="8077200" cy="1143000"/>
          </a:xfrm>
        </p:spPr>
        <p:txBody>
          <a:bodyPr/>
          <a:lstStyle/>
          <a:p>
            <a:pPr algn="l" eaLnBrk="1" hangingPunct="1">
              <a:defRPr/>
            </a:pPr>
            <a:r>
              <a:rPr lang="en-US" dirty="0" err="1" smtClean="0"/>
              <a:t>Tầm</a:t>
            </a:r>
            <a:r>
              <a:rPr lang="en-US" dirty="0" smtClean="0"/>
              <a:t> </a:t>
            </a:r>
            <a:r>
              <a:rPr lang="en-US" dirty="0" err="1" smtClean="0"/>
              <a:t>Quan</a:t>
            </a:r>
            <a:r>
              <a:rPr lang="en-US" dirty="0" smtClean="0"/>
              <a:t> </a:t>
            </a:r>
            <a:r>
              <a:rPr lang="en-US" dirty="0" err="1" smtClean="0"/>
              <a:t>trọng</a:t>
            </a:r>
            <a:r>
              <a:rPr lang="en-US" dirty="0" smtClean="0"/>
              <a:t> </a:t>
            </a:r>
            <a:r>
              <a:rPr lang="en-US" dirty="0" err="1" smtClean="0"/>
              <a:t>của</a:t>
            </a:r>
            <a:r>
              <a:rPr lang="en-US" dirty="0" smtClean="0"/>
              <a:t> Josephus</a:t>
            </a:r>
          </a:p>
        </p:txBody>
      </p:sp>
      <p:pic>
        <p:nvPicPr>
          <p:cNvPr id="143367" name="Picture 7" descr="josephus"/>
          <p:cNvPicPr>
            <a:picLocks noChangeAspect="1" noChangeArrowheads="1"/>
          </p:cNvPicPr>
          <p:nvPr/>
        </p:nvPicPr>
        <p:blipFill>
          <a:blip r:embed="rId4" cstate="print"/>
          <a:srcRect/>
          <a:stretch>
            <a:fillRect/>
          </a:stretch>
        </p:blipFill>
        <p:spPr bwMode="auto">
          <a:xfrm>
            <a:off x="990600" y="1219200"/>
            <a:ext cx="2997200" cy="4495800"/>
          </a:xfrm>
          <a:prstGeom prst="rect">
            <a:avLst/>
          </a:prstGeom>
          <a:noFill/>
          <a:ln w="9525">
            <a:noFill/>
            <a:miter lim="800000"/>
            <a:headEnd/>
            <a:tailEnd/>
          </a:ln>
        </p:spPr>
      </p:pic>
      <p:sp>
        <p:nvSpPr>
          <p:cNvPr id="8" name="Rectangle 3"/>
          <p:cNvSpPr txBox="1">
            <a:spLocks noChangeArrowheads="1"/>
          </p:cNvSpPr>
          <p:nvPr/>
        </p:nvSpPr>
        <p:spPr bwMode="auto">
          <a:xfrm>
            <a:off x="3962400" y="1371600"/>
            <a:ext cx="5181600" cy="4572000"/>
          </a:xfrm>
          <a:prstGeom prst="rect">
            <a:avLst/>
          </a:prstGeom>
          <a:noFill/>
          <a:ln w="9525">
            <a:noFill/>
            <a:miter lim="800000"/>
            <a:headEnd/>
            <a:tailEnd/>
          </a:ln>
          <a:effectLst/>
        </p:spPr>
        <p:txBody>
          <a:bodyPr lIns="91376" tIns="45688" rIns="91376" bIns="45688"/>
          <a:lstStyle>
            <a:lvl1pPr marL="609600" indent="-6096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hlink"/>
              </a:buClr>
              <a:buSzPct val="90000"/>
              <a:buFont typeface="Wingdings" charset="0"/>
              <a:buBlip>
                <a:blip r:embed="rId5"/>
              </a:buBlip>
              <a:defRPr/>
            </a:pPr>
            <a:r>
              <a:rPr lang="en-US" sz="4000" b="1" dirty="0" err="1">
                <a:latin typeface="Arial" charset="0"/>
              </a:rPr>
              <a:t>Nhân</a:t>
            </a:r>
            <a:r>
              <a:rPr lang="en-US" sz="4000" b="1" dirty="0">
                <a:latin typeface="Arial" charset="0"/>
              </a:rPr>
              <a:t> </a:t>
            </a:r>
            <a:r>
              <a:rPr lang="en-US" sz="4000" b="1" dirty="0" err="1">
                <a:latin typeface="Arial" charset="0"/>
              </a:rPr>
              <a:t>chứng</a:t>
            </a:r>
            <a:r>
              <a:rPr lang="en-US" sz="4000" b="1" dirty="0">
                <a:latin typeface="Arial" charset="0"/>
              </a:rPr>
              <a:t> </a:t>
            </a:r>
            <a:r>
              <a:rPr lang="en-US" sz="4000" b="1" dirty="0" err="1">
                <a:latin typeface="Arial" charset="0"/>
              </a:rPr>
              <a:t>đầu</a:t>
            </a:r>
            <a:r>
              <a:rPr lang="en-US" sz="4000" b="1" dirty="0">
                <a:latin typeface="Arial" charset="0"/>
              </a:rPr>
              <a:t> </a:t>
            </a:r>
            <a:r>
              <a:rPr lang="en-US" sz="4000" b="1" dirty="0" err="1">
                <a:latin typeface="Arial" charset="0"/>
              </a:rPr>
              <a:t>tiên</a:t>
            </a:r>
            <a:r>
              <a:rPr lang="en-US" sz="4000" b="1" dirty="0">
                <a:latin typeface="Arial" charset="0"/>
              </a:rPr>
              <a:t>, </a:t>
            </a:r>
            <a:r>
              <a:rPr lang="en-US" sz="4000" b="1" dirty="0" err="1">
                <a:latin typeface="Arial" charset="0"/>
              </a:rPr>
              <a:t>không</a:t>
            </a:r>
            <a:r>
              <a:rPr lang="en-US" sz="4000" b="1" dirty="0">
                <a:latin typeface="Arial" charset="0"/>
              </a:rPr>
              <a:t> </a:t>
            </a:r>
            <a:r>
              <a:rPr lang="en-US" sz="4000" b="1" dirty="0" err="1">
                <a:latin typeface="Arial" charset="0"/>
              </a:rPr>
              <a:t>phải</a:t>
            </a:r>
            <a:r>
              <a:rPr lang="en-US" sz="4000" b="1" dirty="0">
                <a:latin typeface="Arial" charset="0"/>
              </a:rPr>
              <a:t> </a:t>
            </a:r>
            <a:r>
              <a:rPr lang="vi-VN" sz="4000" b="1" dirty="0">
                <a:latin typeface="Arial" charset="0"/>
              </a:rPr>
              <a:t>Cơ đốc</a:t>
            </a:r>
            <a:r>
              <a:rPr lang="en-US" sz="4000" b="1" dirty="0">
                <a:latin typeface="Arial" charset="0"/>
              </a:rPr>
              <a:t>, </a:t>
            </a:r>
            <a:r>
              <a:rPr lang="en-US" sz="4000" b="1" dirty="0" err="1">
                <a:latin typeface="Arial" charset="0"/>
              </a:rPr>
              <a:t>cho</a:t>
            </a:r>
            <a:r>
              <a:rPr lang="en-US" sz="4000" b="1" dirty="0">
                <a:latin typeface="Arial" charset="0"/>
              </a:rPr>
              <a:t> </a:t>
            </a:r>
            <a:r>
              <a:rPr lang="en-US" sz="4000" b="1" dirty="0" err="1">
                <a:latin typeface="Arial" charset="0"/>
              </a:rPr>
              <a:t>tính</a:t>
            </a:r>
            <a:r>
              <a:rPr lang="en-US" sz="4000" b="1" dirty="0">
                <a:latin typeface="Arial" charset="0"/>
              </a:rPr>
              <a:t> </a:t>
            </a:r>
            <a:r>
              <a:rPr lang="en-US" sz="4000" b="1" dirty="0" err="1">
                <a:latin typeface="Arial" charset="0"/>
              </a:rPr>
              <a:t>chất</a:t>
            </a:r>
            <a:r>
              <a:rPr lang="en-US" sz="4000" b="1" dirty="0">
                <a:latin typeface="Arial" charset="0"/>
              </a:rPr>
              <a:t> </a:t>
            </a:r>
            <a:r>
              <a:rPr lang="en-US" sz="4000" b="1" dirty="0" err="1">
                <a:latin typeface="Arial" charset="0"/>
              </a:rPr>
              <a:t>lịch</a:t>
            </a:r>
            <a:r>
              <a:rPr lang="en-US" sz="4000" b="1" dirty="0">
                <a:latin typeface="Arial" charset="0"/>
              </a:rPr>
              <a:t> </a:t>
            </a:r>
            <a:r>
              <a:rPr lang="en-US" sz="4000" b="1" dirty="0" err="1">
                <a:latin typeface="Arial" charset="0"/>
              </a:rPr>
              <a:t>sử</a:t>
            </a:r>
            <a:r>
              <a:rPr lang="en-US" sz="4000" b="1" dirty="0">
                <a:latin typeface="Arial" charset="0"/>
              </a:rPr>
              <a:t> </a:t>
            </a:r>
            <a:r>
              <a:rPr lang="en-US" sz="4000" b="1" dirty="0" err="1">
                <a:latin typeface="Arial" charset="0"/>
              </a:rPr>
              <a:t>của</a:t>
            </a:r>
            <a:r>
              <a:rPr lang="en-US" sz="4000" b="1" dirty="0">
                <a:latin typeface="Arial" charset="0"/>
              </a:rPr>
              <a:t>  </a:t>
            </a:r>
            <a:r>
              <a:rPr lang="en-US" sz="4000" b="1" dirty="0" err="1">
                <a:latin typeface="Arial" charset="0"/>
              </a:rPr>
              <a:t>Chúa</a:t>
            </a:r>
            <a:r>
              <a:rPr lang="en-US" sz="4000" b="1" dirty="0">
                <a:latin typeface="Arial" charset="0"/>
              </a:rPr>
              <a:t> Jesus Christ </a:t>
            </a:r>
            <a:br>
              <a:rPr lang="en-US" sz="4000" b="1" dirty="0">
                <a:latin typeface="Arial" charset="0"/>
              </a:rPr>
            </a:br>
            <a:r>
              <a:rPr lang="en-US" sz="4000" b="1" dirty="0">
                <a:latin typeface="Arial" charset="0"/>
              </a:rPr>
              <a:t>(SC 93-94)</a:t>
            </a:r>
          </a:p>
          <a:p>
            <a:pPr eaLnBrk="1" hangingPunct="1">
              <a:spcBef>
                <a:spcPct val="20000"/>
              </a:spcBef>
              <a:buClr>
                <a:schemeClr val="hlink"/>
              </a:buClr>
              <a:buSzPct val="90000"/>
              <a:buFont typeface="Wingdings" charset="0"/>
              <a:buNone/>
              <a:defRPr/>
            </a:pPr>
            <a:endParaRPr lang="en-US" sz="3200" dirty="0">
              <a:effectLst>
                <a:outerShdw blurRad="38100" dist="38100" dir="2700000" algn="tl">
                  <a:srgbClr val="000000"/>
                </a:outerShdw>
              </a:effectLst>
              <a:latin typeface="Arial" charset="0"/>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765954" name="Picture 2" descr="Jesus"/>
          <p:cNvPicPr>
            <a:picLocks noChangeAspect="1" noChangeArrowheads="1"/>
          </p:cNvPicPr>
          <p:nvPr/>
        </p:nvPicPr>
        <p:blipFill>
          <a:blip r:embed="rId4" cstate="print"/>
          <a:srcRect r="10109"/>
          <a:stretch>
            <a:fillRect/>
          </a:stretch>
        </p:blipFill>
        <p:spPr bwMode="auto">
          <a:xfrm>
            <a:off x="5638800" y="1600200"/>
            <a:ext cx="3387725" cy="4876800"/>
          </a:xfrm>
          <a:prstGeom prst="rect">
            <a:avLst/>
          </a:prstGeom>
          <a:noFill/>
          <a:ln w="9525">
            <a:noFill/>
            <a:miter lim="800000"/>
            <a:headEnd/>
            <a:tailEnd/>
          </a:ln>
        </p:spPr>
      </p:pic>
      <p:sp>
        <p:nvSpPr>
          <p:cNvPr id="765955" name="AutoShape 3"/>
          <p:cNvSpPr>
            <a:spLocks noChangeArrowheads="1"/>
          </p:cNvSpPr>
          <p:nvPr/>
        </p:nvSpPr>
        <p:spPr bwMode="auto">
          <a:xfrm>
            <a:off x="609600" y="1600200"/>
            <a:ext cx="6324600" cy="4876800"/>
          </a:xfrm>
          <a:prstGeom prst="rightArrowCallout">
            <a:avLst>
              <a:gd name="adj1" fmla="val 25000"/>
              <a:gd name="adj2" fmla="val 25000"/>
              <a:gd name="adj3" fmla="val 21615"/>
              <a:gd name="adj4" fmla="val 74273"/>
            </a:avLst>
          </a:prstGeom>
          <a:solidFill>
            <a:schemeClr val="accent1"/>
          </a:solidFill>
          <a:ln w="9525">
            <a:solidFill>
              <a:schemeClr val="tx1"/>
            </a:solidFill>
            <a:miter lim="800000"/>
            <a:headEnd/>
            <a:tailEnd/>
          </a:ln>
        </p:spPr>
        <p:txBody>
          <a:bodyPr wrap="none" lIns="91376" tIns="45688" rIns="91376" bIns="45688" anchor="ctr"/>
          <a:lstStyle/>
          <a:p>
            <a:pPr eaLnBrk="0" hangingPunct="0"/>
            <a:endParaRPr lang="en-US">
              <a:solidFill>
                <a:srgbClr val="000000"/>
              </a:solidFill>
              <a:latin typeface="BONES" charset="0"/>
            </a:endParaRPr>
          </a:p>
        </p:txBody>
      </p:sp>
      <p:sp>
        <p:nvSpPr>
          <p:cNvPr id="765956" name="Rectangle 4"/>
          <p:cNvSpPr>
            <a:spLocks noGrp="1" noChangeArrowheads="1"/>
          </p:cNvSpPr>
          <p:nvPr>
            <p:ph type="title"/>
          </p:nvPr>
        </p:nvSpPr>
        <p:spPr>
          <a:xfrm>
            <a:off x="838200" y="1905000"/>
            <a:ext cx="4267200" cy="4114800"/>
          </a:xfrm>
        </p:spPr>
        <p:txBody>
          <a:bodyPr/>
          <a:lstStyle/>
          <a:p>
            <a:pPr eaLnBrk="1" hangingPunct="1">
              <a:defRPr/>
            </a:pPr>
            <a:r>
              <a:rPr lang="en-US" sz="5400" dirty="0" err="1">
                <a:solidFill>
                  <a:srgbClr val="800000"/>
                </a:solidFill>
              </a:rPr>
              <a:t>Chúa</a:t>
            </a:r>
            <a:r>
              <a:rPr lang="en-US" sz="5400" dirty="0">
                <a:solidFill>
                  <a:srgbClr val="800000"/>
                </a:solidFill>
              </a:rPr>
              <a:t> Jesus Christ… </a:t>
            </a:r>
            <a:r>
              <a:rPr lang="en-US" sz="5400" dirty="0" err="1">
                <a:solidFill>
                  <a:srgbClr val="800000"/>
                </a:solidFill>
              </a:rPr>
              <a:t>thật</a:t>
            </a:r>
            <a:r>
              <a:rPr lang="en-US" sz="5400" dirty="0">
                <a:solidFill>
                  <a:srgbClr val="800000"/>
                </a:solidFill>
              </a:rPr>
              <a:t> </a:t>
            </a:r>
            <a:r>
              <a:rPr lang="en-US" sz="5400" dirty="0" err="1">
                <a:solidFill>
                  <a:srgbClr val="800000"/>
                </a:solidFill>
              </a:rPr>
              <a:t>sự</a:t>
            </a:r>
            <a:r>
              <a:rPr lang="en-US" sz="5400" dirty="0">
                <a:solidFill>
                  <a:srgbClr val="800000"/>
                </a:solidFill>
              </a:rPr>
              <a:t> </a:t>
            </a:r>
            <a:br>
              <a:rPr lang="en-US" sz="5400" dirty="0">
                <a:solidFill>
                  <a:srgbClr val="800000"/>
                </a:solidFill>
              </a:rPr>
            </a:br>
            <a:r>
              <a:rPr lang="en-US" sz="5400" dirty="0" err="1">
                <a:solidFill>
                  <a:srgbClr val="800000"/>
                </a:solidFill>
              </a:rPr>
              <a:t>là</a:t>
            </a:r>
            <a:r>
              <a:rPr lang="en-US" sz="5400" dirty="0">
                <a:solidFill>
                  <a:srgbClr val="800000"/>
                </a:solidFill>
              </a:rPr>
              <a:t> </a:t>
            </a:r>
            <a:r>
              <a:rPr lang="en-US" sz="5400" dirty="0" err="1">
                <a:solidFill>
                  <a:srgbClr val="800000"/>
                </a:solidFill>
              </a:rPr>
              <a:t>ai</a:t>
            </a:r>
            <a:r>
              <a:rPr lang="en-US" sz="5400" dirty="0">
                <a:solidFill>
                  <a:srgbClr val="800000"/>
                </a:solidFill>
              </a:rPr>
              <a:t>?</a:t>
            </a:r>
            <a:endParaRPr lang="en-US" dirty="0" smtClean="0">
              <a:solidFill>
                <a:srgbClr val="800000"/>
              </a:solidFill>
              <a:effectLst>
                <a:outerShdw blurRad="38100" dist="38100" dir="2700000" algn="tl">
                  <a:srgbClr val="000000"/>
                </a:outerShdw>
              </a:effectLst>
            </a:endParaRPr>
          </a:p>
        </p:txBody>
      </p:sp>
      <p:sp>
        <p:nvSpPr>
          <p:cNvPr id="765957" name="WordArt 5"/>
          <p:cNvSpPr>
            <a:spLocks noChangeArrowheads="1" noChangeShapeType="1" noTextEdit="1"/>
          </p:cNvSpPr>
          <p:nvPr/>
        </p:nvSpPr>
        <p:spPr bwMode="auto">
          <a:xfrm>
            <a:off x="228600" y="838200"/>
            <a:ext cx="3429000" cy="1752600"/>
          </a:xfrm>
          <a:prstGeom prst="rect">
            <a:avLst/>
          </a:prstGeom>
        </p:spPr>
        <p:txBody>
          <a:bodyPr wrap="none" lIns="91376" tIns="45688" rIns="91376" bIns="45688" fromWordArt="1">
            <a:prstTxWarp prst="textSlantUp">
              <a:avLst>
                <a:gd name="adj" fmla="val 32056"/>
              </a:avLst>
            </a:prstTxWarp>
          </a:bodyPr>
          <a:lstStyle/>
          <a:p>
            <a:pPr algn="ctr"/>
            <a:r>
              <a:rPr lang="en-US" sz="3600" b="1" kern="10" dirty="0" err="1">
                <a:ln w="9525">
                  <a:solidFill>
                    <a:srgbClr val="CC99FF"/>
                  </a:solidFill>
                  <a:round/>
                  <a:headEnd/>
                  <a:tailEnd/>
                </a:ln>
                <a:solidFill>
                  <a:srgbClr val="800000"/>
                </a:solidFill>
                <a:effectLst>
                  <a:outerShdw dist="53882" dir="2700000" algn="ctr" rotWithShape="0">
                    <a:srgbClr val="9999FF">
                      <a:alpha val="74997"/>
                    </a:srgbClr>
                  </a:outerShdw>
                </a:effectLst>
                <a:latin typeface="Hobo-u" pitchFamily="18" charset="0"/>
                <a:ea typeface="Hobo-u" pitchFamily="18" charset="0"/>
                <a:cs typeface="Hobo-u" pitchFamily="18" charset="0"/>
              </a:rPr>
              <a:t>Chỉ</a:t>
            </a:r>
            <a:r>
              <a:rPr lang="en-US" sz="3600" b="1" kern="10" dirty="0">
                <a:ln w="9525">
                  <a:solidFill>
                    <a:srgbClr val="CC99FF"/>
                  </a:solidFill>
                  <a:round/>
                  <a:headEnd/>
                  <a:tailEnd/>
                </a:ln>
                <a:solidFill>
                  <a:srgbClr val="800000"/>
                </a:solidFill>
                <a:effectLst>
                  <a:outerShdw dist="53882" dir="2700000" algn="ctr" rotWithShape="0">
                    <a:srgbClr val="9999FF">
                      <a:alpha val="74997"/>
                    </a:srgbClr>
                  </a:outerShdw>
                </a:effectLst>
                <a:latin typeface="Hobo-u" pitchFamily="18" charset="0"/>
                <a:ea typeface="Hobo-u" pitchFamily="18" charset="0"/>
                <a:cs typeface="Hobo-u" pitchFamily="18" charset="0"/>
              </a:rPr>
              <a:t> </a:t>
            </a:r>
            <a:r>
              <a:rPr lang="en-US" sz="3600" b="1" kern="10" dirty="0" err="1">
                <a:ln w="9525">
                  <a:solidFill>
                    <a:srgbClr val="CC99FF"/>
                  </a:solidFill>
                  <a:round/>
                  <a:headEnd/>
                  <a:tailEnd/>
                </a:ln>
                <a:solidFill>
                  <a:srgbClr val="800000"/>
                </a:solidFill>
                <a:effectLst>
                  <a:outerShdw dist="53882" dir="2700000" algn="ctr" rotWithShape="0">
                    <a:srgbClr val="9999FF">
                      <a:alpha val="74997"/>
                    </a:srgbClr>
                  </a:outerShdw>
                </a:effectLst>
                <a:latin typeface="Hobo-u" pitchFamily="18" charset="0"/>
                <a:ea typeface="Hobo-u" pitchFamily="18" charset="0"/>
                <a:cs typeface="Hobo-u" pitchFamily="18" charset="0"/>
              </a:rPr>
              <a:t>là</a:t>
            </a:r>
            <a:r>
              <a:rPr lang="en-US" sz="3600" b="1" kern="10" dirty="0">
                <a:ln w="9525">
                  <a:solidFill>
                    <a:srgbClr val="CC99FF"/>
                  </a:solidFill>
                  <a:round/>
                  <a:headEnd/>
                  <a:tailEnd/>
                </a:ln>
                <a:solidFill>
                  <a:srgbClr val="800000"/>
                </a:solidFill>
                <a:effectLst>
                  <a:outerShdw dist="53882" dir="2700000" algn="ctr" rotWithShape="0">
                    <a:srgbClr val="9999FF">
                      <a:alpha val="74997"/>
                    </a:srgbClr>
                  </a:outerShdw>
                </a:effectLst>
                <a:latin typeface="Hobo-u" pitchFamily="18" charset="0"/>
                <a:ea typeface="Hobo-u" pitchFamily="18" charset="0"/>
                <a:cs typeface="Hobo-u" pitchFamily="18" charset="0"/>
              </a:rPr>
              <a:t> </a:t>
            </a:r>
            <a:r>
              <a:rPr lang="en-US" sz="3600" b="1" kern="10" dirty="0" err="1">
                <a:ln w="9525">
                  <a:solidFill>
                    <a:srgbClr val="CC99FF"/>
                  </a:solidFill>
                  <a:round/>
                  <a:headEnd/>
                  <a:tailEnd/>
                </a:ln>
                <a:solidFill>
                  <a:srgbClr val="800000"/>
                </a:solidFill>
                <a:effectLst>
                  <a:outerShdw dist="53882" dir="2700000" algn="ctr" rotWithShape="0">
                    <a:srgbClr val="9999FF">
                      <a:alpha val="74997"/>
                    </a:srgbClr>
                  </a:outerShdw>
                </a:effectLst>
                <a:latin typeface="Hobo-u" pitchFamily="18" charset="0"/>
                <a:ea typeface="Hobo-u" pitchFamily="18" charset="0"/>
                <a:cs typeface="Hobo-u" pitchFamily="18" charset="0"/>
              </a:rPr>
              <a:t>người</a:t>
            </a:r>
            <a:endParaRPr lang="en-US" sz="3600" b="1" kern="10" dirty="0">
              <a:ln w="9525">
                <a:solidFill>
                  <a:srgbClr val="CC99FF"/>
                </a:solidFill>
                <a:round/>
                <a:headEnd/>
                <a:tailEnd/>
              </a:ln>
              <a:solidFill>
                <a:srgbClr val="800000"/>
              </a:solidFill>
              <a:effectLst>
                <a:outerShdw dist="53882" dir="2700000" algn="ctr" rotWithShape="0">
                  <a:srgbClr val="9999FF">
                    <a:alpha val="74997"/>
                  </a:srgbClr>
                </a:outerShdw>
              </a:effectLst>
              <a:latin typeface="Hobo-u" pitchFamily="18" charset="0"/>
              <a:ea typeface="Hobo-u" pitchFamily="18" charset="0"/>
              <a:cs typeface="Hobo-u" pitchFamily="18" charset="0"/>
            </a:endParaRPr>
          </a:p>
        </p:txBody>
      </p:sp>
      <p:sp>
        <p:nvSpPr>
          <p:cNvPr id="765958" name="WordArt 6"/>
          <p:cNvSpPr>
            <a:spLocks noChangeArrowheads="1" noChangeShapeType="1" noTextEdit="1"/>
          </p:cNvSpPr>
          <p:nvPr/>
        </p:nvSpPr>
        <p:spPr bwMode="auto">
          <a:xfrm>
            <a:off x="4648200" y="838200"/>
            <a:ext cx="4100264" cy="1524000"/>
          </a:xfrm>
          <a:prstGeom prst="rect">
            <a:avLst/>
          </a:prstGeom>
        </p:spPr>
        <p:txBody>
          <a:bodyPr wrap="none" lIns="91376" tIns="45688" rIns="91376" bIns="45688" fromWordArt="1">
            <a:prstTxWarp prst="textSlantUp">
              <a:avLst>
                <a:gd name="adj" fmla="val 32056"/>
              </a:avLst>
            </a:prstTxWarp>
          </a:bodyPr>
          <a:lstStyle/>
          <a:p>
            <a:pPr algn="ctr"/>
            <a:r>
              <a:rPr lang="en-US" sz="3600" b="1" kern="10" dirty="0" err="1">
                <a:ln w="9525">
                  <a:solidFill>
                    <a:srgbClr val="CC99FF"/>
                  </a:solidFill>
                  <a:round/>
                  <a:headEnd/>
                  <a:tailEnd/>
                </a:ln>
                <a:solidFill>
                  <a:srgbClr val="800000"/>
                </a:solidFill>
                <a:effectLst>
                  <a:outerShdw dist="53882" dir="2700000" algn="ctr" rotWithShape="0">
                    <a:srgbClr val="9999FF">
                      <a:alpha val="74997"/>
                    </a:srgbClr>
                  </a:outerShdw>
                </a:effectLst>
                <a:latin typeface="Nueva-u-BoldExtended" pitchFamily="18" charset="0"/>
                <a:ea typeface="Nueva-u-BoldExtended" pitchFamily="18" charset="0"/>
                <a:cs typeface="Nueva-u-BoldExtended" pitchFamily="18" charset="0"/>
              </a:rPr>
              <a:t>Thần-Nhân</a:t>
            </a:r>
            <a:endParaRPr lang="en-US" sz="3600" b="1" kern="10" dirty="0">
              <a:ln w="9525">
                <a:solidFill>
                  <a:srgbClr val="CC99FF"/>
                </a:solidFill>
                <a:round/>
                <a:headEnd/>
                <a:tailEnd/>
              </a:ln>
              <a:solidFill>
                <a:srgbClr val="800000"/>
              </a:solidFill>
              <a:effectLst>
                <a:outerShdw dist="53882" dir="2700000" algn="ctr" rotWithShape="0">
                  <a:srgbClr val="9999FF">
                    <a:alpha val="74997"/>
                  </a:srgbClr>
                </a:outerShdw>
              </a:effectLst>
              <a:latin typeface="Nueva-u-BoldExtended" pitchFamily="18" charset="0"/>
              <a:ea typeface="Nueva-u-BoldExtended" pitchFamily="18" charset="0"/>
              <a:cs typeface="Nueva-u-BoldExtended" pitchFamily="18" charset="0"/>
            </a:endParaRPr>
          </a:p>
        </p:txBody>
      </p:sp>
      <p:sp>
        <p:nvSpPr>
          <p:cNvPr id="765959" name="Text Box 7"/>
          <p:cNvSpPr txBox="1">
            <a:spLocks noChangeArrowheads="1"/>
          </p:cNvSpPr>
          <p:nvPr/>
        </p:nvSpPr>
        <p:spPr bwMode="auto">
          <a:xfrm>
            <a:off x="533405" y="381002"/>
            <a:ext cx="3130603" cy="701801"/>
          </a:xfrm>
          <a:prstGeom prst="rect">
            <a:avLst/>
          </a:prstGeom>
          <a:noFill/>
          <a:ln w="9525">
            <a:noFill/>
            <a:miter lim="800000"/>
            <a:headEnd/>
            <a:tailEnd/>
          </a:ln>
          <a:effectLst>
            <a:outerShdw blurRad="63500" dist="38099" dir="2700000" algn="ctr" rotWithShape="0">
              <a:schemeClr val="bg1">
                <a:alpha val="74997"/>
              </a:schemeClr>
            </a:outerShdw>
          </a:effectLst>
        </p:spPr>
        <p:txBody>
          <a:bodyPr wrap="none" lIns="91376" tIns="45688" rIns="91376" bIns="45688">
            <a:spAutoFit/>
          </a:bodyPr>
          <a:lstStyle/>
          <a:p>
            <a:pPr eaLnBrk="0" hangingPunct="0">
              <a:defRPr/>
            </a:pPr>
            <a:r>
              <a:rPr lang="en-US" sz="4000" b="1" dirty="0">
                <a:solidFill>
                  <a:srgbClr val="000000"/>
                </a:solidFill>
                <a:latin typeface="26" charset="0"/>
              </a:rPr>
              <a:t>Dan Brown:</a:t>
            </a:r>
          </a:p>
        </p:txBody>
      </p:sp>
      <p:sp>
        <p:nvSpPr>
          <p:cNvPr id="765960" name="Text Box 8"/>
          <p:cNvSpPr txBox="1">
            <a:spLocks noChangeArrowheads="1"/>
          </p:cNvSpPr>
          <p:nvPr/>
        </p:nvSpPr>
        <p:spPr bwMode="auto">
          <a:xfrm>
            <a:off x="4572001" y="381002"/>
            <a:ext cx="3246645" cy="701801"/>
          </a:xfrm>
          <a:prstGeom prst="rect">
            <a:avLst/>
          </a:prstGeom>
          <a:noFill/>
          <a:ln w="9525">
            <a:noFill/>
            <a:miter lim="800000"/>
            <a:headEnd/>
            <a:tailEnd/>
          </a:ln>
          <a:effectLst>
            <a:outerShdw blurRad="63500" dist="38099" dir="2700000" algn="ctr" rotWithShape="0">
              <a:schemeClr val="bg1">
                <a:alpha val="74997"/>
              </a:schemeClr>
            </a:outerShdw>
          </a:effectLst>
        </p:spPr>
        <p:txBody>
          <a:bodyPr wrap="none" lIns="91376" tIns="45688" rIns="91376" bIns="45688">
            <a:spAutoFit/>
          </a:bodyPr>
          <a:lstStyle/>
          <a:p>
            <a:pPr eaLnBrk="0" hangingPunct="0">
              <a:defRPr/>
            </a:pPr>
            <a:r>
              <a:rPr lang="en-US" sz="4000" b="1" dirty="0" err="1">
                <a:solidFill>
                  <a:srgbClr val="000000"/>
                </a:solidFill>
                <a:latin typeface="26" charset="0"/>
              </a:rPr>
              <a:t>Kinh</a:t>
            </a:r>
            <a:r>
              <a:rPr lang="en-US" sz="4000" b="1" dirty="0">
                <a:solidFill>
                  <a:srgbClr val="000000"/>
                </a:solidFill>
                <a:latin typeface="26" charset="0"/>
              </a:rPr>
              <a:t> </a:t>
            </a:r>
            <a:r>
              <a:rPr lang="en-US" sz="4000" b="1" dirty="0" err="1">
                <a:solidFill>
                  <a:srgbClr val="000000"/>
                </a:solidFill>
                <a:latin typeface="26" charset="0"/>
              </a:rPr>
              <a:t>Thánh</a:t>
            </a:r>
            <a:r>
              <a:rPr lang="en-US" sz="4000" b="1" dirty="0">
                <a:solidFill>
                  <a:srgbClr val="000000"/>
                </a:solidFill>
                <a:latin typeface="26" charset="0"/>
              </a:rPr>
              <a:t>:</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65954"/>
                                        </p:tgtEl>
                                        <p:attrNameLst>
                                          <p:attrName>style.visibility</p:attrName>
                                        </p:attrNameLst>
                                      </p:cBhvr>
                                      <p:to>
                                        <p:strVal val="visible"/>
                                      </p:to>
                                    </p:set>
                                    <p:animEffect transition="in" filter="dissolve">
                                      <p:cBhvr>
                                        <p:cTn id="7" dur="500"/>
                                        <p:tgtEl>
                                          <p:spTgt spid="76595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65955"/>
                                        </p:tgtEl>
                                        <p:attrNameLst>
                                          <p:attrName>style.visibility</p:attrName>
                                        </p:attrNameLst>
                                      </p:cBhvr>
                                      <p:to>
                                        <p:strVal val="visible"/>
                                      </p:to>
                                    </p:set>
                                    <p:animEffect transition="in" filter="wipe(left)">
                                      <p:cBhvr>
                                        <p:cTn id="11" dur="500"/>
                                        <p:tgtEl>
                                          <p:spTgt spid="76595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765959"/>
                                        </p:tgtEl>
                                        <p:attrNameLst>
                                          <p:attrName>style.visibility</p:attrName>
                                        </p:attrNameLst>
                                      </p:cBhvr>
                                      <p:to>
                                        <p:strVal val="visible"/>
                                      </p:to>
                                    </p:set>
                                    <p:animEffect transition="in" filter="fade">
                                      <p:cBhvr>
                                        <p:cTn id="16" dur="1000"/>
                                        <p:tgtEl>
                                          <p:spTgt spid="765959"/>
                                        </p:tgtEl>
                                      </p:cBhvr>
                                    </p:animEffect>
                                    <p:anim calcmode="lin" valueType="num">
                                      <p:cBhvr>
                                        <p:cTn id="17" dur="1000" fill="hold"/>
                                        <p:tgtEl>
                                          <p:spTgt spid="765959"/>
                                        </p:tgtEl>
                                        <p:attrNameLst>
                                          <p:attrName>ppt_x</p:attrName>
                                        </p:attrNameLst>
                                      </p:cBhvr>
                                      <p:tavLst>
                                        <p:tav tm="0">
                                          <p:val>
                                            <p:strVal val="#ppt_x"/>
                                          </p:val>
                                        </p:tav>
                                        <p:tav tm="100000">
                                          <p:val>
                                            <p:strVal val="#ppt_x"/>
                                          </p:val>
                                        </p:tav>
                                      </p:tavLst>
                                    </p:anim>
                                    <p:anim calcmode="lin" valueType="num">
                                      <p:cBhvr>
                                        <p:cTn id="18" dur="900" decel="100000" fill="hold"/>
                                        <p:tgtEl>
                                          <p:spTgt spid="76595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765959"/>
                                        </p:tgtEl>
                                        <p:attrNameLst>
                                          <p:attrName>ppt_y</p:attrName>
                                        </p:attrNameLst>
                                      </p:cBhvr>
                                      <p:tavLst>
                                        <p:tav tm="0">
                                          <p:val>
                                            <p:strVal val="#ppt_y-.03"/>
                                          </p:val>
                                        </p:tav>
                                        <p:tav tm="100000">
                                          <p:val>
                                            <p:strVal val="#ppt_y"/>
                                          </p:val>
                                        </p:tav>
                                      </p:tavLst>
                                    </p:anim>
                                  </p:childTnLst>
                                </p:cTn>
                              </p:par>
                            </p:childTnLst>
                          </p:cTn>
                        </p:par>
                        <p:par>
                          <p:cTn id="20" fill="hold" nodeType="afterGroup">
                            <p:stCondLst>
                              <p:cond delay="1000"/>
                            </p:stCondLst>
                            <p:childTnLst>
                              <p:par>
                                <p:cTn id="21" presetID="37" presetClass="entr" presetSubtype="0" fill="hold" grpId="0" nodeType="afterEffect">
                                  <p:stCondLst>
                                    <p:cond delay="0"/>
                                  </p:stCondLst>
                                  <p:childTnLst>
                                    <p:set>
                                      <p:cBhvr>
                                        <p:cTn id="22" dur="1" fill="hold">
                                          <p:stCondLst>
                                            <p:cond delay="0"/>
                                          </p:stCondLst>
                                        </p:cTn>
                                        <p:tgtEl>
                                          <p:spTgt spid="765957"/>
                                        </p:tgtEl>
                                        <p:attrNameLst>
                                          <p:attrName>style.visibility</p:attrName>
                                        </p:attrNameLst>
                                      </p:cBhvr>
                                      <p:to>
                                        <p:strVal val="visible"/>
                                      </p:to>
                                    </p:set>
                                    <p:animEffect transition="in" filter="fade">
                                      <p:cBhvr>
                                        <p:cTn id="23" dur="1000"/>
                                        <p:tgtEl>
                                          <p:spTgt spid="765957"/>
                                        </p:tgtEl>
                                      </p:cBhvr>
                                    </p:animEffect>
                                    <p:anim calcmode="lin" valueType="num">
                                      <p:cBhvr>
                                        <p:cTn id="24" dur="1000" fill="hold"/>
                                        <p:tgtEl>
                                          <p:spTgt spid="765957"/>
                                        </p:tgtEl>
                                        <p:attrNameLst>
                                          <p:attrName>ppt_x</p:attrName>
                                        </p:attrNameLst>
                                      </p:cBhvr>
                                      <p:tavLst>
                                        <p:tav tm="0">
                                          <p:val>
                                            <p:strVal val="#ppt_x"/>
                                          </p:val>
                                        </p:tav>
                                        <p:tav tm="100000">
                                          <p:val>
                                            <p:strVal val="#ppt_x"/>
                                          </p:val>
                                        </p:tav>
                                      </p:tavLst>
                                    </p:anim>
                                    <p:anim calcmode="lin" valueType="num">
                                      <p:cBhvr>
                                        <p:cTn id="25" dur="900" decel="100000" fill="hold"/>
                                        <p:tgtEl>
                                          <p:spTgt spid="76595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65957"/>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765960"/>
                                        </p:tgtEl>
                                        <p:attrNameLst>
                                          <p:attrName>style.visibility</p:attrName>
                                        </p:attrNameLst>
                                      </p:cBhvr>
                                      <p:to>
                                        <p:strVal val="visible"/>
                                      </p:to>
                                    </p:set>
                                    <p:animEffect transition="in" filter="fade">
                                      <p:cBhvr>
                                        <p:cTn id="31" dur="1000"/>
                                        <p:tgtEl>
                                          <p:spTgt spid="765960"/>
                                        </p:tgtEl>
                                      </p:cBhvr>
                                    </p:animEffect>
                                    <p:anim calcmode="lin" valueType="num">
                                      <p:cBhvr>
                                        <p:cTn id="32" dur="1000" fill="hold"/>
                                        <p:tgtEl>
                                          <p:spTgt spid="765960"/>
                                        </p:tgtEl>
                                        <p:attrNameLst>
                                          <p:attrName>ppt_x</p:attrName>
                                        </p:attrNameLst>
                                      </p:cBhvr>
                                      <p:tavLst>
                                        <p:tav tm="0">
                                          <p:val>
                                            <p:strVal val="#ppt_x"/>
                                          </p:val>
                                        </p:tav>
                                        <p:tav tm="100000">
                                          <p:val>
                                            <p:strVal val="#ppt_x"/>
                                          </p:val>
                                        </p:tav>
                                      </p:tavLst>
                                    </p:anim>
                                    <p:anim calcmode="lin" valueType="num">
                                      <p:cBhvr>
                                        <p:cTn id="33" dur="900" decel="100000" fill="hold"/>
                                        <p:tgtEl>
                                          <p:spTgt spid="76596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65960"/>
                                        </p:tgtEl>
                                        <p:attrNameLst>
                                          <p:attrName>ppt_y</p:attrName>
                                        </p:attrNameLst>
                                      </p:cBhvr>
                                      <p:tavLst>
                                        <p:tav tm="0">
                                          <p:val>
                                            <p:strVal val="#ppt_y-.03"/>
                                          </p:val>
                                        </p:tav>
                                        <p:tav tm="100000">
                                          <p:val>
                                            <p:strVal val="#ppt_y"/>
                                          </p:val>
                                        </p:tav>
                                      </p:tavLst>
                                    </p:anim>
                                  </p:childTnLst>
                                </p:cTn>
                              </p:par>
                            </p:childTnLst>
                          </p:cTn>
                        </p:par>
                        <p:par>
                          <p:cTn id="35" fill="hold" nodeType="afterGroup">
                            <p:stCondLst>
                              <p:cond delay="1000"/>
                            </p:stCondLst>
                            <p:childTnLst>
                              <p:par>
                                <p:cTn id="36" presetID="37" presetClass="entr" presetSubtype="0" fill="hold" grpId="0" nodeType="afterEffect">
                                  <p:stCondLst>
                                    <p:cond delay="0"/>
                                  </p:stCondLst>
                                  <p:childTnLst>
                                    <p:set>
                                      <p:cBhvr>
                                        <p:cTn id="37" dur="1" fill="hold">
                                          <p:stCondLst>
                                            <p:cond delay="0"/>
                                          </p:stCondLst>
                                        </p:cTn>
                                        <p:tgtEl>
                                          <p:spTgt spid="765958"/>
                                        </p:tgtEl>
                                        <p:attrNameLst>
                                          <p:attrName>style.visibility</p:attrName>
                                        </p:attrNameLst>
                                      </p:cBhvr>
                                      <p:to>
                                        <p:strVal val="visible"/>
                                      </p:to>
                                    </p:set>
                                    <p:animEffect transition="in" filter="fade">
                                      <p:cBhvr>
                                        <p:cTn id="38" dur="1000"/>
                                        <p:tgtEl>
                                          <p:spTgt spid="765958"/>
                                        </p:tgtEl>
                                      </p:cBhvr>
                                    </p:animEffect>
                                    <p:anim calcmode="lin" valueType="num">
                                      <p:cBhvr>
                                        <p:cTn id="39" dur="1000" fill="hold"/>
                                        <p:tgtEl>
                                          <p:spTgt spid="765958"/>
                                        </p:tgtEl>
                                        <p:attrNameLst>
                                          <p:attrName>ppt_x</p:attrName>
                                        </p:attrNameLst>
                                      </p:cBhvr>
                                      <p:tavLst>
                                        <p:tav tm="0">
                                          <p:val>
                                            <p:strVal val="#ppt_x"/>
                                          </p:val>
                                        </p:tav>
                                        <p:tav tm="100000">
                                          <p:val>
                                            <p:strVal val="#ppt_x"/>
                                          </p:val>
                                        </p:tav>
                                      </p:tavLst>
                                    </p:anim>
                                    <p:anim calcmode="lin" valueType="num">
                                      <p:cBhvr>
                                        <p:cTn id="40" dur="900" decel="100000" fill="hold"/>
                                        <p:tgtEl>
                                          <p:spTgt spid="765958"/>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76595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955" grpId="0" animBg="1"/>
      <p:bldP spid="765957" grpId="0"/>
      <p:bldP spid="765958" grpId="0"/>
      <p:bldP spid="765959" grpId="0"/>
      <p:bldP spid="76596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9986" name="Picture 2" descr="ian_mckellen1"/>
          <p:cNvPicPr>
            <a:picLocks noChangeAspect="1" noChangeArrowheads="1"/>
          </p:cNvPicPr>
          <p:nvPr/>
        </p:nvPicPr>
        <p:blipFill>
          <a:blip r:embed="rId3">
            <a:extLst>
              <a:ext uri="{28A0092B-C50C-407E-A947-70E740481C1C}">
                <a14:useLocalDpi xmlns:a14="http://schemas.microsoft.com/office/drawing/2010/main" val="0"/>
              </a:ext>
            </a:extLst>
          </a:blip>
          <a:srcRect l="26065"/>
          <a:stretch>
            <a:fillRect/>
          </a:stretch>
        </p:blipFill>
        <p:spPr bwMode="auto">
          <a:xfrm>
            <a:off x="6" y="0"/>
            <a:ext cx="4106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674" name="Rectangle 4"/>
          <p:cNvSpPr>
            <a:spLocks noGrp="1" noChangeArrowheads="1"/>
          </p:cNvSpPr>
          <p:nvPr>
            <p:ph type="ctrTitle"/>
          </p:nvPr>
        </p:nvSpPr>
        <p:spPr>
          <a:xfrm>
            <a:off x="2133600" y="0"/>
            <a:ext cx="6934200" cy="1295400"/>
          </a:xfrm>
          <a:noFill/>
        </p:spPr>
        <p:txBody>
          <a:bodyPr/>
          <a:lstStyle/>
          <a:p>
            <a:pPr eaLnBrk="1" hangingPunct="1"/>
            <a:r>
              <a:rPr lang="en-US" sz="2800" i="1" dirty="0" err="1">
                <a:latin typeface="Arial Black" charset="0"/>
                <a:ea typeface="ＭＳ Ｐゴシック" charset="0"/>
                <a:cs typeface="ＭＳ Ｐゴシック" charset="0"/>
              </a:rPr>
              <a:t>Quan</a:t>
            </a:r>
            <a:r>
              <a:rPr lang="en-US" sz="2800" i="1" dirty="0">
                <a:latin typeface="Arial Black" charset="0"/>
                <a:ea typeface="ＭＳ Ｐゴシック" charset="0"/>
                <a:cs typeface="ＭＳ Ｐゴシック" charset="0"/>
              </a:rPr>
              <a:t> </a:t>
            </a:r>
            <a:r>
              <a:rPr lang="en-US" sz="2800" i="1" dirty="0" err="1">
                <a:latin typeface="Arial Black" charset="0"/>
                <a:ea typeface="ＭＳ Ｐゴシック" charset="0"/>
                <a:cs typeface="ＭＳ Ｐゴシック" charset="0"/>
              </a:rPr>
              <a:t>điểm</a:t>
            </a:r>
            <a:r>
              <a:rPr lang="en-US" sz="2800" i="1" dirty="0">
                <a:latin typeface="Arial Black" charset="0"/>
                <a:ea typeface="ＭＳ Ｐゴシック" charset="0"/>
                <a:cs typeface="ＭＳ Ｐゴシック" charset="0"/>
              </a:rPr>
              <a:t> </a:t>
            </a:r>
            <a:r>
              <a:rPr lang="en-US" sz="2800" i="1" dirty="0" err="1">
                <a:latin typeface="Arial Black" charset="0"/>
                <a:ea typeface="ＭＳ Ｐゴシック" charset="0"/>
                <a:cs typeface="ＭＳ Ｐゴシック" charset="0"/>
              </a:rPr>
              <a:t>của</a:t>
            </a:r>
            <a:r>
              <a:rPr lang="en-US" sz="2800" i="1" dirty="0">
                <a:latin typeface="Arial Black" charset="0"/>
                <a:ea typeface="ＭＳ Ｐゴシック" charset="0"/>
                <a:cs typeface="ＭＳ Ｐゴシック" charset="0"/>
              </a:rPr>
              <a:t> Dan Brown </a:t>
            </a:r>
            <a:r>
              <a:rPr lang="en-US" sz="2800" i="1" dirty="0" err="1">
                <a:latin typeface="Arial Black" charset="0"/>
                <a:ea typeface="ＭＳ Ｐゴシック" charset="0"/>
                <a:cs typeface="ＭＳ Ｐゴシック" charset="0"/>
              </a:rPr>
              <a:t>về</a:t>
            </a:r>
            <a:r>
              <a:rPr lang="en-US" sz="2800" i="1" dirty="0">
                <a:latin typeface="Arial Black" charset="0"/>
                <a:ea typeface="ＭＳ Ｐゴシック" charset="0"/>
                <a:cs typeface="ＭＳ Ｐゴシック" charset="0"/>
              </a:rPr>
              <a:t> </a:t>
            </a:r>
            <a:r>
              <a:rPr lang="en-US" sz="2800" i="1" dirty="0" err="1">
                <a:latin typeface="Arial Black" charset="0"/>
                <a:ea typeface="ＭＳ Ｐゴシック" charset="0"/>
                <a:cs typeface="ＭＳ Ｐゴシック" charset="0"/>
              </a:rPr>
              <a:t>Chúa</a:t>
            </a:r>
            <a:r>
              <a:rPr lang="en-US" sz="2800" i="1" dirty="0">
                <a:latin typeface="Arial Black" charset="0"/>
                <a:ea typeface="ＭＳ Ｐゴシック" charset="0"/>
                <a:cs typeface="ＭＳ Ｐゴシック" charset="0"/>
              </a:rPr>
              <a:t> Jesus qua </a:t>
            </a:r>
            <a:r>
              <a:rPr lang="en-US" sz="2800" i="1" dirty="0" err="1">
                <a:latin typeface="Arial Black" charset="0"/>
                <a:ea typeface="ＭＳ Ｐゴシック" charset="0"/>
                <a:cs typeface="ＭＳ Ｐゴシック" charset="0"/>
              </a:rPr>
              <a:t>lời</a:t>
            </a:r>
            <a:r>
              <a:rPr lang="en-US" sz="2800" i="1" dirty="0">
                <a:latin typeface="Arial Black" charset="0"/>
                <a:ea typeface="ＭＳ Ｐゴシック" charset="0"/>
                <a:cs typeface="ＭＳ Ｐゴシック" charset="0"/>
              </a:rPr>
              <a:t> </a:t>
            </a:r>
            <a:r>
              <a:rPr lang="en-US" sz="2800" i="1" dirty="0" err="1">
                <a:latin typeface="Arial Black" charset="0"/>
                <a:ea typeface="ＭＳ Ｐゴシック" charset="0"/>
                <a:cs typeface="ＭＳ Ｐゴシック" charset="0"/>
              </a:rPr>
              <a:t>nói</a:t>
            </a:r>
            <a:r>
              <a:rPr lang="en-US" sz="2800" i="1" dirty="0">
                <a:latin typeface="Arial Black" charset="0"/>
                <a:ea typeface="ＭＳ Ｐゴシック" charset="0"/>
                <a:cs typeface="ＭＳ Ｐゴシック" charset="0"/>
              </a:rPr>
              <a:t> “</a:t>
            </a:r>
            <a:r>
              <a:rPr lang="en-US" sz="2800" i="1" dirty="0" err="1">
                <a:latin typeface="Arial Black" charset="0"/>
                <a:ea typeface="ＭＳ Ｐゴシック" charset="0"/>
                <a:cs typeface="ＭＳ Ｐゴシック" charset="0"/>
              </a:rPr>
              <a:t>sử</a:t>
            </a:r>
            <a:r>
              <a:rPr lang="en-US" sz="2800" i="1" dirty="0">
                <a:latin typeface="Arial Black" charset="0"/>
                <a:ea typeface="ＭＳ Ｐゴシック" charset="0"/>
                <a:cs typeface="ＭＳ Ｐゴシック" charset="0"/>
              </a:rPr>
              <a:t> </a:t>
            </a:r>
            <a:r>
              <a:rPr lang="en-US" sz="2800" i="1" dirty="0" err="1">
                <a:latin typeface="Arial Black" charset="0"/>
                <a:ea typeface="ＭＳ Ｐゴシック" charset="0"/>
                <a:cs typeface="ＭＳ Ｐゴシック" charset="0"/>
              </a:rPr>
              <a:t>gia</a:t>
            </a:r>
            <a:r>
              <a:rPr lang="en-US" sz="2800" i="1" dirty="0">
                <a:latin typeface="Arial Black" charset="0"/>
                <a:ea typeface="ＭＳ Ｐゴシック" charset="0"/>
                <a:cs typeface="ＭＳ Ｐゴシック" charset="0"/>
              </a:rPr>
              <a:t>” “Leigh </a:t>
            </a:r>
            <a:r>
              <a:rPr lang="en-US" sz="2800" i="1" dirty="0" err="1">
                <a:latin typeface="Arial Black" charset="0"/>
                <a:ea typeface="ＭＳ Ｐゴシック" charset="0"/>
                <a:cs typeface="ＭＳ Ｐゴシック" charset="0"/>
              </a:rPr>
              <a:t>Teabing</a:t>
            </a:r>
            <a:r>
              <a:rPr lang="en-US" sz="2800" i="1" dirty="0">
                <a:latin typeface="Arial Black" charset="0"/>
                <a:ea typeface="ＭＳ Ｐゴシック" charset="0"/>
                <a:cs typeface="ＭＳ Ｐゴシック" charset="0"/>
              </a:rPr>
              <a:t>…</a:t>
            </a:r>
            <a:endParaRPr lang="en-US" sz="3600" dirty="0">
              <a:latin typeface="Arial Black" charset="0"/>
              <a:ea typeface="ＭＳ Ｐゴシック" charset="0"/>
              <a:cs typeface="ＭＳ Ｐゴシック" charset="0"/>
            </a:endParaRPr>
          </a:p>
        </p:txBody>
      </p:sp>
      <p:sp>
        <p:nvSpPr>
          <p:cNvPr id="2089989" name="AutoShape 5"/>
          <p:cNvSpPr>
            <a:spLocks noChangeArrowheads="1"/>
          </p:cNvSpPr>
          <p:nvPr/>
        </p:nvSpPr>
        <p:spPr bwMode="auto">
          <a:xfrm>
            <a:off x="3505200" y="1295400"/>
            <a:ext cx="5638800" cy="5562600"/>
          </a:xfrm>
          <a:prstGeom prst="wedgeRectCallout">
            <a:avLst>
              <a:gd name="adj1" fmla="val -66190"/>
              <a:gd name="adj2" fmla="val -8875"/>
            </a:avLst>
          </a:prstGeom>
          <a:gradFill rotWithShape="0">
            <a:gsLst>
              <a:gs pos="0">
                <a:srgbClr val="515151"/>
              </a:gs>
              <a:gs pos="100000">
                <a:srgbClr val="0D0D0D"/>
              </a:gs>
            </a:gsLst>
            <a:lin ang="5400000" scaled="1"/>
          </a:gradFill>
          <a:ln w="9525">
            <a:solidFill>
              <a:schemeClr val="tx1"/>
            </a:solidFill>
            <a:miter lim="800000"/>
            <a:headEnd/>
            <a:tailEnd/>
          </a:ln>
        </p:spPr>
        <p:txBody>
          <a:bodyPr wrap="none" lIns="91376" tIns="45688" rIns="91376" bIns="45688" anchor="ctr"/>
          <a:lstStyle/>
          <a:p>
            <a:pPr algn="ctr" eaLnBrk="0" fontAlgn="base" hangingPunct="0">
              <a:spcBef>
                <a:spcPct val="0"/>
              </a:spcBef>
              <a:spcAft>
                <a:spcPct val="0"/>
              </a:spcAft>
            </a:pPr>
            <a:endParaRPr lang="en-US" sz="2400">
              <a:solidFill>
                <a:srgbClr val="FFFFFF"/>
              </a:solidFill>
              <a:latin typeface="26" charset="0"/>
              <a:ea typeface="ＭＳ Ｐゴシック" charset="0"/>
              <a:cs typeface="ＭＳ Ｐゴシック" charset="0"/>
            </a:endParaRPr>
          </a:p>
        </p:txBody>
      </p:sp>
      <p:sp>
        <p:nvSpPr>
          <p:cNvPr id="2089990" name="Rectangle 6"/>
          <p:cNvSpPr>
            <a:spLocks noChangeArrowheads="1"/>
          </p:cNvSpPr>
          <p:nvPr/>
        </p:nvSpPr>
        <p:spPr bwMode="auto">
          <a:xfrm>
            <a:off x="3429000" y="1447800"/>
            <a:ext cx="5715000" cy="5410200"/>
          </a:xfrm>
          <a:prstGeom prst="rect">
            <a:avLst/>
          </a:prstGeom>
          <a:noFill/>
          <a:ln w="9525">
            <a:noFill/>
            <a:miter lim="800000"/>
            <a:headEnd/>
            <a:tailEnd/>
          </a:ln>
          <a:effectLst>
            <a:outerShdw blurRad="63500" dist="38099" dir="2700000" algn="ctr" rotWithShape="0">
              <a:schemeClr val="bg1">
                <a:alpha val="74997"/>
              </a:schemeClr>
            </a:outerShdw>
          </a:effectLst>
        </p:spPr>
        <p:txBody>
          <a:bodyPr lIns="91376" tIns="45688" rIns="91376" bIns="45688"/>
          <a:lstStyle/>
          <a:p>
            <a:pPr algn="ctr" fontAlgn="base">
              <a:spcBef>
                <a:spcPct val="20000"/>
              </a:spcBef>
              <a:spcAft>
                <a:spcPct val="0"/>
              </a:spcAft>
              <a:defRPr/>
            </a:pPr>
            <a:r>
              <a:rPr lang="en-US" sz="2400" b="1" dirty="0">
                <a:solidFill>
                  <a:srgbClr val="FFFFFF"/>
                </a:solidFill>
                <a:latin typeface="Arial"/>
                <a:ea typeface="ＭＳ Ｐゴシック" charset="0"/>
                <a:cs typeface="Arial"/>
              </a:rPr>
              <a:t>“Em </a:t>
            </a:r>
            <a:r>
              <a:rPr lang="en-US" sz="2400" b="1" dirty="0" err="1">
                <a:solidFill>
                  <a:srgbClr val="FFFFFF"/>
                </a:solidFill>
                <a:latin typeface="Arial"/>
                <a:ea typeface="ＭＳ Ｐゴシック" charset="0"/>
                <a:cs typeface="Arial"/>
              </a:rPr>
              <a:t>à</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Teabing</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tuyên</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bố</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mãi</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tới</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năm</a:t>
            </a:r>
            <a:r>
              <a:rPr lang="en-US" sz="2400" b="1" dirty="0">
                <a:solidFill>
                  <a:srgbClr val="FFFFFF"/>
                </a:solidFill>
                <a:latin typeface="Arial"/>
                <a:ea typeface="ＭＳ Ｐゴシック" charset="0"/>
                <a:cs typeface="Arial"/>
              </a:rPr>
              <a:t> [SC 325], Jesus </a:t>
            </a:r>
            <a:r>
              <a:rPr lang="en-US" sz="2400" b="1" dirty="0" err="1">
                <a:solidFill>
                  <a:srgbClr val="FFFFFF"/>
                </a:solidFill>
                <a:latin typeface="Arial"/>
                <a:ea typeface="ＭＳ Ｐゴシック" charset="0"/>
                <a:cs typeface="Arial"/>
              </a:rPr>
              <a:t>vẫn</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còn</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bị</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môn</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đồ</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xem</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là</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một</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tiên</a:t>
            </a:r>
            <a:r>
              <a:rPr lang="en-US" sz="2400" b="1" dirty="0">
                <a:solidFill>
                  <a:srgbClr val="FFFFFF"/>
                </a:solidFill>
                <a:latin typeface="Arial"/>
                <a:ea typeface="ＭＳ Ｐゴシック" charset="0"/>
                <a:cs typeface="Arial"/>
              </a:rPr>
              <a:t> tri </a:t>
            </a:r>
            <a:r>
              <a:rPr lang="en-US" sz="2400" b="1" dirty="0" err="1">
                <a:solidFill>
                  <a:srgbClr val="FFFFFF"/>
                </a:solidFill>
                <a:latin typeface="Arial"/>
                <a:ea typeface="ＭＳ Ｐゴシック" charset="0"/>
                <a:cs typeface="Arial"/>
              </a:rPr>
              <a:t>cũng</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chết</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Một</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người</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vĩ</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đại</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và</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quyền</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năng</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nhưng</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chỉ</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là</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người</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thôi</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Một</a:t>
            </a:r>
            <a:r>
              <a:rPr lang="en-US" sz="2400" b="1" dirty="0">
                <a:solidFill>
                  <a:srgbClr val="FFFFFF"/>
                </a:solidFill>
                <a:latin typeface="Arial"/>
                <a:ea typeface="ＭＳ Ｐゴシック" charset="0"/>
                <a:cs typeface="Arial"/>
              </a:rPr>
              <a:t> con </a:t>
            </a:r>
            <a:r>
              <a:rPr lang="en-US" sz="2400" b="1" dirty="0" err="1">
                <a:solidFill>
                  <a:srgbClr val="FFFFFF"/>
                </a:solidFill>
                <a:latin typeface="Arial"/>
                <a:ea typeface="ＭＳ Ｐゴシック" charset="0"/>
                <a:cs typeface="Arial"/>
              </a:rPr>
              <a:t>người</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rồi</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cũng</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chết</a:t>
            </a:r>
            <a:r>
              <a:rPr lang="en-US" sz="2400" b="1" dirty="0">
                <a:solidFill>
                  <a:srgbClr val="FFFFFF"/>
                </a:solidFill>
                <a:latin typeface="Arial"/>
                <a:ea typeface="ＭＳ Ｐゴシック" charset="0"/>
                <a:cs typeface="Arial"/>
              </a:rPr>
              <a:t>." </a:t>
            </a:r>
            <a:br>
              <a:rPr lang="en-US" sz="2400" b="1" dirty="0">
                <a:solidFill>
                  <a:srgbClr val="FFFFFF"/>
                </a:solidFill>
                <a:latin typeface="Arial"/>
                <a:ea typeface="ＭＳ Ｐゴシック" charset="0"/>
                <a:cs typeface="Arial"/>
              </a:rPr>
            </a:br>
            <a:r>
              <a:rPr lang="en-US" sz="2400" b="1" dirty="0">
                <a:solidFill>
                  <a:srgbClr val="FFFFFF"/>
                </a:solidFill>
                <a:latin typeface="Arial"/>
                <a:ea typeface="ＭＳ Ｐゴシック" charset="0"/>
                <a:cs typeface="Arial"/>
              </a:rPr>
              <a:t>[Sophie:] “</a:t>
            </a:r>
            <a:r>
              <a:rPr lang="en-US" sz="2400" b="1" dirty="0" err="1">
                <a:solidFill>
                  <a:srgbClr val="FFFFFF"/>
                </a:solidFill>
                <a:latin typeface="Arial"/>
                <a:ea typeface="ＭＳ Ｐゴシック" charset="0"/>
                <a:cs typeface="Arial"/>
              </a:rPr>
              <a:t>Không</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phải</a:t>
            </a:r>
            <a:r>
              <a:rPr lang="en-US" sz="2400" b="1" dirty="0">
                <a:solidFill>
                  <a:srgbClr val="FFFFFF"/>
                </a:solidFill>
                <a:latin typeface="Arial"/>
                <a:ea typeface="ＭＳ Ｐゴシック" charset="0"/>
                <a:cs typeface="Arial"/>
              </a:rPr>
              <a:t> Con </a:t>
            </a:r>
            <a:r>
              <a:rPr lang="en-US" sz="2400" b="1" dirty="0" err="1">
                <a:solidFill>
                  <a:srgbClr val="FFFFFF"/>
                </a:solidFill>
                <a:latin typeface="Arial"/>
                <a:ea typeface="ＭＳ Ｐゴシック" charset="0"/>
                <a:cs typeface="Arial"/>
              </a:rPr>
              <a:t>Đức</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Chúa</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Trời</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à</a:t>
            </a:r>
            <a:r>
              <a:rPr lang="en-US" sz="2400" b="1" dirty="0">
                <a:solidFill>
                  <a:srgbClr val="FFFFFF"/>
                </a:solidFill>
                <a:latin typeface="Arial"/>
                <a:ea typeface="ＭＳ Ｐゴシック" charset="0"/>
                <a:cs typeface="Arial"/>
              </a:rPr>
              <a:t>?" </a:t>
            </a:r>
            <a:br>
              <a:rPr lang="en-US" sz="2400" b="1" dirty="0">
                <a:solidFill>
                  <a:srgbClr val="FFFFFF"/>
                </a:solidFill>
                <a:latin typeface="Arial"/>
                <a:ea typeface="ＭＳ Ｐゴシック" charset="0"/>
                <a:cs typeface="Arial"/>
              </a:rPr>
            </a:br>
            <a:r>
              <a:rPr lang="en-US" sz="2400" b="1" dirty="0">
                <a:solidFill>
                  <a:srgbClr val="FFFFFF"/>
                </a:solidFill>
                <a:latin typeface="Arial"/>
                <a:ea typeface="ＭＳ Ｐゴシック" charset="0"/>
                <a:cs typeface="Arial"/>
              </a:rPr>
              <a:t>“</a:t>
            </a:r>
            <a:r>
              <a:rPr lang="en-US" sz="2400" b="1" dirty="0" err="1">
                <a:solidFill>
                  <a:srgbClr val="FFFFFF"/>
                </a:solidFill>
                <a:latin typeface="Arial"/>
                <a:ea typeface="ＭＳ Ｐゴシック" charset="0"/>
                <a:cs typeface="Arial"/>
              </a:rPr>
              <a:t>Không</a:t>
            </a:r>
            <a:r>
              <a:rPr lang="en-US" sz="2400" b="1" dirty="0">
                <a:solidFill>
                  <a:srgbClr val="FFFFFF"/>
                </a:solidFill>
                <a:latin typeface="Arial"/>
                <a:ea typeface="ＭＳ Ｐゴシック" charset="0"/>
                <a:cs typeface="Arial"/>
              </a:rPr>
              <a:t> ," </a:t>
            </a:r>
            <a:r>
              <a:rPr lang="en-US" sz="2400" b="1" dirty="0" err="1">
                <a:solidFill>
                  <a:srgbClr val="FFFFFF"/>
                </a:solidFill>
                <a:latin typeface="Arial"/>
                <a:ea typeface="ＭＳ Ｐゴシック" charset="0"/>
                <a:cs typeface="Arial"/>
              </a:rPr>
              <a:t>Teabing</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nói</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Kiểu</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tôn</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xưng</a:t>
            </a:r>
            <a:r>
              <a:rPr lang="en-US" sz="2400" b="1" dirty="0">
                <a:solidFill>
                  <a:srgbClr val="FFFFFF"/>
                </a:solidFill>
                <a:latin typeface="Arial"/>
                <a:ea typeface="ＭＳ Ｐゴシック" charset="0"/>
                <a:cs typeface="Arial"/>
              </a:rPr>
              <a:t> Jesus </a:t>
            </a:r>
            <a:r>
              <a:rPr lang="en-US" sz="2400" b="1" dirty="0" err="1">
                <a:solidFill>
                  <a:srgbClr val="FFFFFF"/>
                </a:solidFill>
                <a:latin typeface="Arial"/>
                <a:ea typeface="ＭＳ Ｐゴシック" charset="0"/>
                <a:cs typeface="Arial"/>
              </a:rPr>
              <a:t>là</a:t>
            </a:r>
            <a:r>
              <a:rPr lang="en-US" sz="2400" b="1" dirty="0">
                <a:solidFill>
                  <a:srgbClr val="FFFFFF"/>
                </a:solidFill>
                <a:latin typeface="Arial"/>
                <a:ea typeface="ＭＳ Ｐゴシック" charset="0"/>
                <a:cs typeface="Arial"/>
              </a:rPr>
              <a:t> ‘Con </a:t>
            </a:r>
            <a:r>
              <a:rPr lang="en-US" sz="2400" b="1" dirty="0" err="1">
                <a:solidFill>
                  <a:srgbClr val="FFFFFF"/>
                </a:solidFill>
                <a:latin typeface="Arial"/>
                <a:ea typeface="ＭＳ Ｐゴシック" charset="0"/>
                <a:cs typeface="Arial"/>
              </a:rPr>
              <a:t>Đức</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Chúa</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Trời</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được</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chính</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thức</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đưa</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ra</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và</a:t>
            </a:r>
            <a:r>
              <a:rPr lang="en-US" sz="2400" b="1" dirty="0">
                <a:solidFill>
                  <a:srgbClr val="FFFFFF"/>
                </a:solidFill>
                <a:latin typeface="Arial"/>
                <a:ea typeface="ＭＳ Ｐゴシック" charset="0"/>
                <a:cs typeface="Arial"/>
              </a:rPr>
              <a:t> do </a:t>
            </a:r>
            <a:r>
              <a:rPr lang="en-US" sz="2400" b="1" dirty="0" err="1">
                <a:solidFill>
                  <a:srgbClr val="FFFFFF"/>
                </a:solidFill>
                <a:latin typeface="Arial"/>
                <a:ea typeface="ＭＳ Ｐゴシック" charset="0"/>
                <a:cs typeface="Arial"/>
              </a:rPr>
              <a:t>Công</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Đồng</a:t>
            </a:r>
            <a:r>
              <a:rPr lang="en-US" sz="2400" b="1" dirty="0">
                <a:solidFill>
                  <a:srgbClr val="FFFFFF"/>
                </a:solidFill>
                <a:latin typeface="Arial"/>
                <a:ea typeface="ＭＳ Ｐゴシック" charset="0"/>
                <a:cs typeface="Arial"/>
              </a:rPr>
              <a:t> Nicaea </a:t>
            </a:r>
            <a:r>
              <a:rPr lang="en-US" sz="2400" b="1" dirty="0" err="1">
                <a:solidFill>
                  <a:srgbClr val="FFFFFF"/>
                </a:solidFill>
                <a:latin typeface="Arial"/>
                <a:ea typeface="ＭＳ Ｐゴシック" charset="0"/>
                <a:cs typeface="Arial"/>
              </a:rPr>
              <a:t>biểu</a:t>
            </a:r>
            <a:r>
              <a:rPr lang="en-US" sz="2400" b="1" dirty="0">
                <a:solidFill>
                  <a:srgbClr val="FFFFFF"/>
                </a:solidFill>
                <a:latin typeface="Arial"/>
                <a:ea typeface="ＭＳ Ｐゴシック" charset="0"/>
                <a:cs typeface="Arial"/>
              </a:rPr>
              <a:t> </a:t>
            </a:r>
            <a:r>
              <a:rPr lang="en-US" sz="2400" b="1" dirty="0" err="1">
                <a:solidFill>
                  <a:srgbClr val="FFFFFF"/>
                </a:solidFill>
                <a:latin typeface="Arial"/>
                <a:ea typeface="ＭＳ Ｐゴシック" charset="0"/>
                <a:cs typeface="Arial"/>
              </a:rPr>
              <a:t>quyết</a:t>
            </a:r>
            <a:r>
              <a:rPr lang="en-US" sz="2400" b="1" dirty="0">
                <a:solidFill>
                  <a:srgbClr val="FFFFFF"/>
                </a:solidFill>
                <a:latin typeface="Arial"/>
                <a:ea typeface="ＭＳ Ｐゴシック" charset="0"/>
                <a:cs typeface="Arial"/>
              </a:rPr>
              <a:t>."</a:t>
            </a:r>
          </a:p>
        </p:txBody>
      </p:sp>
      <p:sp>
        <p:nvSpPr>
          <p:cNvPr id="284677" name="Text Box 7"/>
          <p:cNvSpPr txBox="1">
            <a:spLocks noChangeArrowheads="1"/>
          </p:cNvSpPr>
          <p:nvPr/>
        </p:nvSpPr>
        <p:spPr bwMode="auto">
          <a:xfrm>
            <a:off x="76205" y="6308728"/>
            <a:ext cx="1518886" cy="46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fontAlgn="base">
              <a:spcBef>
                <a:spcPct val="0"/>
              </a:spcBef>
              <a:spcAft>
                <a:spcPct val="0"/>
              </a:spcAft>
            </a:pPr>
            <a:r>
              <a:rPr lang="en-US" b="1" smtClean="0">
                <a:solidFill>
                  <a:srgbClr val="FFFFFF"/>
                </a:solidFill>
                <a:latin typeface="26" charset="0"/>
              </a:rPr>
              <a:t>DVC, 197</a:t>
            </a:r>
          </a:p>
        </p:txBody>
      </p:sp>
    </p:spTree>
    <p:extLst>
      <p:ext uri="{BB962C8B-B14F-4D97-AF65-F5344CB8AC3E}">
        <p14:creationId xmlns:p14="http://schemas.microsoft.com/office/powerpoint/2010/main" val="12879180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089986"/>
                                        </p:tgtEl>
                                        <p:attrNameLst>
                                          <p:attrName>style.visibility</p:attrName>
                                        </p:attrNameLst>
                                      </p:cBhvr>
                                      <p:to>
                                        <p:strVal val="visible"/>
                                      </p:to>
                                    </p:set>
                                    <p:animEffect transition="in" filter="wipe(left)">
                                      <p:cBhvr>
                                        <p:cTn id="7" dur="2000"/>
                                        <p:tgtEl>
                                          <p:spTgt spid="2089986"/>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089989"/>
                                        </p:tgtEl>
                                        <p:attrNameLst>
                                          <p:attrName>style.visibility</p:attrName>
                                        </p:attrNameLst>
                                      </p:cBhvr>
                                      <p:to>
                                        <p:strVal val="visible"/>
                                      </p:to>
                                    </p:set>
                                    <p:animEffect transition="in" filter="wipe(left)">
                                      <p:cBhvr>
                                        <p:cTn id="11" dur="500"/>
                                        <p:tgtEl>
                                          <p:spTgt spid="208998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089990"/>
                                        </p:tgtEl>
                                        <p:attrNameLst>
                                          <p:attrName>style.visibility</p:attrName>
                                        </p:attrNameLst>
                                      </p:cBhvr>
                                      <p:to>
                                        <p:strVal val="visible"/>
                                      </p:to>
                                    </p:set>
                                    <p:animEffect transition="in" filter="wipe(left)">
                                      <p:cBhvr>
                                        <p:cTn id="14" dur="500"/>
                                        <p:tgtEl>
                                          <p:spTgt spid="2089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989" grpId="0" animBg="1"/>
      <p:bldP spid="208999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idx="4294967295"/>
          </p:nvPr>
        </p:nvSpPr>
        <p:spPr>
          <a:xfrm>
            <a:off x="0" y="274638"/>
            <a:ext cx="8229600" cy="1143000"/>
          </a:xfrm>
        </p:spPr>
        <p:txBody>
          <a:bodyPr/>
          <a:lstStyle/>
          <a:p>
            <a:pPr eaLnBrk="1" hangingPunct="1"/>
            <a:r>
              <a:rPr lang="en-US" smtClean="0"/>
              <a:t>I believe in Jesus 1/6</a:t>
            </a:r>
          </a:p>
        </p:txBody>
      </p:sp>
      <p:pic>
        <p:nvPicPr>
          <p:cNvPr id="113667" name="Picture 3"/>
          <p:cNvPicPr>
            <a:picLocks noChangeAspect="1" noChangeArrowheads="1"/>
          </p:cNvPicPr>
          <p:nvPr/>
        </p:nvPicPr>
        <p:blipFill>
          <a:blip r:embed="rId3" cstate="print">
            <a:lum bright="12000"/>
          </a:blip>
          <a:srcRect/>
          <a:stretch>
            <a:fillRect/>
          </a:stretch>
        </p:blipFill>
        <p:spPr bwMode="auto">
          <a:xfrm>
            <a:off x="0" y="0"/>
            <a:ext cx="9144000" cy="6858000"/>
          </a:xfrm>
          <a:prstGeom prst="rect">
            <a:avLst/>
          </a:prstGeom>
          <a:noFill/>
          <a:ln w="9525">
            <a:noFill/>
            <a:miter lim="800000"/>
            <a:headEnd/>
            <a:tailEnd/>
          </a:ln>
        </p:spPr>
      </p:pic>
      <p:sp>
        <p:nvSpPr>
          <p:cNvPr id="8196" name="Rectangle 4"/>
          <p:cNvSpPr>
            <a:spLocks noChangeArrowheads="1"/>
          </p:cNvSpPr>
          <p:nvPr/>
        </p:nvSpPr>
        <p:spPr bwMode="auto">
          <a:xfrm>
            <a:off x="275598" y="146050"/>
            <a:ext cx="8634095" cy="2616101"/>
          </a:xfrm>
          <a:prstGeom prst="rect">
            <a:avLst/>
          </a:prstGeom>
          <a:noFill/>
          <a:ln w="9525">
            <a:noFill/>
            <a:miter lim="800000"/>
            <a:headEnd/>
            <a:tailEnd/>
          </a:ln>
          <a:effectLst>
            <a:outerShdw blurRad="63500" dist="38099" dir="2700000" algn="ctr" rotWithShape="0">
              <a:schemeClr val="tx1">
                <a:alpha val="74997"/>
              </a:schemeClr>
            </a:outerShdw>
          </a:effectLst>
        </p:spPr>
        <p:txBody>
          <a:bodyPr wrap="none" lIns="91376" tIns="45688" rIns="91376" bIns="45688">
            <a:spAutoFit/>
          </a:bodyPr>
          <a:lstStyle/>
          <a:p>
            <a:pPr algn="ctr" eaLnBrk="0" hangingPunct="0">
              <a:defRPr/>
            </a:pPr>
            <a:r>
              <a:rPr lang="en-US" sz="3200" b="1" dirty="0">
                <a:solidFill>
                  <a:srgbClr val="FFFFFF"/>
                </a:solidFill>
                <a:latin typeface="Arial" pitchFamily="-107" charset="0"/>
              </a:rPr>
              <a:t>1. Jesus </a:t>
            </a:r>
            <a:r>
              <a:rPr lang="en-US" sz="3200" b="1" dirty="0" err="1">
                <a:solidFill>
                  <a:srgbClr val="FFFFFF"/>
                </a:solidFill>
                <a:latin typeface="Arial" pitchFamily="-107" charset="0"/>
              </a:rPr>
              <a:t>Chúa</a:t>
            </a:r>
            <a:r>
              <a:rPr lang="en-US" sz="3200" b="1" dirty="0">
                <a:solidFill>
                  <a:srgbClr val="FFFFFF"/>
                </a:solidFill>
                <a:latin typeface="Arial" pitchFamily="-107" charset="0"/>
              </a:rPr>
              <a:t> </a:t>
            </a:r>
            <a:r>
              <a:rPr lang="en-US" sz="3200" b="1" dirty="0" err="1">
                <a:solidFill>
                  <a:srgbClr val="FFFFFF"/>
                </a:solidFill>
                <a:latin typeface="Arial" pitchFamily="-107" charset="0"/>
              </a:rPr>
              <a:t>ta</a:t>
            </a:r>
            <a:r>
              <a:rPr lang="en-US" sz="3200" b="1" dirty="0">
                <a:solidFill>
                  <a:srgbClr val="FFFFFF"/>
                </a:solidFill>
                <a:latin typeface="Arial" pitchFamily="-107" charset="0"/>
              </a:rPr>
              <a:t> </a:t>
            </a:r>
            <a:r>
              <a:rPr lang="en-US" sz="3200" b="1" dirty="0" err="1">
                <a:solidFill>
                  <a:srgbClr val="FFFFFF"/>
                </a:solidFill>
                <a:latin typeface="Arial" pitchFamily="-107" charset="0"/>
              </a:rPr>
              <a:t>ngày</a:t>
            </a:r>
            <a:r>
              <a:rPr lang="en-US" sz="3200" b="1" dirty="0">
                <a:solidFill>
                  <a:srgbClr val="FFFFFF"/>
                </a:solidFill>
                <a:latin typeface="Arial" pitchFamily="-107" charset="0"/>
              </a:rPr>
              <a:t> </a:t>
            </a:r>
            <a:r>
              <a:rPr lang="en-US" sz="3200" b="1" dirty="0" err="1">
                <a:solidFill>
                  <a:srgbClr val="FFFFFF"/>
                </a:solidFill>
                <a:latin typeface="Arial" pitchFamily="-107" charset="0"/>
              </a:rPr>
              <a:t>xưa</a:t>
            </a:r>
            <a:r>
              <a:rPr lang="en-US" sz="3200" b="1" dirty="0">
                <a:solidFill>
                  <a:srgbClr val="FFFFFF"/>
                </a:solidFill>
                <a:latin typeface="Arial" pitchFamily="-107" charset="0"/>
              </a:rPr>
              <a:t> </a:t>
            </a:r>
            <a:r>
              <a:rPr lang="en-US" sz="3200" b="1" dirty="0" err="1">
                <a:solidFill>
                  <a:srgbClr val="FFFFFF"/>
                </a:solidFill>
                <a:latin typeface="Arial" pitchFamily="-107" charset="0"/>
              </a:rPr>
              <a:t>mang</a:t>
            </a:r>
            <a:r>
              <a:rPr lang="en-US" sz="3200" b="1" dirty="0">
                <a:solidFill>
                  <a:srgbClr val="FFFFFF"/>
                </a:solidFill>
                <a:latin typeface="Arial" pitchFamily="-107" charset="0"/>
              </a:rPr>
              <a:t> </a:t>
            </a:r>
            <a:r>
              <a:rPr lang="en-US" sz="3200" b="1" dirty="0" err="1">
                <a:solidFill>
                  <a:srgbClr val="FFFFFF"/>
                </a:solidFill>
                <a:latin typeface="Arial" pitchFamily="-107" charset="0"/>
              </a:rPr>
              <a:t>khổ</a:t>
            </a:r>
            <a:r>
              <a:rPr lang="en-US" sz="3200" b="1" dirty="0">
                <a:solidFill>
                  <a:srgbClr val="FFFFFF"/>
                </a:solidFill>
                <a:latin typeface="Arial" pitchFamily="-107" charset="0"/>
              </a:rPr>
              <a:t> </a:t>
            </a:r>
            <a:r>
              <a:rPr lang="en-US" sz="3200" b="1" dirty="0" err="1">
                <a:solidFill>
                  <a:srgbClr val="FFFFFF"/>
                </a:solidFill>
                <a:latin typeface="Arial" pitchFamily="-107" charset="0"/>
              </a:rPr>
              <a:t>hình</a:t>
            </a:r>
            <a:r>
              <a:rPr lang="en-US" sz="3600" b="1" dirty="0">
                <a:solidFill>
                  <a:srgbClr val="FFFFFF"/>
                </a:solidFill>
                <a:latin typeface="Arial" pitchFamily="-107" charset="0"/>
              </a:rPr>
              <a:t>. </a:t>
            </a:r>
          </a:p>
          <a:p>
            <a:pPr algn="ctr" eaLnBrk="0" hangingPunct="0">
              <a:defRPr/>
            </a:pPr>
            <a:r>
              <a:rPr lang="en-US" sz="3200" b="1" dirty="0" err="1">
                <a:solidFill>
                  <a:srgbClr val="FFFFFF"/>
                </a:solidFill>
                <a:latin typeface="Arial" pitchFamily="-107" charset="0"/>
              </a:rPr>
              <a:t>Chết</a:t>
            </a:r>
            <a:r>
              <a:rPr lang="en-US" sz="3200" b="1" dirty="0">
                <a:solidFill>
                  <a:srgbClr val="FFFFFF"/>
                </a:solidFill>
                <a:latin typeface="Arial" pitchFamily="-107" charset="0"/>
              </a:rPr>
              <a:t> </a:t>
            </a:r>
            <a:r>
              <a:rPr lang="en-US" sz="3200" b="1" dirty="0" err="1">
                <a:solidFill>
                  <a:srgbClr val="FFFFFF"/>
                </a:solidFill>
                <a:latin typeface="Arial" pitchFamily="-107" charset="0"/>
              </a:rPr>
              <a:t>cho</a:t>
            </a:r>
            <a:r>
              <a:rPr lang="en-US" sz="3200" b="1" dirty="0">
                <a:solidFill>
                  <a:srgbClr val="FFFFFF"/>
                </a:solidFill>
                <a:latin typeface="Arial" pitchFamily="-107" charset="0"/>
              </a:rPr>
              <a:t> </a:t>
            </a:r>
            <a:r>
              <a:rPr lang="en-US" sz="3200" b="1" dirty="0" err="1">
                <a:solidFill>
                  <a:srgbClr val="FFFFFF"/>
                </a:solidFill>
                <a:latin typeface="Arial" pitchFamily="-107" charset="0"/>
              </a:rPr>
              <a:t>thế</a:t>
            </a:r>
            <a:r>
              <a:rPr lang="en-US" sz="3200" b="1" dirty="0">
                <a:solidFill>
                  <a:srgbClr val="FFFFFF"/>
                </a:solidFill>
                <a:latin typeface="Arial" pitchFamily="-107" charset="0"/>
              </a:rPr>
              <a:t> </a:t>
            </a:r>
            <a:r>
              <a:rPr lang="en-US" sz="3200" b="1" dirty="0" err="1">
                <a:solidFill>
                  <a:srgbClr val="FFFFFF"/>
                </a:solidFill>
                <a:latin typeface="Arial" pitchFamily="-107" charset="0"/>
              </a:rPr>
              <a:t>nhân</a:t>
            </a:r>
            <a:r>
              <a:rPr lang="en-US" sz="3200" b="1" dirty="0">
                <a:solidFill>
                  <a:srgbClr val="FFFFFF"/>
                </a:solidFill>
                <a:latin typeface="Arial" pitchFamily="-107" charset="0"/>
              </a:rPr>
              <a:t> </a:t>
            </a:r>
            <a:r>
              <a:rPr lang="en-US" sz="3200" b="1" dirty="0" err="1">
                <a:solidFill>
                  <a:srgbClr val="FFFFFF"/>
                </a:solidFill>
                <a:latin typeface="Arial" pitchFamily="-107" charset="0"/>
              </a:rPr>
              <a:t>còn</a:t>
            </a:r>
            <a:r>
              <a:rPr lang="en-US" sz="3200" b="1" dirty="0">
                <a:solidFill>
                  <a:srgbClr val="FFFFFF"/>
                </a:solidFill>
                <a:latin typeface="Arial" pitchFamily="-107" charset="0"/>
              </a:rPr>
              <a:t> </a:t>
            </a:r>
            <a:r>
              <a:rPr lang="en-US" sz="3200" b="1" dirty="0" err="1">
                <a:solidFill>
                  <a:srgbClr val="FFFFFF"/>
                </a:solidFill>
                <a:latin typeface="Arial" pitchFamily="-107" charset="0"/>
              </a:rPr>
              <a:t>sống</a:t>
            </a:r>
            <a:r>
              <a:rPr lang="en-US" sz="3200" b="1" dirty="0">
                <a:solidFill>
                  <a:srgbClr val="FFFFFF"/>
                </a:solidFill>
                <a:latin typeface="Arial" pitchFamily="-107" charset="0"/>
              </a:rPr>
              <a:t> </a:t>
            </a:r>
            <a:r>
              <a:rPr lang="en-US" sz="3200" b="1" dirty="0" err="1">
                <a:solidFill>
                  <a:srgbClr val="FFFFFF"/>
                </a:solidFill>
                <a:latin typeface="Arial" pitchFamily="-107" charset="0"/>
              </a:rPr>
              <a:t>trong</a:t>
            </a:r>
            <a:r>
              <a:rPr lang="en-US" sz="3200" b="1" dirty="0">
                <a:solidFill>
                  <a:srgbClr val="FFFFFF"/>
                </a:solidFill>
                <a:latin typeface="Arial" pitchFamily="-107" charset="0"/>
              </a:rPr>
              <a:t> </a:t>
            </a:r>
            <a:r>
              <a:rPr lang="en-US" sz="3200" b="1" dirty="0" err="1">
                <a:solidFill>
                  <a:srgbClr val="FFFFFF"/>
                </a:solidFill>
                <a:latin typeface="Arial" pitchFamily="-107" charset="0"/>
              </a:rPr>
              <a:t>tội</a:t>
            </a:r>
            <a:r>
              <a:rPr lang="en-US" sz="3200" b="1" dirty="0">
                <a:solidFill>
                  <a:srgbClr val="FFFFFF"/>
                </a:solidFill>
                <a:latin typeface="Arial" pitchFamily="-107" charset="0"/>
              </a:rPr>
              <a:t> </a:t>
            </a:r>
            <a:r>
              <a:rPr lang="en-US" sz="3200" b="1" dirty="0" err="1">
                <a:solidFill>
                  <a:srgbClr val="FFFFFF"/>
                </a:solidFill>
                <a:latin typeface="Arial" pitchFamily="-107" charset="0"/>
              </a:rPr>
              <a:t>tình</a:t>
            </a:r>
            <a:r>
              <a:rPr lang="en-US" sz="3200" b="1" dirty="0">
                <a:solidFill>
                  <a:srgbClr val="FFFFFF"/>
                </a:solidFill>
                <a:latin typeface="Arial" pitchFamily="-107" charset="0"/>
              </a:rPr>
              <a:t>.</a:t>
            </a:r>
          </a:p>
          <a:p>
            <a:pPr algn="ctr" eaLnBrk="0" hangingPunct="0">
              <a:defRPr/>
            </a:pPr>
            <a:r>
              <a:rPr lang="en-US" sz="3200" b="1" dirty="0">
                <a:solidFill>
                  <a:srgbClr val="FFFFFF"/>
                </a:solidFill>
                <a:latin typeface="Arial" pitchFamily="-107" charset="0"/>
              </a:rPr>
              <a:t> Mau </a:t>
            </a:r>
            <a:r>
              <a:rPr lang="en-US" sz="3200" b="1" dirty="0" err="1">
                <a:solidFill>
                  <a:srgbClr val="FFFFFF"/>
                </a:solidFill>
                <a:latin typeface="Arial" pitchFamily="-107" charset="0"/>
              </a:rPr>
              <a:t>vui</a:t>
            </a:r>
            <a:r>
              <a:rPr lang="en-US" sz="3200" b="1" dirty="0">
                <a:solidFill>
                  <a:srgbClr val="FFFFFF"/>
                </a:solidFill>
                <a:latin typeface="Arial" pitchFamily="-107" charset="0"/>
              </a:rPr>
              <a:t> </a:t>
            </a:r>
            <a:r>
              <a:rPr lang="en-US" sz="3200" b="1" dirty="0" err="1">
                <a:solidFill>
                  <a:srgbClr val="FFFFFF"/>
                </a:solidFill>
                <a:latin typeface="Arial" pitchFamily="-107" charset="0"/>
              </a:rPr>
              <a:t>tiếp</a:t>
            </a:r>
            <a:r>
              <a:rPr lang="en-US" sz="3200" b="1" dirty="0">
                <a:solidFill>
                  <a:srgbClr val="FFFFFF"/>
                </a:solidFill>
                <a:latin typeface="Arial" pitchFamily="-107" charset="0"/>
              </a:rPr>
              <a:t> </a:t>
            </a:r>
            <a:r>
              <a:rPr lang="en-US" sz="3200" b="1" dirty="0" err="1">
                <a:solidFill>
                  <a:srgbClr val="FFFFFF"/>
                </a:solidFill>
                <a:latin typeface="Arial" pitchFamily="-107" charset="0"/>
              </a:rPr>
              <a:t>nghinh</a:t>
            </a:r>
            <a:r>
              <a:rPr lang="en-US" sz="3200" b="1" dirty="0">
                <a:solidFill>
                  <a:srgbClr val="FFFFFF"/>
                </a:solidFill>
                <a:latin typeface="Arial" pitchFamily="-107" charset="0"/>
              </a:rPr>
              <a:t> </a:t>
            </a:r>
            <a:r>
              <a:rPr lang="en-US" sz="3200" b="1" dirty="0" err="1">
                <a:solidFill>
                  <a:srgbClr val="FFFFFF"/>
                </a:solidFill>
                <a:latin typeface="Arial" pitchFamily="-107" charset="0"/>
              </a:rPr>
              <a:t>nào</a:t>
            </a:r>
            <a:r>
              <a:rPr lang="en-US" sz="3200" b="1" dirty="0">
                <a:solidFill>
                  <a:srgbClr val="FFFFFF"/>
                </a:solidFill>
                <a:latin typeface="Arial" pitchFamily="-107" charset="0"/>
              </a:rPr>
              <a:t> </a:t>
            </a:r>
            <a:r>
              <a:rPr lang="en-US" sz="3200" b="1" dirty="0" err="1">
                <a:solidFill>
                  <a:srgbClr val="FFFFFF"/>
                </a:solidFill>
                <a:latin typeface="Arial" pitchFamily="-107" charset="0"/>
              </a:rPr>
              <a:t>ai</a:t>
            </a:r>
            <a:r>
              <a:rPr lang="en-US" sz="3200" b="1" dirty="0">
                <a:solidFill>
                  <a:srgbClr val="FFFFFF"/>
                </a:solidFill>
                <a:latin typeface="Arial" pitchFamily="-107" charset="0"/>
              </a:rPr>
              <a:t> </a:t>
            </a:r>
            <a:r>
              <a:rPr lang="en-US" sz="3200" b="1" dirty="0" err="1">
                <a:solidFill>
                  <a:srgbClr val="FFFFFF"/>
                </a:solidFill>
                <a:latin typeface="Arial" pitchFamily="-107" charset="0"/>
              </a:rPr>
              <a:t>đang</a:t>
            </a:r>
            <a:r>
              <a:rPr lang="en-US" sz="3200" b="1" dirty="0">
                <a:solidFill>
                  <a:srgbClr val="FFFFFF"/>
                </a:solidFill>
                <a:latin typeface="Arial" pitchFamily="-107" charset="0"/>
              </a:rPr>
              <a:t> lo </a:t>
            </a:r>
            <a:r>
              <a:rPr lang="en-US" sz="3200" b="1" dirty="0" err="1">
                <a:solidFill>
                  <a:srgbClr val="FFFFFF"/>
                </a:solidFill>
                <a:latin typeface="Arial" pitchFamily="-107" charset="0"/>
              </a:rPr>
              <a:t>lắng</a:t>
            </a:r>
            <a:r>
              <a:rPr lang="en-US" sz="3200" b="1" dirty="0">
                <a:solidFill>
                  <a:srgbClr val="FFFFFF"/>
                </a:solidFill>
                <a:latin typeface="Arial" pitchFamily="-107" charset="0"/>
              </a:rPr>
              <a:t>,</a:t>
            </a:r>
          </a:p>
          <a:p>
            <a:pPr algn="ctr" eaLnBrk="0" hangingPunct="0">
              <a:defRPr/>
            </a:pPr>
            <a:r>
              <a:rPr lang="en-US" sz="3200" b="1" dirty="0" err="1">
                <a:solidFill>
                  <a:srgbClr val="FFFFFF"/>
                </a:solidFill>
                <a:latin typeface="Arial" pitchFamily="-107" charset="0"/>
              </a:rPr>
              <a:t>Chúa</a:t>
            </a:r>
            <a:r>
              <a:rPr lang="en-US" sz="3200" b="1" dirty="0">
                <a:solidFill>
                  <a:srgbClr val="FFFFFF"/>
                </a:solidFill>
                <a:latin typeface="Arial" pitchFamily="-107" charset="0"/>
              </a:rPr>
              <a:t> </a:t>
            </a:r>
            <a:r>
              <a:rPr lang="en-US" sz="3200" b="1" dirty="0" err="1">
                <a:solidFill>
                  <a:srgbClr val="FFFFFF"/>
                </a:solidFill>
                <a:latin typeface="Arial" pitchFamily="-107" charset="0"/>
              </a:rPr>
              <a:t>sẽ</a:t>
            </a:r>
            <a:r>
              <a:rPr lang="en-US" sz="3200" b="1" dirty="0">
                <a:solidFill>
                  <a:srgbClr val="FFFFFF"/>
                </a:solidFill>
                <a:latin typeface="Arial" pitchFamily="-107" charset="0"/>
              </a:rPr>
              <a:t> </a:t>
            </a:r>
            <a:r>
              <a:rPr lang="en-US" sz="3200" b="1" dirty="0" err="1">
                <a:solidFill>
                  <a:srgbClr val="FFFFFF"/>
                </a:solidFill>
                <a:latin typeface="Arial" pitchFamily="-107" charset="0"/>
              </a:rPr>
              <a:t>giữ</a:t>
            </a:r>
            <a:r>
              <a:rPr lang="en-US" sz="3200" b="1" dirty="0">
                <a:solidFill>
                  <a:srgbClr val="FFFFFF"/>
                </a:solidFill>
                <a:latin typeface="Arial" pitchFamily="-107" charset="0"/>
              </a:rPr>
              <a:t> </a:t>
            </a:r>
            <a:r>
              <a:rPr lang="en-US" sz="3200" b="1" dirty="0" err="1">
                <a:solidFill>
                  <a:srgbClr val="FFFFFF"/>
                </a:solidFill>
                <a:latin typeface="Arial" pitchFamily="-107" charset="0"/>
              </a:rPr>
              <a:t>gìn</a:t>
            </a:r>
            <a:r>
              <a:rPr lang="en-US" sz="3200" b="1" dirty="0">
                <a:solidFill>
                  <a:srgbClr val="FFFFFF"/>
                </a:solidFill>
                <a:latin typeface="Arial" pitchFamily="-107" charset="0"/>
              </a:rPr>
              <a:t> </a:t>
            </a:r>
            <a:r>
              <a:rPr lang="en-US" sz="3200" b="1" dirty="0" err="1">
                <a:solidFill>
                  <a:srgbClr val="FFFFFF"/>
                </a:solidFill>
                <a:latin typeface="Arial" pitchFamily="-107" charset="0"/>
              </a:rPr>
              <a:t>Ngài</a:t>
            </a:r>
            <a:r>
              <a:rPr lang="en-US" sz="3200" b="1" dirty="0">
                <a:solidFill>
                  <a:srgbClr val="FFFFFF"/>
                </a:solidFill>
                <a:latin typeface="Arial" pitchFamily="-107" charset="0"/>
              </a:rPr>
              <a:t> </a:t>
            </a:r>
            <a:r>
              <a:rPr lang="en-US" sz="3200" b="1" dirty="0" err="1">
                <a:solidFill>
                  <a:srgbClr val="FFFFFF"/>
                </a:solidFill>
                <a:latin typeface="Arial" pitchFamily="-107" charset="0"/>
              </a:rPr>
              <a:t>luôn</a:t>
            </a:r>
            <a:r>
              <a:rPr lang="en-US" sz="3200" b="1" dirty="0">
                <a:solidFill>
                  <a:srgbClr val="FFFFFF"/>
                </a:solidFill>
                <a:latin typeface="Arial" pitchFamily="-107" charset="0"/>
              </a:rPr>
              <a:t> </a:t>
            </a:r>
            <a:r>
              <a:rPr lang="en-US" sz="3200" b="1" dirty="0" err="1">
                <a:solidFill>
                  <a:srgbClr val="FFFFFF"/>
                </a:solidFill>
                <a:latin typeface="Arial" pitchFamily="-107" charset="0"/>
              </a:rPr>
              <a:t>luôn</a:t>
            </a:r>
            <a:r>
              <a:rPr lang="en-US" sz="3200" b="1" dirty="0">
                <a:solidFill>
                  <a:srgbClr val="FFFFFF"/>
                </a:solidFill>
                <a:latin typeface="Arial" pitchFamily="-107" charset="0"/>
              </a:rPr>
              <a:t> </a:t>
            </a:r>
            <a:r>
              <a:rPr lang="en-US" sz="3200" b="1" dirty="0" err="1">
                <a:solidFill>
                  <a:srgbClr val="FFFFFF"/>
                </a:solidFill>
                <a:latin typeface="Arial" pitchFamily="-107" charset="0"/>
              </a:rPr>
              <a:t>che</a:t>
            </a:r>
            <a:r>
              <a:rPr lang="en-US" sz="3200" b="1" dirty="0">
                <a:solidFill>
                  <a:srgbClr val="FFFFFF"/>
                </a:solidFill>
                <a:latin typeface="Arial" pitchFamily="-107" charset="0"/>
              </a:rPr>
              <a:t> </a:t>
            </a:r>
            <a:r>
              <a:rPr lang="en-US" sz="3200" b="1" dirty="0" err="1">
                <a:solidFill>
                  <a:srgbClr val="FFFFFF"/>
                </a:solidFill>
                <a:latin typeface="Arial" pitchFamily="-107" charset="0"/>
              </a:rPr>
              <a:t>chở</a:t>
            </a:r>
            <a:r>
              <a:rPr lang="en-US" sz="3200" b="1" dirty="0">
                <a:solidFill>
                  <a:srgbClr val="FFFFFF"/>
                </a:solidFill>
                <a:latin typeface="Arial" pitchFamily="-107" charset="0"/>
              </a:rPr>
              <a:t>.</a:t>
            </a:r>
          </a:p>
          <a:p>
            <a:pPr algn="ctr" eaLnBrk="0" hangingPunct="0">
              <a:defRPr/>
            </a:pPr>
            <a:r>
              <a:rPr lang="en-US" sz="3200" b="1" dirty="0">
                <a:solidFill>
                  <a:srgbClr val="FFFFFF"/>
                </a:solidFill>
                <a:latin typeface="Arial" pitchFamily="-107" charset="0"/>
              </a:rPr>
              <a:t> </a:t>
            </a:r>
            <a:endParaRPr lang="en-US" sz="3600" b="1" dirty="0">
              <a:solidFill>
                <a:srgbClr val="FFFFFF"/>
              </a:solidFill>
              <a:latin typeface="Arial" pitchFamily="-107" charset="0"/>
            </a:endParaRPr>
          </a:p>
        </p:txBody>
      </p:sp>
      <p:sp>
        <p:nvSpPr>
          <p:cNvPr id="5" name="Rectangle 4"/>
          <p:cNvSpPr/>
          <p:nvPr/>
        </p:nvSpPr>
        <p:spPr>
          <a:xfrm>
            <a:off x="7772405" y="6172200"/>
            <a:ext cx="891591" cy="369332"/>
          </a:xfrm>
          <a:prstGeom prst="rect">
            <a:avLst/>
          </a:prstGeom>
        </p:spPr>
        <p:txBody>
          <a:bodyPr wrap="none" lIns="91376" tIns="45688" rIns="91376" bIns="45688">
            <a:spAutoFit/>
          </a:bodyPr>
          <a:lstStyle/>
          <a:p>
            <a:r>
              <a:rPr lang="en-US" dirty="0" smtClean="0">
                <a:solidFill>
                  <a:schemeClr val="bg1"/>
                </a:solidFill>
              </a:rPr>
              <a:t>TC 640</a:t>
            </a:r>
            <a:endParaRPr lang="en-US" dirty="0">
              <a:solidFill>
                <a:schemeClr val="bg1"/>
              </a:solidFill>
            </a:endParaRPr>
          </a:p>
        </p:txBody>
      </p:sp>
    </p:spTree>
  </p:cSld>
  <p:clrMapOvr>
    <a:masterClrMapping/>
  </p:clrMapOvr>
  <p:transition xmlns:p14="http://schemas.microsoft.com/office/powerpoint/2010/main" spd="slow">
    <p:strips dir="ld"/>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HCW"/>
          <p:cNvPicPr>
            <a:picLocks noChangeAspect="1" noChangeArrowheads="1"/>
          </p:cNvPicPr>
          <p:nvPr/>
        </p:nvPicPr>
        <p:blipFill>
          <a:blip r:embed="rId3" cstate="print"/>
          <a:srcRect l="2061" t="757" r="5154" b="44698"/>
          <a:stretch>
            <a:fillRect/>
          </a:stretch>
        </p:blipFill>
        <p:spPr bwMode="auto">
          <a:xfrm>
            <a:off x="0" y="30169"/>
            <a:ext cx="9144000" cy="6827837"/>
          </a:xfrm>
          <a:prstGeom prst="rect">
            <a:avLst/>
          </a:prstGeom>
          <a:noFill/>
          <a:ln w="9525">
            <a:noFill/>
            <a:miter lim="800000"/>
            <a:headEnd/>
            <a:tailEnd/>
          </a:ln>
        </p:spPr>
      </p:pic>
      <p:sp>
        <p:nvSpPr>
          <p:cNvPr id="2075651" name="Rectangle 3"/>
          <p:cNvSpPr>
            <a:spLocks noGrp="1" noChangeArrowheads="1"/>
          </p:cNvSpPr>
          <p:nvPr>
            <p:ph type="ctrTitle"/>
          </p:nvPr>
        </p:nvSpPr>
        <p:spPr>
          <a:xfrm>
            <a:off x="457200" y="609600"/>
            <a:ext cx="8305800" cy="5867400"/>
          </a:xfrm>
          <a:effectLst>
            <a:outerShdw dist="35921" dir="2700000" algn="ctr" rotWithShape="0">
              <a:srgbClr val="020009">
                <a:alpha val="74997"/>
              </a:srgbClr>
            </a:outerShdw>
          </a:effectLst>
        </p:spPr>
        <p:txBody>
          <a:bodyPr/>
          <a:lstStyle/>
          <a:p>
            <a:pPr eaLnBrk="1" hangingPunct="1">
              <a:defRPr/>
            </a:pPr>
            <a:r>
              <a:rPr lang="en-US" sz="7200" dirty="0" err="1">
                <a:solidFill>
                  <a:schemeClr val="accent4">
                    <a:lumMod val="60000"/>
                    <a:lumOff val="40000"/>
                  </a:schemeClr>
                </a:solidFill>
                <a:latin typeface="Arial" pitchFamily="34" charset="0"/>
                <a:ea typeface="ＭＳ Ｐゴシック" charset="0"/>
                <a:cs typeface="Arial" pitchFamily="34" charset="0"/>
              </a:rPr>
              <a:t>Nếu</a:t>
            </a:r>
            <a:r>
              <a:rPr lang="en-US" sz="7200" dirty="0">
                <a:solidFill>
                  <a:schemeClr val="accent4">
                    <a:lumMod val="60000"/>
                    <a:lumOff val="40000"/>
                  </a:schemeClr>
                </a:solidFill>
                <a:latin typeface="Arial" pitchFamily="34" charset="0"/>
                <a:ea typeface="ＭＳ Ｐゴシック" charset="0"/>
                <a:cs typeface="Arial" pitchFamily="34" charset="0"/>
              </a:rPr>
              <a:t> </a:t>
            </a:r>
            <a:r>
              <a:rPr lang="en-US" sz="7200" dirty="0" err="1">
                <a:solidFill>
                  <a:schemeClr val="accent4">
                    <a:lumMod val="60000"/>
                    <a:lumOff val="40000"/>
                  </a:schemeClr>
                </a:solidFill>
                <a:latin typeface="Arial" pitchFamily="34" charset="0"/>
                <a:ea typeface="ＭＳ Ｐゴシック" charset="0"/>
                <a:cs typeface="Arial" pitchFamily="34" charset="0"/>
              </a:rPr>
              <a:t>vậy</a:t>
            </a:r>
            <a:r>
              <a:rPr lang="en-US" sz="7200" dirty="0">
                <a:solidFill>
                  <a:schemeClr val="accent4">
                    <a:lumMod val="60000"/>
                    <a:lumOff val="40000"/>
                  </a:schemeClr>
                </a:solidFill>
                <a:latin typeface="Arial" pitchFamily="34" charset="0"/>
                <a:ea typeface="ＭＳ Ｐゴシック" charset="0"/>
                <a:cs typeface="Arial" pitchFamily="34" charset="0"/>
              </a:rPr>
              <a:t> </a:t>
            </a:r>
            <a:r>
              <a:rPr lang="en-US" sz="7200" dirty="0" err="1">
                <a:solidFill>
                  <a:schemeClr val="accent4">
                    <a:lumMod val="60000"/>
                    <a:lumOff val="40000"/>
                  </a:schemeClr>
                </a:solidFill>
                <a:latin typeface="Arial" pitchFamily="34" charset="0"/>
                <a:ea typeface="ＭＳ Ｐゴシック" charset="0"/>
                <a:cs typeface="Arial" pitchFamily="34" charset="0"/>
              </a:rPr>
              <a:t>thì</a:t>
            </a:r>
            <a:r>
              <a:rPr lang="en-US" sz="7200" dirty="0">
                <a:solidFill>
                  <a:schemeClr val="accent4">
                    <a:lumMod val="60000"/>
                    <a:lumOff val="40000"/>
                  </a:schemeClr>
                </a:solidFill>
                <a:latin typeface="Arial" pitchFamily="34" charset="0"/>
                <a:ea typeface="ＭＳ Ｐゴシック" charset="0"/>
                <a:cs typeface="Arial" pitchFamily="34" charset="0"/>
              </a:rPr>
              <a:t> </a:t>
            </a:r>
            <a:r>
              <a:rPr lang="en-US" sz="7200" dirty="0" err="1">
                <a:solidFill>
                  <a:schemeClr val="accent4">
                    <a:lumMod val="60000"/>
                    <a:lumOff val="40000"/>
                  </a:schemeClr>
                </a:solidFill>
                <a:latin typeface="Arial" pitchFamily="34" charset="0"/>
                <a:ea typeface="ＭＳ Ｐゴシック" charset="0"/>
                <a:cs typeface="Arial" pitchFamily="34" charset="0"/>
              </a:rPr>
              <a:t>Hội</a:t>
            </a:r>
            <a:r>
              <a:rPr lang="en-US" sz="7200" dirty="0">
                <a:solidFill>
                  <a:schemeClr val="accent4">
                    <a:lumMod val="60000"/>
                    <a:lumOff val="40000"/>
                  </a:schemeClr>
                </a:solidFill>
                <a:latin typeface="Arial" pitchFamily="34" charset="0"/>
                <a:ea typeface="ＭＳ Ｐゴシック" charset="0"/>
                <a:cs typeface="Arial" pitchFamily="34" charset="0"/>
              </a:rPr>
              <a:t> </a:t>
            </a:r>
            <a:r>
              <a:rPr lang="en-US" sz="7200" dirty="0" err="1">
                <a:solidFill>
                  <a:schemeClr val="accent4">
                    <a:lumMod val="60000"/>
                    <a:lumOff val="40000"/>
                  </a:schemeClr>
                </a:solidFill>
                <a:latin typeface="Arial" pitchFamily="34" charset="0"/>
                <a:ea typeface="ＭＳ Ｐゴシック" charset="0"/>
                <a:cs typeface="Arial" pitchFamily="34" charset="0"/>
              </a:rPr>
              <a:t>Thánh</a:t>
            </a:r>
            <a:r>
              <a:rPr lang="en-US" sz="7200" dirty="0">
                <a:solidFill>
                  <a:schemeClr val="accent4">
                    <a:lumMod val="60000"/>
                    <a:lumOff val="40000"/>
                  </a:schemeClr>
                </a:solidFill>
                <a:latin typeface="Arial" pitchFamily="34" charset="0"/>
                <a:ea typeface="ＭＳ Ｐゴシック" charset="0"/>
                <a:cs typeface="Arial" pitchFamily="34" charset="0"/>
              </a:rPr>
              <a:t> </a:t>
            </a:r>
            <a:r>
              <a:rPr lang="en-US" sz="7200" dirty="0" err="1">
                <a:solidFill>
                  <a:schemeClr val="accent4">
                    <a:lumMod val="60000"/>
                    <a:lumOff val="40000"/>
                  </a:schemeClr>
                </a:solidFill>
                <a:latin typeface="Arial" pitchFamily="34" charset="0"/>
                <a:ea typeface="ＭＳ Ｐゴシック" charset="0"/>
                <a:cs typeface="Arial" pitchFamily="34" charset="0"/>
              </a:rPr>
              <a:t>đầu</a:t>
            </a:r>
            <a:r>
              <a:rPr lang="en-US" sz="7200" dirty="0">
                <a:solidFill>
                  <a:schemeClr val="accent4">
                    <a:lumMod val="60000"/>
                    <a:lumOff val="40000"/>
                  </a:schemeClr>
                </a:solidFill>
                <a:latin typeface="Arial" pitchFamily="34" charset="0"/>
                <a:ea typeface="ＭＳ Ｐゴシック" charset="0"/>
                <a:cs typeface="Arial" pitchFamily="34" charset="0"/>
              </a:rPr>
              <a:t> </a:t>
            </a:r>
            <a:r>
              <a:rPr lang="en-US" sz="7200" dirty="0" err="1">
                <a:solidFill>
                  <a:schemeClr val="accent4">
                    <a:lumMod val="60000"/>
                    <a:lumOff val="40000"/>
                  </a:schemeClr>
                </a:solidFill>
                <a:latin typeface="Arial" pitchFamily="34" charset="0"/>
                <a:ea typeface="ＭＳ Ｐゴシック" charset="0"/>
                <a:cs typeface="Arial" pitchFamily="34" charset="0"/>
              </a:rPr>
              <a:t>tiên</a:t>
            </a:r>
            <a:r>
              <a:rPr lang="en-US" sz="7200" dirty="0">
                <a:solidFill>
                  <a:schemeClr val="accent4">
                    <a:lumMod val="60000"/>
                    <a:lumOff val="40000"/>
                  </a:schemeClr>
                </a:solidFill>
                <a:latin typeface="Arial" pitchFamily="34" charset="0"/>
                <a:ea typeface="ＭＳ Ｐゴシック" charset="0"/>
                <a:cs typeface="Arial" pitchFamily="34" charset="0"/>
              </a:rPr>
              <a:t> </a:t>
            </a:r>
            <a:r>
              <a:rPr lang="en-US" sz="7200" u="sng" dirty="0" err="1">
                <a:solidFill>
                  <a:srgbClr val="FFFF00"/>
                </a:solidFill>
                <a:latin typeface="Arial" pitchFamily="34" charset="0"/>
                <a:ea typeface="ＭＳ Ｐゴシック" charset="0"/>
                <a:cs typeface="Arial" pitchFamily="34" charset="0"/>
              </a:rPr>
              <a:t>thật</a:t>
            </a:r>
            <a:r>
              <a:rPr lang="en-US" sz="7200" u="sng" dirty="0">
                <a:solidFill>
                  <a:srgbClr val="FFFF00"/>
                </a:solidFill>
                <a:latin typeface="Arial" pitchFamily="34" charset="0"/>
                <a:ea typeface="ＭＳ Ｐゴシック" charset="0"/>
                <a:cs typeface="Arial" pitchFamily="34" charset="0"/>
              </a:rPr>
              <a:t> </a:t>
            </a:r>
            <a:r>
              <a:rPr lang="en-US" sz="7200" u="sng" dirty="0" err="1">
                <a:solidFill>
                  <a:srgbClr val="FFFF00"/>
                </a:solidFill>
                <a:latin typeface="Arial" pitchFamily="34" charset="0"/>
                <a:ea typeface="ＭＳ Ｐゴシック" charset="0"/>
                <a:cs typeface="Arial" pitchFamily="34" charset="0"/>
              </a:rPr>
              <a:t>sự</a:t>
            </a:r>
            <a:r>
              <a:rPr lang="en-US" sz="7200" dirty="0">
                <a:solidFill>
                  <a:srgbClr val="FFFF00"/>
                </a:solidFill>
                <a:latin typeface="Arial" pitchFamily="34" charset="0"/>
                <a:ea typeface="ＭＳ Ｐゴシック" charset="0"/>
                <a:cs typeface="Arial" pitchFamily="34" charset="0"/>
              </a:rPr>
              <a:t> </a:t>
            </a:r>
            <a:r>
              <a:rPr lang="en-US" sz="7200" dirty="0">
                <a:solidFill>
                  <a:schemeClr val="accent4">
                    <a:lumMod val="60000"/>
                    <a:lumOff val="40000"/>
                  </a:schemeClr>
                </a:solidFill>
                <a:latin typeface="Arial" pitchFamily="34" charset="0"/>
                <a:ea typeface="ＭＳ Ｐゴシック" charset="0"/>
                <a:cs typeface="Arial" pitchFamily="34" charset="0"/>
              </a:rPr>
              <a:t/>
            </a:r>
            <a:br>
              <a:rPr lang="en-US" sz="7200" dirty="0">
                <a:solidFill>
                  <a:schemeClr val="accent4">
                    <a:lumMod val="60000"/>
                    <a:lumOff val="40000"/>
                  </a:schemeClr>
                </a:solidFill>
                <a:latin typeface="Arial" pitchFamily="34" charset="0"/>
                <a:ea typeface="ＭＳ Ｐゴシック" charset="0"/>
                <a:cs typeface="Arial" pitchFamily="34" charset="0"/>
              </a:rPr>
            </a:br>
            <a:r>
              <a:rPr lang="en-US" sz="7200" dirty="0">
                <a:solidFill>
                  <a:schemeClr val="accent4">
                    <a:lumMod val="60000"/>
                    <a:lumOff val="40000"/>
                  </a:schemeClr>
                </a:solidFill>
                <a:latin typeface="Arial" pitchFamily="34" charset="0"/>
                <a:ea typeface="ＭＳ Ｐゴシック" charset="0"/>
                <a:cs typeface="Arial" pitchFamily="34" charset="0"/>
              </a:rPr>
              <a:t>tin </a:t>
            </a:r>
            <a:r>
              <a:rPr lang="en-US" sz="7200" dirty="0" err="1">
                <a:solidFill>
                  <a:schemeClr val="accent4">
                    <a:lumMod val="60000"/>
                    <a:lumOff val="40000"/>
                  </a:schemeClr>
                </a:solidFill>
                <a:latin typeface="Arial" pitchFamily="34" charset="0"/>
                <a:ea typeface="ＭＳ Ｐゴシック" charset="0"/>
                <a:cs typeface="Arial" pitchFamily="34" charset="0"/>
              </a:rPr>
              <a:t>điều</a:t>
            </a:r>
            <a:r>
              <a:rPr lang="en-US" sz="7200" dirty="0">
                <a:solidFill>
                  <a:schemeClr val="accent4">
                    <a:lumMod val="60000"/>
                    <a:lumOff val="40000"/>
                  </a:schemeClr>
                </a:solidFill>
                <a:latin typeface="Arial" pitchFamily="34" charset="0"/>
                <a:ea typeface="ＭＳ Ｐゴシック" charset="0"/>
                <a:cs typeface="Arial" pitchFamily="34" charset="0"/>
              </a:rPr>
              <a:t> </a:t>
            </a:r>
            <a:r>
              <a:rPr lang="en-US" sz="7200" dirty="0" err="1">
                <a:solidFill>
                  <a:schemeClr val="accent4">
                    <a:lumMod val="60000"/>
                    <a:lumOff val="40000"/>
                  </a:schemeClr>
                </a:solidFill>
                <a:latin typeface="Arial" pitchFamily="34" charset="0"/>
                <a:ea typeface="ＭＳ Ｐゴシック" charset="0"/>
                <a:cs typeface="Arial" pitchFamily="34" charset="0"/>
              </a:rPr>
              <a:t>gì</a:t>
            </a:r>
            <a:r>
              <a:rPr lang="en-US" sz="7200" dirty="0">
                <a:solidFill>
                  <a:schemeClr val="accent4">
                    <a:lumMod val="60000"/>
                    <a:lumOff val="40000"/>
                  </a:schemeClr>
                </a:solidFill>
                <a:latin typeface="Arial" pitchFamily="34" charset="0"/>
                <a:ea typeface="ＭＳ Ｐゴシック" charset="0"/>
                <a:cs typeface="Arial" pitchFamily="34" charset="0"/>
              </a:rPr>
              <a:t> </a:t>
            </a:r>
            <a:r>
              <a:rPr lang="en-US" sz="7200" dirty="0" err="1">
                <a:solidFill>
                  <a:schemeClr val="accent4">
                    <a:lumMod val="60000"/>
                    <a:lumOff val="40000"/>
                  </a:schemeClr>
                </a:solidFill>
                <a:latin typeface="Arial" pitchFamily="34" charset="0"/>
                <a:ea typeface="ＭＳ Ｐゴシック" charset="0"/>
                <a:cs typeface="Arial" pitchFamily="34" charset="0"/>
              </a:rPr>
              <a:t>về</a:t>
            </a:r>
            <a:r>
              <a:rPr lang="en-US" sz="7200" dirty="0">
                <a:solidFill>
                  <a:schemeClr val="accent4">
                    <a:lumMod val="60000"/>
                    <a:lumOff val="40000"/>
                  </a:schemeClr>
                </a:solidFill>
                <a:latin typeface="Arial" pitchFamily="34" charset="0"/>
                <a:ea typeface="ＭＳ Ｐゴシック" charset="0"/>
                <a:cs typeface="Arial" pitchFamily="34" charset="0"/>
              </a:rPr>
              <a:t/>
            </a:r>
            <a:br>
              <a:rPr lang="en-US" sz="7200" dirty="0">
                <a:solidFill>
                  <a:schemeClr val="accent4">
                    <a:lumMod val="60000"/>
                    <a:lumOff val="40000"/>
                  </a:schemeClr>
                </a:solidFill>
                <a:latin typeface="Arial" pitchFamily="34" charset="0"/>
                <a:ea typeface="ＭＳ Ｐゴシック" charset="0"/>
                <a:cs typeface="Arial" pitchFamily="34" charset="0"/>
              </a:rPr>
            </a:br>
            <a:r>
              <a:rPr lang="en-US" sz="7200" dirty="0">
                <a:solidFill>
                  <a:schemeClr val="accent4">
                    <a:lumMod val="60000"/>
                    <a:lumOff val="40000"/>
                  </a:schemeClr>
                </a:solidFill>
                <a:latin typeface="Arial" pitchFamily="34" charset="0"/>
                <a:ea typeface="ＭＳ Ｐゴシック" charset="0"/>
                <a:cs typeface="Arial" pitchFamily="34" charset="0"/>
              </a:rPr>
              <a:t> </a:t>
            </a:r>
            <a:r>
              <a:rPr lang="en-US" sz="7200" dirty="0" err="1">
                <a:solidFill>
                  <a:schemeClr val="accent4">
                    <a:lumMod val="60000"/>
                    <a:lumOff val="40000"/>
                  </a:schemeClr>
                </a:solidFill>
                <a:latin typeface="Arial" pitchFamily="34" charset="0"/>
                <a:ea typeface="ＭＳ Ｐゴシック" charset="0"/>
                <a:cs typeface="Arial" pitchFamily="34" charset="0"/>
              </a:rPr>
              <a:t>Chúa</a:t>
            </a:r>
            <a:r>
              <a:rPr lang="en-US" sz="7200" dirty="0">
                <a:solidFill>
                  <a:schemeClr val="accent4">
                    <a:lumMod val="60000"/>
                    <a:lumOff val="40000"/>
                  </a:schemeClr>
                </a:solidFill>
                <a:latin typeface="Arial" pitchFamily="34" charset="0"/>
                <a:ea typeface="ＭＳ Ｐゴシック" charset="0"/>
                <a:cs typeface="Arial" pitchFamily="34" charset="0"/>
              </a:rPr>
              <a:t> Jesus </a:t>
            </a:r>
            <a:r>
              <a:rPr lang="en-US" sz="7200" dirty="0">
                <a:solidFill>
                  <a:schemeClr val="accent4">
                    <a:lumMod val="60000"/>
                    <a:lumOff val="40000"/>
                  </a:schemeClr>
                </a:solidFill>
                <a:ea typeface="ＭＳ Ｐゴシック" charset="0"/>
                <a:cs typeface="ＭＳ Ｐゴシック" charset="0"/>
              </a:rPr>
              <a:t>?</a:t>
            </a:r>
            <a:endParaRPr lang="en-US" dirty="0">
              <a:solidFill>
                <a:schemeClr val="accent4">
                  <a:lumMod val="60000"/>
                  <a:lumOff val="40000"/>
                </a:schemeClr>
              </a:solidFill>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9506" name="Picture 2" descr="TheCatacombs"/>
          <p:cNvPicPr>
            <a:picLocks noChangeAspect="1" noChangeArrowheads="1"/>
          </p:cNvPicPr>
          <p:nvPr/>
        </p:nvPicPr>
        <p:blipFill>
          <a:blip r:embed="rId4" cstate="print"/>
          <a:srcRect l="10785" t="9091" r="14706" b="50000"/>
          <a:stretch>
            <a:fillRect/>
          </a:stretch>
        </p:blipFill>
        <p:spPr bwMode="auto">
          <a:xfrm>
            <a:off x="762000" y="1566867"/>
            <a:ext cx="7696200" cy="5367337"/>
          </a:xfrm>
          <a:prstGeom prst="rect">
            <a:avLst/>
          </a:prstGeom>
          <a:noFill/>
          <a:ln w="9525">
            <a:noFill/>
            <a:miter lim="800000"/>
            <a:headEnd/>
            <a:tailEnd/>
          </a:ln>
        </p:spPr>
      </p:pic>
      <p:sp>
        <p:nvSpPr>
          <p:cNvPr id="149507" name="Rectangle 3"/>
          <p:cNvSpPr>
            <a:spLocks noGrp="1" noChangeArrowheads="1"/>
          </p:cNvSpPr>
          <p:nvPr>
            <p:ph type="ctrTitle"/>
          </p:nvPr>
        </p:nvSpPr>
        <p:spPr>
          <a:xfrm>
            <a:off x="0" y="0"/>
            <a:ext cx="9144000" cy="1447800"/>
          </a:xfrm>
        </p:spPr>
        <p:txBody>
          <a:bodyPr/>
          <a:lstStyle/>
          <a:p>
            <a:pPr algn="ctr" eaLnBrk="1" hangingPunct="1"/>
            <a:r>
              <a:rPr lang="en-US" sz="2800" dirty="0" err="1">
                <a:solidFill>
                  <a:schemeClr val="tx1"/>
                </a:solidFill>
                <a:latin typeface="Arial" pitchFamily="34" charset="0"/>
                <a:cs typeface="Arial" pitchFamily="34" charset="0"/>
              </a:rPr>
              <a:t>Liệu</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những</a:t>
            </a:r>
            <a:r>
              <a:rPr lang="en-US" sz="2800" dirty="0">
                <a:solidFill>
                  <a:schemeClr val="tx1"/>
                </a:solidFill>
                <a:latin typeface="Arial" pitchFamily="34" charset="0"/>
                <a:cs typeface="Arial" pitchFamily="34" charset="0"/>
              </a:rPr>
              <a:t> </a:t>
            </a:r>
            <a:r>
              <a:rPr lang="vi-VN" sz="2800" dirty="0">
                <a:solidFill>
                  <a:schemeClr val="tx1"/>
                </a:solidFill>
                <a:latin typeface="Arial" pitchFamily="34" charset="0"/>
                <a:cs typeface="Arial" pitchFamily="34" charset="0"/>
              </a:rPr>
              <a:t>Cơ-đốc-nhâ</a:t>
            </a:r>
            <a:r>
              <a:rPr lang="en-US" sz="2800" dirty="0">
                <a:solidFill>
                  <a:schemeClr val="tx1"/>
                </a:solidFill>
                <a:latin typeface="Arial" pitchFamily="34" charset="0"/>
                <a:cs typeface="Arial" pitchFamily="34" charset="0"/>
              </a:rPr>
              <a:t>n “tin </a:t>
            </a:r>
            <a:r>
              <a:rPr lang="en-US" sz="2800" dirty="0" err="1">
                <a:solidFill>
                  <a:schemeClr val="tx1"/>
                </a:solidFill>
                <a:latin typeface="Arial" pitchFamily="34" charset="0"/>
                <a:cs typeface="Arial" pitchFamily="34" charset="0"/>
              </a:rPr>
              <a:t>rằng</a:t>
            </a:r>
            <a:r>
              <a:rPr lang="en-US" sz="2800" dirty="0">
                <a:solidFill>
                  <a:schemeClr val="tx1"/>
                </a:solidFill>
                <a:latin typeface="Arial" pitchFamily="34" charset="0"/>
                <a:cs typeface="Arial" pitchFamily="34" charset="0"/>
              </a:rPr>
              <a:t> </a:t>
            </a:r>
            <a:r>
              <a:rPr lang="en-US" altLang="ja-JP" sz="2800" dirty="0">
                <a:solidFill>
                  <a:schemeClr val="tx1"/>
                </a:solidFill>
                <a:latin typeface="Arial" pitchFamily="34" charset="0"/>
                <a:cs typeface="Arial" pitchFamily="34" charset="0"/>
              </a:rPr>
              <a:t>Jesus </a:t>
            </a:r>
            <a:r>
              <a:rPr lang="en-US" altLang="ja-JP" sz="2800" dirty="0" err="1">
                <a:solidFill>
                  <a:schemeClr val="tx1"/>
                </a:solidFill>
                <a:latin typeface="Arial" pitchFamily="34" charset="0"/>
                <a:cs typeface="Arial" pitchFamily="34" charset="0"/>
              </a:rPr>
              <a:t>chỉ</a:t>
            </a:r>
            <a:r>
              <a:rPr lang="en-US" altLang="ja-JP" sz="2800" dirty="0">
                <a:solidFill>
                  <a:schemeClr val="tx1"/>
                </a:solidFill>
                <a:latin typeface="Arial" pitchFamily="34" charset="0"/>
                <a:cs typeface="Arial" pitchFamily="34" charset="0"/>
              </a:rPr>
              <a:t> </a:t>
            </a:r>
            <a:r>
              <a:rPr lang="en-US" altLang="ja-JP" sz="2800" dirty="0" err="1">
                <a:solidFill>
                  <a:schemeClr val="tx1"/>
                </a:solidFill>
                <a:latin typeface="Arial" pitchFamily="34" charset="0"/>
                <a:cs typeface="Arial" pitchFamily="34" charset="0"/>
              </a:rPr>
              <a:t>là</a:t>
            </a:r>
            <a:r>
              <a:rPr lang="en-US" altLang="ja-JP" sz="2800" dirty="0">
                <a:solidFill>
                  <a:schemeClr val="tx1"/>
                </a:solidFill>
                <a:latin typeface="Arial" pitchFamily="34" charset="0"/>
                <a:cs typeface="Arial" pitchFamily="34" charset="0"/>
              </a:rPr>
              <a:t> </a:t>
            </a:r>
            <a:r>
              <a:rPr lang="en-US" altLang="ja-JP" sz="2800" dirty="0" err="1">
                <a:solidFill>
                  <a:schemeClr val="tx1"/>
                </a:solidFill>
                <a:latin typeface="Arial" pitchFamily="34" charset="0"/>
                <a:cs typeface="Arial" pitchFamily="34" charset="0"/>
              </a:rPr>
              <a:t>người</a:t>
            </a:r>
            <a:r>
              <a:rPr lang="ja-JP" altLang="en-US" sz="2800" dirty="0">
                <a:solidFill>
                  <a:schemeClr val="tx1"/>
                </a:solidFill>
                <a:latin typeface="Arial" pitchFamily="34" charset="0"/>
                <a:cs typeface="Arial" pitchFamily="34" charset="0"/>
              </a:rPr>
              <a:t>”</a:t>
            </a:r>
            <a:r>
              <a:rPr lang="en-US" altLang="ja-JP" sz="2800" dirty="0">
                <a:solidFill>
                  <a:schemeClr val="tx1"/>
                </a:solidFill>
                <a:latin typeface="Arial" pitchFamily="34" charset="0"/>
                <a:cs typeface="Arial" pitchFamily="34" charset="0"/>
              </a:rPr>
              <a:t> </a:t>
            </a:r>
            <a:r>
              <a:rPr lang="en-US" altLang="ja-JP" sz="2800" dirty="0" err="1">
                <a:solidFill>
                  <a:schemeClr val="tx1"/>
                </a:solidFill>
                <a:latin typeface="Arial" pitchFamily="34" charset="0"/>
                <a:cs typeface="Arial" pitchFamily="34" charset="0"/>
              </a:rPr>
              <a:t>có</a:t>
            </a:r>
            <a:r>
              <a:rPr lang="en-US" altLang="ja-JP" sz="2800" dirty="0">
                <a:solidFill>
                  <a:schemeClr val="tx1"/>
                </a:solidFill>
                <a:latin typeface="Arial" pitchFamily="34" charset="0"/>
                <a:cs typeface="Arial" pitchFamily="34" charset="0"/>
              </a:rPr>
              <a:t> </a:t>
            </a:r>
            <a:r>
              <a:rPr lang="en-US" altLang="ja-JP" sz="2800" dirty="0" err="1">
                <a:solidFill>
                  <a:schemeClr val="tx1"/>
                </a:solidFill>
                <a:latin typeface="Arial" pitchFamily="34" charset="0"/>
                <a:cs typeface="Arial" pitchFamily="34" charset="0"/>
              </a:rPr>
              <a:t>thật</a:t>
            </a:r>
            <a:r>
              <a:rPr lang="en-US" altLang="ja-JP" sz="2800" dirty="0">
                <a:solidFill>
                  <a:schemeClr val="tx1"/>
                </a:solidFill>
                <a:latin typeface="Arial" pitchFamily="34" charset="0"/>
                <a:cs typeface="Arial" pitchFamily="34" charset="0"/>
              </a:rPr>
              <a:t> </a:t>
            </a:r>
            <a:r>
              <a:rPr lang="en-US" altLang="ja-JP" sz="2800" dirty="0" err="1">
                <a:solidFill>
                  <a:schemeClr val="tx1"/>
                </a:solidFill>
                <a:latin typeface="Arial" pitchFamily="34" charset="0"/>
                <a:cs typeface="Arial" pitchFamily="34" charset="0"/>
              </a:rPr>
              <a:t>sự</a:t>
            </a:r>
            <a:r>
              <a:rPr lang="en-US" altLang="ja-JP" sz="2800" dirty="0">
                <a:solidFill>
                  <a:schemeClr val="tx1"/>
                </a:solidFill>
                <a:latin typeface="Arial" pitchFamily="34" charset="0"/>
                <a:cs typeface="Arial" pitchFamily="34" charset="0"/>
              </a:rPr>
              <a:t> </a:t>
            </a:r>
            <a:r>
              <a:rPr lang="en-US" altLang="ja-JP" sz="2800" dirty="0" err="1">
                <a:solidFill>
                  <a:schemeClr val="tx1"/>
                </a:solidFill>
                <a:latin typeface="Arial" pitchFamily="34" charset="0"/>
                <a:cs typeface="Arial" pitchFamily="34" charset="0"/>
              </a:rPr>
              <a:t>cần</a:t>
            </a:r>
            <a:r>
              <a:rPr lang="en-US" altLang="ja-JP" sz="2800" dirty="0">
                <a:solidFill>
                  <a:schemeClr val="tx1"/>
                </a:solidFill>
                <a:latin typeface="Arial" pitchFamily="34" charset="0"/>
                <a:cs typeface="Arial" pitchFamily="34" charset="0"/>
              </a:rPr>
              <a:t> </a:t>
            </a:r>
            <a:r>
              <a:rPr lang="en-US" altLang="ja-JP" sz="2800" dirty="0" err="1">
                <a:solidFill>
                  <a:schemeClr val="tx1"/>
                </a:solidFill>
                <a:latin typeface="Arial" pitchFamily="34" charset="0"/>
                <a:cs typeface="Arial" pitchFamily="34" charset="0"/>
              </a:rPr>
              <a:t>thờ</a:t>
            </a:r>
            <a:r>
              <a:rPr lang="en-US" altLang="ja-JP" sz="2800" dirty="0">
                <a:solidFill>
                  <a:schemeClr val="tx1"/>
                </a:solidFill>
                <a:latin typeface="Arial" pitchFamily="34" charset="0"/>
                <a:cs typeface="Arial" pitchFamily="34" charset="0"/>
              </a:rPr>
              <a:t> </a:t>
            </a:r>
            <a:r>
              <a:rPr lang="en-US" altLang="ja-JP" sz="2800" dirty="0" err="1">
                <a:solidFill>
                  <a:schemeClr val="tx1"/>
                </a:solidFill>
                <a:latin typeface="Arial" pitchFamily="34" charset="0"/>
                <a:cs typeface="Arial" pitchFamily="34" charset="0"/>
              </a:rPr>
              <a:t>phượng</a:t>
            </a:r>
            <a:r>
              <a:rPr lang="en-US" altLang="ja-JP" sz="2800" dirty="0">
                <a:solidFill>
                  <a:schemeClr val="tx1"/>
                </a:solidFill>
                <a:latin typeface="Arial" pitchFamily="34" charset="0"/>
                <a:cs typeface="Arial" pitchFamily="34" charset="0"/>
              </a:rPr>
              <a:t/>
            </a:r>
            <a:br>
              <a:rPr lang="en-US" altLang="ja-JP" sz="2800" dirty="0">
                <a:solidFill>
                  <a:schemeClr val="tx1"/>
                </a:solidFill>
                <a:latin typeface="Arial" pitchFamily="34" charset="0"/>
                <a:cs typeface="Arial" pitchFamily="34" charset="0"/>
              </a:rPr>
            </a:br>
            <a:r>
              <a:rPr lang="en-US" altLang="ja-JP" sz="2800" dirty="0">
                <a:solidFill>
                  <a:schemeClr val="tx1"/>
                </a:solidFill>
                <a:latin typeface="Arial" pitchFamily="34" charset="0"/>
                <a:cs typeface="Arial" pitchFamily="34" charset="0"/>
              </a:rPr>
              <a:t> </a:t>
            </a:r>
            <a:r>
              <a:rPr lang="en-US" altLang="ja-JP" sz="2800" dirty="0" err="1">
                <a:solidFill>
                  <a:schemeClr val="tx1"/>
                </a:solidFill>
                <a:latin typeface="Arial" pitchFamily="34" charset="0"/>
                <a:cs typeface="Arial" pitchFamily="34" charset="0"/>
              </a:rPr>
              <a:t>lén</a:t>
            </a:r>
            <a:r>
              <a:rPr lang="en-US" altLang="ja-JP" sz="2800" dirty="0">
                <a:solidFill>
                  <a:schemeClr val="tx1"/>
                </a:solidFill>
                <a:latin typeface="Arial" pitchFamily="34" charset="0"/>
                <a:cs typeface="Arial" pitchFamily="34" charset="0"/>
              </a:rPr>
              <a:t> </a:t>
            </a:r>
            <a:r>
              <a:rPr lang="en-US" altLang="ja-JP" sz="2800" dirty="0" err="1">
                <a:solidFill>
                  <a:schemeClr val="tx1"/>
                </a:solidFill>
                <a:latin typeface="Arial" pitchFamily="34" charset="0"/>
                <a:cs typeface="Arial" pitchFamily="34" charset="0"/>
              </a:rPr>
              <a:t>lút</a:t>
            </a:r>
            <a:r>
              <a:rPr lang="en-US" altLang="ja-JP" sz="2800" dirty="0">
                <a:solidFill>
                  <a:schemeClr val="tx1"/>
                </a:solidFill>
                <a:latin typeface="Arial" pitchFamily="34" charset="0"/>
                <a:cs typeface="Arial" pitchFamily="34" charset="0"/>
              </a:rPr>
              <a:t> </a:t>
            </a:r>
            <a:r>
              <a:rPr lang="en-US" altLang="ja-JP" sz="2800" dirty="0" err="1">
                <a:solidFill>
                  <a:schemeClr val="tx1"/>
                </a:solidFill>
                <a:latin typeface="Arial" pitchFamily="34" charset="0"/>
                <a:cs typeface="Arial" pitchFamily="34" charset="0"/>
              </a:rPr>
              <a:t>nơi</a:t>
            </a:r>
            <a:r>
              <a:rPr lang="en-US" altLang="ja-JP" sz="2800" dirty="0">
                <a:solidFill>
                  <a:schemeClr val="tx1"/>
                </a:solidFill>
                <a:latin typeface="Arial" pitchFamily="34" charset="0"/>
                <a:cs typeface="Arial" pitchFamily="34" charset="0"/>
              </a:rPr>
              <a:t> </a:t>
            </a:r>
            <a:r>
              <a:rPr lang="en-US" altLang="ja-JP" sz="2800" dirty="0" err="1">
                <a:solidFill>
                  <a:schemeClr val="tx1"/>
                </a:solidFill>
                <a:latin typeface="Arial" pitchFamily="34" charset="0"/>
                <a:cs typeface="Arial" pitchFamily="34" charset="0"/>
              </a:rPr>
              <a:t>hầm</a:t>
            </a:r>
            <a:r>
              <a:rPr lang="en-US" altLang="ja-JP" sz="2800" dirty="0">
                <a:solidFill>
                  <a:schemeClr val="tx1"/>
                </a:solidFill>
                <a:latin typeface="Arial" pitchFamily="34" charset="0"/>
                <a:cs typeface="Arial" pitchFamily="34" charset="0"/>
              </a:rPr>
              <a:t> </a:t>
            </a:r>
            <a:r>
              <a:rPr lang="en-US" altLang="ja-JP" sz="2800" dirty="0" err="1">
                <a:solidFill>
                  <a:schemeClr val="tx1"/>
                </a:solidFill>
                <a:latin typeface="Arial" pitchFamily="34" charset="0"/>
                <a:cs typeface="Arial" pitchFamily="34" charset="0"/>
              </a:rPr>
              <a:t>mộ</a:t>
            </a:r>
            <a:r>
              <a:rPr lang="en-US" altLang="ja-JP" sz="2800" dirty="0">
                <a:solidFill>
                  <a:schemeClr val="tx1"/>
                </a:solidFill>
                <a:latin typeface="Arial" pitchFamily="34" charset="0"/>
                <a:cs typeface="Arial" pitchFamily="34" charset="0"/>
              </a:rPr>
              <a:t> </a:t>
            </a:r>
            <a:r>
              <a:rPr lang="en-US" altLang="ja-JP" sz="2800" dirty="0" err="1">
                <a:solidFill>
                  <a:schemeClr val="tx1"/>
                </a:solidFill>
                <a:latin typeface="Arial" pitchFamily="34" charset="0"/>
                <a:cs typeface="Arial" pitchFamily="34" charset="0"/>
              </a:rPr>
              <a:t>không</a:t>
            </a:r>
            <a:r>
              <a:rPr lang="en-US" altLang="ja-JP" sz="2800" dirty="0">
                <a:solidFill>
                  <a:schemeClr val="tx1"/>
                </a:solidFill>
                <a:latin typeface="Arial" pitchFamily="34" charset="0"/>
                <a:cs typeface="Arial" pitchFamily="34" charset="0"/>
              </a:rPr>
              <a:t>?  </a:t>
            </a:r>
            <a:r>
              <a:rPr lang="en-US" altLang="ja-JP" sz="2800" dirty="0" err="1">
                <a:solidFill>
                  <a:schemeClr val="tx1"/>
                </a:solidFill>
                <a:latin typeface="Arial" pitchFamily="34" charset="0"/>
                <a:cs typeface="Arial" pitchFamily="34" charset="0"/>
              </a:rPr>
              <a:t>Vô</a:t>
            </a:r>
            <a:r>
              <a:rPr lang="en-US" altLang="ja-JP" sz="2800" dirty="0">
                <a:solidFill>
                  <a:schemeClr val="tx1"/>
                </a:solidFill>
                <a:latin typeface="Arial" pitchFamily="34" charset="0"/>
                <a:cs typeface="Arial" pitchFamily="34" charset="0"/>
              </a:rPr>
              <a:t> </a:t>
            </a:r>
            <a:r>
              <a:rPr lang="en-US" altLang="ja-JP" sz="2800" dirty="0" err="1">
                <a:solidFill>
                  <a:schemeClr val="tx1"/>
                </a:solidFill>
                <a:latin typeface="Arial" pitchFamily="34" charset="0"/>
                <a:cs typeface="Arial" pitchFamily="34" charset="0"/>
              </a:rPr>
              <a:t>lý</a:t>
            </a:r>
            <a:r>
              <a:rPr lang="en-US" altLang="ja-JP" sz="2800" dirty="0">
                <a:solidFill>
                  <a:schemeClr val="tx1"/>
                </a:solidFill>
                <a:latin typeface="Arial" pitchFamily="34" charset="0"/>
                <a:cs typeface="Arial" pitchFamily="34" charset="0"/>
              </a:rPr>
              <a:t>!</a:t>
            </a:r>
            <a:endParaRPr lang="en-US" dirty="0" smtClean="0">
              <a:solidFill>
                <a:schemeClr val="tx1"/>
              </a:solidFill>
              <a:latin typeface="Arial" pitchFamily="34" charset="0"/>
              <a:cs typeface="Arial" pitchFamily="34" charset="0"/>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pic>
        <p:nvPicPr>
          <p:cNvPr id="150530" name="Picture 2" descr="Ignatius"/>
          <p:cNvPicPr>
            <a:picLocks noChangeAspect="1" noChangeArrowheads="1"/>
          </p:cNvPicPr>
          <p:nvPr/>
        </p:nvPicPr>
        <p:blipFill>
          <a:blip r:embed="rId4" cstate="print"/>
          <a:srcRect t="6979" r="3226" b="8032"/>
          <a:stretch>
            <a:fillRect/>
          </a:stretch>
        </p:blipFill>
        <p:spPr bwMode="auto">
          <a:xfrm>
            <a:off x="0" y="44450"/>
            <a:ext cx="9144000" cy="6786563"/>
          </a:xfrm>
          <a:prstGeom prst="rect">
            <a:avLst/>
          </a:prstGeom>
          <a:noFill/>
          <a:ln w="9525">
            <a:noFill/>
            <a:miter lim="800000"/>
            <a:headEnd/>
            <a:tailEnd/>
          </a:ln>
        </p:spPr>
      </p:pic>
      <p:sp>
        <p:nvSpPr>
          <p:cNvPr id="2139139" name="Rectangle 3"/>
          <p:cNvSpPr>
            <a:spLocks noGrp="1" noChangeArrowheads="1"/>
          </p:cNvSpPr>
          <p:nvPr>
            <p:ph type="ctrTitle" sz="quarter"/>
          </p:nvPr>
        </p:nvSpPr>
        <p:spPr>
          <a:xfrm>
            <a:off x="0" y="2"/>
            <a:ext cx="9144000" cy="1844824"/>
          </a:xfrm>
          <a:solidFill>
            <a:srgbClr val="020009"/>
          </a:solidFill>
        </p:spPr>
        <p:txBody>
          <a:bodyPr anchor="ctr"/>
          <a:lstStyle/>
          <a:p>
            <a:pPr algn="ctr" eaLnBrk="1" hangingPunct="1">
              <a:defRPr/>
            </a:pPr>
            <a:r>
              <a:rPr lang="en-US" sz="3200" b="1" dirty="0" err="1">
                <a:solidFill>
                  <a:srgbClr val="FFFFFF"/>
                </a:solidFill>
                <a:latin typeface="Arial" pitchFamily="34" charset="0"/>
                <a:cs typeface="Arial" pitchFamily="34" charset="0"/>
              </a:rPr>
              <a:t>Liệu</a:t>
            </a:r>
            <a:r>
              <a:rPr lang="en-US" sz="3200" b="1" dirty="0">
                <a:solidFill>
                  <a:srgbClr val="FFFFFF"/>
                </a:solidFill>
                <a:latin typeface="Arial" pitchFamily="34" charset="0"/>
                <a:cs typeface="Arial" pitchFamily="34" charset="0"/>
              </a:rPr>
              <a:t> </a:t>
            </a:r>
            <a:r>
              <a:rPr lang="en-US" sz="3200" b="1" dirty="0" err="1">
                <a:solidFill>
                  <a:srgbClr val="FFFFFF"/>
                </a:solidFill>
                <a:latin typeface="Arial" pitchFamily="34" charset="0"/>
                <a:cs typeface="Arial" pitchFamily="34" charset="0"/>
              </a:rPr>
              <a:t>những</a:t>
            </a:r>
            <a:r>
              <a:rPr lang="en-US" sz="3200" b="1" dirty="0">
                <a:solidFill>
                  <a:srgbClr val="FFFFFF"/>
                </a:solidFill>
                <a:latin typeface="Arial" pitchFamily="34" charset="0"/>
                <a:cs typeface="Arial" pitchFamily="34" charset="0"/>
              </a:rPr>
              <a:t> </a:t>
            </a:r>
            <a:r>
              <a:rPr lang="vi-VN" sz="3200" b="1" dirty="0">
                <a:solidFill>
                  <a:srgbClr val="FFFFFF"/>
                </a:solidFill>
                <a:latin typeface="Arial" pitchFamily="34" charset="0"/>
                <a:cs typeface="Arial" pitchFamily="34" charset="0"/>
              </a:rPr>
              <a:t>Cơ-đốc-nhâ</a:t>
            </a:r>
            <a:r>
              <a:rPr lang="en-US" sz="3200" b="1" dirty="0">
                <a:solidFill>
                  <a:srgbClr val="FFFFFF"/>
                </a:solidFill>
                <a:latin typeface="Arial" pitchFamily="34" charset="0"/>
                <a:cs typeface="Arial" pitchFamily="34" charset="0"/>
              </a:rPr>
              <a:t>n “tin </a:t>
            </a:r>
            <a:r>
              <a:rPr lang="en-US" sz="3200" b="1" dirty="0" err="1">
                <a:solidFill>
                  <a:srgbClr val="FFFFFF"/>
                </a:solidFill>
                <a:latin typeface="Arial" pitchFamily="34" charset="0"/>
                <a:cs typeface="Arial" pitchFamily="34" charset="0"/>
              </a:rPr>
              <a:t>rằng</a:t>
            </a:r>
            <a:r>
              <a:rPr lang="en-US" altLang="ja-JP" sz="3200" b="1" dirty="0">
                <a:solidFill>
                  <a:srgbClr val="FFFFFF"/>
                </a:solidFill>
                <a:latin typeface="Arial" pitchFamily="34" charset="0"/>
                <a:cs typeface="Arial" pitchFamily="34" charset="0"/>
              </a:rPr>
              <a:t> Jesus </a:t>
            </a:r>
            <a:r>
              <a:rPr lang="en-US" altLang="ja-JP" sz="3200" b="1" dirty="0" err="1">
                <a:solidFill>
                  <a:srgbClr val="FFFFFF"/>
                </a:solidFill>
                <a:latin typeface="Arial" pitchFamily="34" charset="0"/>
                <a:cs typeface="Arial" pitchFamily="34" charset="0"/>
              </a:rPr>
              <a:t>chỉ</a:t>
            </a:r>
            <a:r>
              <a:rPr lang="en-US" altLang="ja-JP" sz="3200" b="1" dirty="0">
                <a:solidFill>
                  <a:srgbClr val="FFFFFF"/>
                </a:solidFill>
                <a:latin typeface="Arial" pitchFamily="34" charset="0"/>
                <a:cs typeface="Arial" pitchFamily="34" charset="0"/>
              </a:rPr>
              <a:t> </a:t>
            </a:r>
            <a:r>
              <a:rPr lang="en-US" altLang="ja-JP" sz="3200" b="1" dirty="0" err="1">
                <a:solidFill>
                  <a:srgbClr val="FFFFFF"/>
                </a:solidFill>
                <a:latin typeface="Arial" pitchFamily="34" charset="0"/>
                <a:cs typeface="Arial" pitchFamily="34" charset="0"/>
              </a:rPr>
              <a:t>là</a:t>
            </a:r>
            <a:r>
              <a:rPr lang="en-US" altLang="ja-JP" sz="3200" b="1" dirty="0">
                <a:solidFill>
                  <a:srgbClr val="FFFFFF"/>
                </a:solidFill>
                <a:latin typeface="Arial" pitchFamily="34" charset="0"/>
                <a:cs typeface="Arial" pitchFamily="34" charset="0"/>
              </a:rPr>
              <a:t> </a:t>
            </a:r>
            <a:r>
              <a:rPr lang="en-US" altLang="ja-JP" sz="3200" b="1" dirty="0" err="1">
                <a:solidFill>
                  <a:srgbClr val="FFFFFF"/>
                </a:solidFill>
                <a:latin typeface="Arial" pitchFamily="34" charset="0"/>
                <a:cs typeface="Arial" pitchFamily="34" charset="0"/>
              </a:rPr>
              <a:t>người</a:t>
            </a:r>
            <a:r>
              <a:rPr lang="ja-JP" altLang="en-US" sz="3200" b="1" dirty="0">
                <a:solidFill>
                  <a:srgbClr val="FFFFFF"/>
                </a:solidFill>
                <a:latin typeface="Arial" pitchFamily="34" charset="0"/>
                <a:cs typeface="Arial" pitchFamily="34" charset="0"/>
              </a:rPr>
              <a:t>”</a:t>
            </a:r>
            <a:r>
              <a:rPr lang="en-US" altLang="ja-JP" sz="3200" b="1" dirty="0">
                <a:solidFill>
                  <a:srgbClr val="FFFFFF"/>
                </a:solidFill>
                <a:latin typeface="Arial" pitchFamily="34" charset="0"/>
                <a:cs typeface="Arial" pitchFamily="34" charset="0"/>
              </a:rPr>
              <a:t> </a:t>
            </a:r>
            <a:r>
              <a:rPr lang="en-US" altLang="ja-JP" sz="3200" b="1" dirty="0" err="1">
                <a:solidFill>
                  <a:srgbClr val="FFFFFF"/>
                </a:solidFill>
                <a:latin typeface="Arial" pitchFamily="34" charset="0"/>
                <a:cs typeface="Arial" pitchFamily="34" charset="0"/>
              </a:rPr>
              <a:t>có</a:t>
            </a:r>
            <a:r>
              <a:rPr lang="en-US" altLang="ja-JP" sz="3200" b="1" dirty="0">
                <a:solidFill>
                  <a:srgbClr val="FFFFFF"/>
                </a:solidFill>
                <a:latin typeface="Arial" pitchFamily="34" charset="0"/>
                <a:cs typeface="Arial" pitchFamily="34" charset="0"/>
              </a:rPr>
              <a:t> </a:t>
            </a:r>
            <a:r>
              <a:rPr lang="en-US" altLang="ja-JP" sz="3200" b="1" dirty="0" err="1">
                <a:solidFill>
                  <a:srgbClr val="FFFFFF"/>
                </a:solidFill>
                <a:latin typeface="Arial" pitchFamily="34" charset="0"/>
                <a:cs typeface="Arial" pitchFamily="34" charset="0"/>
              </a:rPr>
              <a:t>chịu</a:t>
            </a:r>
            <a:r>
              <a:rPr lang="en-US" altLang="ja-JP" sz="3200" b="1" dirty="0">
                <a:solidFill>
                  <a:srgbClr val="FFFFFF"/>
                </a:solidFill>
                <a:latin typeface="Arial" pitchFamily="34" charset="0"/>
                <a:cs typeface="Arial" pitchFamily="34" charset="0"/>
              </a:rPr>
              <a:t> </a:t>
            </a:r>
            <a:r>
              <a:rPr lang="en-US" altLang="ja-JP" sz="3200" b="1" dirty="0" err="1">
                <a:solidFill>
                  <a:srgbClr val="FFFFFF"/>
                </a:solidFill>
                <a:latin typeface="Arial" pitchFamily="34" charset="0"/>
                <a:cs typeface="Arial" pitchFamily="34" charset="0"/>
              </a:rPr>
              <a:t>chết</a:t>
            </a:r>
            <a:r>
              <a:rPr lang="en-US" altLang="ja-JP" sz="3200" b="1" dirty="0">
                <a:solidFill>
                  <a:srgbClr val="FFFFFF"/>
                </a:solidFill>
                <a:latin typeface="Arial" pitchFamily="34" charset="0"/>
                <a:cs typeface="Arial" pitchFamily="34" charset="0"/>
              </a:rPr>
              <a:t> </a:t>
            </a:r>
            <a:r>
              <a:rPr lang="en-US" altLang="ja-JP" sz="3200" b="1" dirty="0" err="1">
                <a:solidFill>
                  <a:srgbClr val="FFFFFF"/>
                </a:solidFill>
                <a:latin typeface="Arial" pitchFamily="34" charset="0"/>
                <a:cs typeface="Arial" pitchFamily="34" charset="0"/>
              </a:rPr>
              <a:t>như</a:t>
            </a:r>
            <a:r>
              <a:rPr lang="en-US" altLang="ja-JP" sz="3200" b="1" dirty="0">
                <a:solidFill>
                  <a:srgbClr val="FFFFFF"/>
                </a:solidFill>
                <a:latin typeface="Arial" pitchFamily="34" charset="0"/>
                <a:cs typeface="Arial" pitchFamily="34" charset="0"/>
              </a:rPr>
              <a:t> </a:t>
            </a:r>
            <a:r>
              <a:rPr lang="en-US" altLang="ja-JP" sz="3200" b="1" dirty="0" err="1">
                <a:solidFill>
                  <a:srgbClr val="FFFFFF"/>
                </a:solidFill>
                <a:latin typeface="Arial" pitchFamily="34" charset="0"/>
                <a:cs typeface="Arial" pitchFamily="34" charset="0"/>
              </a:rPr>
              <a:t>người</a:t>
            </a:r>
            <a:r>
              <a:rPr lang="en-US" altLang="ja-JP" sz="3200" b="1" dirty="0">
                <a:solidFill>
                  <a:srgbClr val="FFFFFF"/>
                </a:solidFill>
                <a:latin typeface="Arial" pitchFamily="34" charset="0"/>
                <a:cs typeface="Arial" pitchFamily="34" charset="0"/>
              </a:rPr>
              <a:t> </a:t>
            </a:r>
            <a:r>
              <a:rPr lang="en-US" altLang="ja-JP" sz="3200" b="1" dirty="0" err="1">
                <a:solidFill>
                  <a:srgbClr val="FFFFFF"/>
                </a:solidFill>
                <a:latin typeface="Arial" pitchFamily="34" charset="0"/>
                <a:cs typeface="Arial" pitchFamily="34" charset="0"/>
              </a:rPr>
              <a:t>tuận</a:t>
            </a:r>
            <a:r>
              <a:rPr lang="en-US" altLang="ja-JP" sz="3200" b="1" dirty="0">
                <a:solidFill>
                  <a:srgbClr val="FFFFFF"/>
                </a:solidFill>
                <a:latin typeface="Arial" pitchFamily="34" charset="0"/>
                <a:cs typeface="Arial" pitchFamily="34" charset="0"/>
              </a:rPr>
              <a:t> </a:t>
            </a:r>
            <a:r>
              <a:rPr lang="en-US" altLang="ja-JP" sz="3200" b="1" dirty="0" err="1">
                <a:solidFill>
                  <a:srgbClr val="FFFFFF"/>
                </a:solidFill>
                <a:latin typeface="Arial" pitchFamily="34" charset="0"/>
                <a:cs typeface="Arial" pitchFamily="34" charset="0"/>
              </a:rPr>
              <a:t>đạo</a:t>
            </a:r>
            <a:r>
              <a:rPr lang="en-US" altLang="ja-JP" sz="3200" b="1" dirty="0">
                <a:solidFill>
                  <a:srgbClr val="FFFFFF"/>
                </a:solidFill>
                <a:latin typeface="Arial" pitchFamily="34" charset="0"/>
                <a:cs typeface="Arial" pitchFamily="34" charset="0"/>
              </a:rPr>
              <a:t> </a:t>
            </a:r>
            <a:r>
              <a:rPr lang="en-US" altLang="ja-JP" sz="3200" b="1" dirty="0" err="1">
                <a:solidFill>
                  <a:srgbClr val="FFFFFF"/>
                </a:solidFill>
                <a:latin typeface="Arial" pitchFamily="34" charset="0"/>
                <a:cs typeface="Arial" pitchFamily="34" charset="0"/>
              </a:rPr>
              <a:t>không</a:t>
            </a:r>
            <a:r>
              <a:rPr lang="en-US" altLang="ja-JP" sz="3200" b="1" dirty="0">
                <a:solidFill>
                  <a:srgbClr val="FFFFFF"/>
                </a:solidFill>
                <a:latin typeface="Arial" pitchFamily="34" charset="0"/>
                <a:cs typeface="Arial" pitchFamily="34" charset="0"/>
              </a:rPr>
              <a:t>?  </a:t>
            </a:r>
            <a:r>
              <a:rPr lang="en-US" altLang="ja-JP" sz="3600" b="1" dirty="0" err="1">
                <a:solidFill>
                  <a:srgbClr val="FFFFFF"/>
                </a:solidFill>
                <a:latin typeface="Arial" pitchFamily="34" charset="0"/>
                <a:cs typeface="Arial" pitchFamily="34" charset="0"/>
              </a:rPr>
              <a:t>Khó</a:t>
            </a:r>
            <a:r>
              <a:rPr lang="en-US" altLang="ja-JP" sz="3600" b="1" dirty="0">
                <a:solidFill>
                  <a:srgbClr val="FFFFFF"/>
                </a:solidFill>
                <a:latin typeface="Arial" pitchFamily="34" charset="0"/>
                <a:cs typeface="Arial" pitchFamily="34" charset="0"/>
              </a:rPr>
              <a:t> </a:t>
            </a:r>
            <a:r>
              <a:rPr lang="en-US" altLang="ja-JP" sz="3600" b="1" dirty="0" err="1">
                <a:solidFill>
                  <a:srgbClr val="FFFFFF"/>
                </a:solidFill>
                <a:latin typeface="Arial" pitchFamily="34" charset="0"/>
                <a:cs typeface="Arial" pitchFamily="34" charset="0"/>
              </a:rPr>
              <a:t>lắm</a:t>
            </a:r>
            <a:r>
              <a:rPr lang="en-US" altLang="ja-JP" sz="3600" b="1" dirty="0">
                <a:solidFill>
                  <a:srgbClr val="FFFFFF"/>
                </a:solidFill>
                <a:latin typeface="Arial" pitchFamily="34" charset="0"/>
                <a:cs typeface="Arial" pitchFamily="34" charset="0"/>
              </a:rPr>
              <a:t>!</a:t>
            </a:r>
            <a:endParaRPr lang="en-US" sz="3600" b="1" dirty="0">
              <a:solidFill>
                <a:srgbClr val="FFFFFF"/>
              </a:solidFill>
              <a:latin typeface="Arial" pitchFamily="34" charset="0"/>
              <a:cs typeface="Arial" pitchFamily="34" charset="0"/>
            </a:endParaRPr>
          </a:p>
        </p:txBody>
      </p:sp>
      <p:sp>
        <p:nvSpPr>
          <p:cNvPr id="5" name="Rectangle 4"/>
          <p:cNvSpPr txBox="1">
            <a:spLocks noChangeArrowheads="1"/>
          </p:cNvSpPr>
          <p:nvPr/>
        </p:nvSpPr>
        <p:spPr bwMode="auto">
          <a:xfrm>
            <a:off x="683568" y="5486400"/>
            <a:ext cx="8077200" cy="1371600"/>
          </a:xfrm>
          <a:prstGeom prst="rect">
            <a:avLst/>
          </a:prstGeom>
          <a:gradFill rotWithShape="1">
            <a:gsLst>
              <a:gs pos="0">
                <a:schemeClr val="bg1"/>
              </a:gs>
              <a:gs pos="100000">
                <a:schemeClr val="bg1">
                  <a:gamma/>
                  <a:shade val="46275"/>
                  <a:invGamma/>
                </a:schemeClr>
              </a:gs>
            </a:gsLst>
            <a:lin ang="5400000" scaled="1"/>
          </a:gradFill>
          <a:ln w="9525">
            <a:noFill/>
            <a:miter lim="800000"/>
            <a:headEnd/>
            <a:tailEnd/>
          </a:ln>
          <a:effectLst/>
        </p:spPr>
        <p:txBody>
          <a:bodyPr lIns="91376" tIns="45688" rIns="91376" bIns="45688"/>
          <a:lstStyle/>
          <a:p>
            <a:pPr algn="ctr">
              <a:lnSpc>
                <a:spcPct val="80000"/>
              </a:lnSpc>
              <a:spcBef>
                <a:spcPct val="20000"/>
              </a:spcBef>
              <a:buClr>
                <a:schemeClr val="hlink"/>
              </a:buClr>
              <a:buSzPct val="80000"/>
              <a:buFont typeface="Arial" pitchFamily="34" charset="0"/>
              <a:buNone/>
              <a:defRPr/>
            </a:pPr>
            <a:r>
              <a:rPr lang="en-US" sz="3200" i="1" dirty="0">
                <a:latin typeface="Tahoma" pitchFamily="34" charset="0"/>
              </a:rPr>
              <a:t>Ignatius, </a:t>
            </a:r>
            <a:r>
              <a:rPr lang="en-US" sz="3200" i="1" dirty="0" err="1">
                <a:latin typeface="Tahoma" pitchFamily="34" charset="0"/>
              </a:rPr>
              <a:t>Giám</a:t>
            </a:r>
            <a:r>
              <a:rPr lang="en-US" sz="3200" i="1" dirty="0">
                <a:latin typeface="Tahoma" pitchFamily="34" charset="0"/>
              </a:rPr>
              <a:t> </a:t>
            </a:r>
            <a:r>
              <a:rPr lang="en-US" sz="3200" i="1" dirty="0" err="1">
                <a:latin typeface="Tahoma" pitchFamily="34" charset="0"/>
              </a:rPr>
              <a:t>mục</a:t>
            </a:r>
            <a:r>
              <a:rPr lang="en-US" sz="3200" i="1" dirty="0">
                <a:latin typeface="Tahoma" pitchFamily="34" charset="0"/>
              </a:rPr>
              <a:t> </a:t>
            </a:r>
            <a:r>
              <a:rPr lang="en-US" sz="3200" i="1" dirty="0" err="1">
                <a:latin typeface="Tahoma" pitchFamily="34" charset="0"/>
              </a:rPr>
              <a:t>Antiốt</a:t>
            </a:r>
            <a:r>
              <a:rPr lang="en-US" sz="3200" i="1" dirty="0">
                <a:latin typeface="Tahoma" pitchFamily="34" charset="0"/>
              </a:rPr>
              <a:t>, </a:t>
            </a:r>
            <a:r>
              <a:rPr lang="en-US" sz="3200" i="1" dirty="0" err="1">
                <a:latin typeface="Tahoma" pitchFamily="34" charset="0"/>
              </a:rPr>
              <a:t>từ</a:t>
            </a:r>
            <a:r>
              <a:rPr lang="en-US" sz="3200" i="1" dirty="0">
                <a:latin typeface="Tahoma" pitchFamily="34" charset="0"/>
              </a:rPr>
              <a:t> </a:t>
            </a:r>
            <a:r>
              <a:rPr lang="en-US" sz="3200" i="1" dirty="0" err="1">
                <a:latin typeface="Tahoma" pitchFamily="34" charset="0"/>
              </a:rPr>
              <a:t>chối</a:t>
            </a:r>
            <a:r>
              <a:rPr lang="en-US" sz="3200" i="1" dirty="0">
                <a:latin typeface="Tahoma" pitchFamily="34" charset="0"/>
              </a:rPr>
              <a:t> </a:t>
            </a:r>
            <a:r>
              <a:rPr lang="en-US" sz="3200" i="1" dirty="0" err="1">
                <a:latin typeface="Tahoma" pitchFamily="34" charset="0"/>
              </a:rPr>
              <a:t>thờ</a:t>
            </a:r>
            <a:r>
              <a:rPr lang="en-US" sz="3200" i="1" dirty="0">
                <a:latin typeface="Tahoma" pitchFamily="34" charset="0"/>
              </a:rPr>
              <a:t> </a:t>
            </a:r>
            <a:r>
              <a:rPr lang="en-US" sz="3200" i="1" dirty="0" err="1">
                <a:latin typeface="Tahoma" pitchFamily="34" charset="0"/>
              </a:rPr>
              <a:t>phượng</a:t>
            </a:r>
            <a:r>
              <a:rPr lang="en-US" sz="3200" i="1" dirty="0">
                <a:latin typeface="Tahoma" pitchFamily="34" charset="0"/>
              </a:rPr>
              <a:t> </a:t>
            </a:r>
            <a:r>
              <a:rPr lang="en-US" sz="3200" i="1" dirty="0" err="1">
                <a:latin typeface="Tahoma" pitchFamily="34" charset="0"/>
              </a:rPr>
              <a:t>Hoàng</a:t>
            </a:r>
            <a:r>
              <a:rPr lang="en-US" sz="3200" i="1" dirty="0">
                <a:latin typeface="Tahoma" pitchFamily="34" charset="0"/>
              </a:rPr>
              <a:t> </a:t>
            </a:r>
            <a:r>
              <a:rPr lang="en-US" sz="3200" i="1" dirty="0" err="1">
                <a:latin typeface="Tahoma" pitchFamily="34" charset="0"/>
              </a:rPr>
              <a:t>Đế</a:t>
            </a:r>
            <a:r>
              <a:rPr lang="en-US" sz="3200" i="1" dirty="0">
                <a:latin typeface="Tahoma" pitchFamily="34" charset="0"/>
              </a:rPr>
              <a:t> </a:t>
            </a:r>
            <a:r>
              <a:rPr lang="en-US" sz="3200" i="1" dirty="0" err="1">
                <a:latin typeface="Tahoma" pitchFamily="34" charset="0"/>
              </a:rPr>
              <a:t>nên</a:t>
            </a:r>
            <a:r>
              <a:rPr lang="en-US" sz="3200" i="1" dirty="0">
                <a:latin typeface="Tahoma" pitchFamily="34" charset="0"/>
              </a:rPr>
              <a:t> </a:t>
            </a:r>
            <a:r>
              <a:rPr lang="en-US" sz="3200" i="1" dirty="0" err="1">
                <a:latin typeface="Tahoma" pitchFamily="34" charset="0"/>
              </a:rPr>
              <a:t>bị</a:t>
            </a:r>
            <a:r>
              <a:rPr lang="en-US" sz="3200" i="1" dirty="0">
                <a:latin typeface="Tahoma" pitchFamily="34" charset="0"/>
              </a:rPr>
              <a:t> </a:t>
            </a:r>
            <a:r>
              <a:rPr lang="en-US" sz="3200" i="1" dirty="0" err="1">
                <a:latin typeface="Tahoma" pitchFamily="34" charset="0"/>
              </a:rPr>
              <a:t>bắt</a:t>
            </a:r>
            <a:r>
              <a:rPr lang="en-US" sz="3200" i="1" dirty="0">
                <a:latin typeface="Tahoma" pitchFamily="34" charset="0"/>
              </a:rPr>
              <a:t> </a:t>
            </a:r>
            <a:r>
              <a:rPr lang="en-US" sz="3200" i="1" dirty="0" err="1">
                <a:latin typeface="Tahoma" pitchFamily="34" charset="0"/>
              </a:rPr>
              <a:t>đem</a:t>
            </a:r>
            <a:r>
              <a:rPr lang="en-US" sz="3200" i="1" dirty="0">
                <a:latin typeface="Tahoma" pitchFamily="34" charset="0"/>
              </a:rPr>
              <a:t> </a:t>
            </a:r>
            <a:r>
              <a:rPr lang="en-US" sz="3200" i="1" dirty="0" err="1">
                <a:latin typeface="Tahoma" pitchFamily="34" charset="0"/>
              </a:rPr>
              <a:t>đi</a:t>
            </a:r>
            <a:r>
              <a:rPr lang="en-US" sz="3200" i="1" dirty="0">
                <a:latin typeface="Tahoma" pitchFamily="34" charset="0"/>
              </a:rPr>
              <a:t> </a:t>
            </a:r>
            <a:r>
              <a:rPr lang="en-US" sz="3200" i="1" dirty="0" err="1">
                <a:latin typeface="Tahoma" pitchFamily="34" charset="0"/>
              </a:rPr>
              <a:t>Rôma</a:t>
            </a:r>
            <a:r>
              <a:rPr lang="en-US" sz="3200" i="1" dirty="0">
                <a:latin typeface="Tahoma" pitchFamily="34" charset="0"/>
              </a:rPr>
              <a:t> </a:t>
            </a:r>
            <a:r>
              <a:rPr lang="en-US" sz="3200" i="1" dirty="0" err="1">
                <a:latin typeface="Tahoma" pitchFamily="34" charset="0"/>
              </a:rPr>
              <a:t>làm</a:t>
            </a:r>
            <a:r>
              <a:rPr lang="en-US" sz="3200" i="1" dirty="0">
                <a:latin typeface="Tahoma" pitchFamily="34" charset="0"/>
              </a:rPr>
              <a:t> </a:t>
            </a:r>
            <a:r>
              <a:rPr lang="en-US" sz="3200" i="1" dirty="0" err="1">
                <a:latin typeface="Tahoma" pitchFamily="34" charset="0"/>
              </a:rPr>
              <a:t>mồi</a:t>
            </a:r>
            <a:r>
              <a:rPr lang="en-US" sz="3200" i="1" dirty="0">
                <a:latin typeface="Tahoma" pitchFamily="34" charset="0"/>
              </a:rPr>
              <a:t> </a:t>
            </a:r>
            <a:r>
              <a:rPr lang="en-US" sz="3200" i="1" dirty="0" err="1">
                <a:latin typeface="Tahoma" pitchFamily="34" charset="0"/>
              </a:rPr>
              <a:t>cho</a:t>
            </a:r>
            <a:r>
              <a:rPr lang="en-US" sz="3200" i="1" dirty="0">
                <a:latin typeface="Tahoma" pitchFamily="34" charset="0"/>
              </a:rPr>
              <a:t> </a:t>
            </a:r>
            <a:r>
              <a:rPr lang="en-US" sz="3200" i="1" dirty="0" err="1">
                <a:latin typeface="Tahoma" pitchFamily="34" charset="0"/>
              </a:rPr>
              <a:t>thú</a:t>
            </a:r>
            <a:r>
              <a:rPr lang="en-US" sz="3200" i="1" dirty="0">
                <a:latin typeface="Tahoma" pitchFamily="34" charset="0"/>
              </a:rPr>
              <a:t> </a:t>
            </a:r>
            <a:r>
              <a:rPr lang="en-US" sz="3200" i="1" dirty="0" err="1">
                <a:latin typeface="Tahoma" pitchFamily="34" charset="0"/>
              </a:rPr>
              <a:t>dữ</a:t>
            </a:r>
            <a:r>
              <a:rPr lang="en-US" sz="3200" i="1" dirty="0">
                <a:latin typeface="Tahoma" pitchFamily="34" charset="0"/>
              </a:rPr>
              <a:t>.</a:t>
            </a: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925" y="232524"/>
            <a:ext cx="8400761" cy="640136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21507" name="Rectangle 2"/>
          <p:cNvSpPr>
            <a:spLocks noChangeArrowheads="1"/>
          </p:cNvSpPr>
          <p:nvPr/>
        </p:nvSpPr>
        <p:spPr bwMode="auto">
          <a:xfrm>
            <a:off x="154425" y="6554041"/>
            <a:ext cx="1321955" cy="2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21" tIns="41010" rIns="82021" bIns="41010" anchor="ctr"/>
          <a:lstStyle/>
          <a:p>
            <a:pPr defTabSz="410099" eaLnBrk="0" fontAlgn="base" hangingPunct="0">
              <a:lnSpc>
                <a:spcPct val="93000"/>
              </a:lnSpc>
              <a:spcBef>
                <a:spcPct val="0"/>
              </a:spcBef>
              <a:spcAft>
                <a:spcPct val="0"/>
              </a:spcAft>
              <a:buClr>
                <a:srgbClr val="000000"/>
              </a:buClr>
              <a:buSzPct val="100000"/>
            </a:pPr>
            <a:endParaRPr lang="en-US" sz="2200">
              <a:solidFill>
                <a:srgbClr val="FFFFFF"/>
              </a:solidFill>
              <a:latin typeface="Times New Roman" charset="0"/>
              <a:ea typeface="MS Gothic" charset="0"/>
              <a:cs typeface="MS Gothic" charset="0"/>
            </a:endParaRPr>
          </a:p>
        </p:txBody>
      </p:sp>
      <p:sp>
        <p:nvSpPr>
          <p:cNvPr id="21508" name="Rectangle 3"/>
          <p:cNvSpPr>
            <a:spLocks noChangeArrowheads="1"/>
          </p:cNvSpPr>
          <p:nvPr/>
        </p:nvSpPr>
        <p:spPr bwMode="auto">
          <a:xfrm>
            <a:off x="1153107" y="691968"/>
            <a:ext cx="6801715" cy="5454463"/>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21" tIns="41010" rIns="82021" bIns="41010" anchor="ctr"/>
          <a:lstStyle/>
          <a:p>
            <a:pPr defTabSz="410099" eaLnBrk="0" fontAlgn="base" hangingPunct="0">
              <a:lnSpc>
                <a:spcPct val="93000"/>
              </a:lnSpc>
              <a:spcBef>
                <a:spcPct val="0"/>
              </a:spcBef>
              <a:spcAft>
                <a:spcPct val="0"/>
              </a:spcAft>
              <a:buClr>
                <a:srgbClr val="000000"/>
              </a:buClr>
              <a:buSzPct val="100000"/>
            </a:pPr>
            <a:endParaRPr lang="en-US" sz="2200">
              <a:solidFill>
                <a:srgbClr val="FFFFFF"/>
              </a:solidFill>
              <a:latin typeface="Times New Roman" charset="0"/>
              <a:ea typeface="MS Gothic" charset="0"/>
              <a:cs typeface="MS Gothic" charset="0"/>
            </a:endParaRPr>
          </a:p>
        </p:txBody>
      </p:sp>
      <p:sp>
        <p:nvSpPr>
          <p:cNvPr id="15364" name="AutoShape 4"/>
          <p:cNvSpPr>
            <a:spLocks noChangeArrowheads="1"/>
          </p:cNvSpPr>
          <p:nvPr/>
        </p:nvSpPr>
        <p:spPr bwMode="auto">
          <a:xfrm>
            <a:off x="1355148" y="850249"/>
            <a:ext cx="6397625" cy="5137897"/>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dist="161899" dir="2700000" algn="ctr" rotWithShape="0">
              <a:srgbClr val="808080"/>
            </a:outerShdw>
          </a:effectLst>
        </p:spPr>
        <p:txBody>
          <a:bodyPr wrap="none" lIns="82021" tIns="41010" rIns="82021" bIns="41010" anchor="ctr"/>
          <a:lstStyle/>
          <a:p>
            <a:pPr defTabSz="410099" eaLnBrk="0" fontAlgn="base" hangingPunct="0">
              <a:lnSpc>
                <a:spcPct val="93000"/>
              </a:lnSpc>
              <a:spcBef>
                <a:spcPct val="0"/>
              </a:spcBef>
              <a:spcAft>
                <a:spcPct val="0"/>
              </a:spcAft>
              <a:buClr>
                <a:srgbClr val="000000"/>
              </a:buClr>
              <a:buSzPct val="100000"/>
              <a:defRPr/>
            </a:pPr>
            <a:endParaRPr lang="en-US" sz="2200">
              <a:solidFill>
                <a:srgbClr val="FFFFFF"/>
              </a:solidFill>
              <a:latin typeface="Times New Roman" pitchFamily="-128" charset="0"/>
              <a:ea typeface="MS Gothic" charset="-128"/>
              <a:cs typeface="Arial" charset="0"/>
            </a:endParaRPr>
          </a:p>
        </p:txBody>
      </p:sp>
      <p:sp>
        <p:nvSpPr>
          <p:cNvPr id="21510" name="Text Box 5"/>
          <p:cNvSpPr txBox="1">
            <a:spLocks noChangeArrowheads="1"/>
          </p:cNvSpPr>
          <p:nvPr/>
        </p:nvSpPr>
        <p:spPr bwMode="auto">
          <a:xfrm>
            <a:off x="8815705" y="-1588"/>
            <a:ext cx="163031" cy="36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27" tIns="41978" rIns="80727" bIns="41978"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099" fontAlgn="base">
              <a:spcBef>
                <a:spcPts val="1122"/>
              </a:spcBef>
              <a:spcAft>
                <a:spcPct val="0"/>
              </a:spcAft>
              <a:buClr>
                <a:srgbClr val="FFA27C"/>
              </a:buClr>
              <a:buSzPct val="100000"/>
            </a:pPr>
            <a:r>
              <a:rPr lang="en-GB" sz="1800">
                <a:solidFill>
                  <a:srgbClr val="FFA27C"/>
                </a:solidFill>
                <a:latin typeface="Comic Sans MS" charset="0"/>
              </a:rPr>
              <a:t> </a:t>
            </a:r>
          </a:p>
        </p:txBody>
      </p:sp>
      <p:sp>
        <p:nvSpPr>
          <p:cNvPr id="21511" name="Text Box 6"/>
          <p:cNvSpPr txBox="1">
            <a:spLocks noChangeArrowheads="1"/>
          </p:cNvSpPr>
          <p:nvPr/>
        </p:nvSpPr>
        <p:spPr bwMode="auto">
          <a:xfrm>
            <a:off x="8355599" y="6536255"/>
            <a:ext cx="303920" cy="2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27" tIns="41978" rIns="80727" bIns="41978"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099" fontAlgn="base">
              <a:spcBef>
                <a:spcPts val="561"/>
              </a:spcBef>
              <a:spcAft>
                <a:spcPct val="0"/>
              </a:spcAft>
              <a:buClr>
                <a:srgbClr val="FFFFFF"/>
              </a:buClr>
              <a:buSzPct val="100000"/>
            </a:pPr>
            <a:r>
              <a:rPr lang="en-GB" sz="900" b="1">
                <a:solidFill>
                  <a:srgbClr val="FFFFFF"/>
                </a:solidFill>
                <a:latin typeface="Comic Sans MS" charset="0"/>
              </a:rPr>
              <a:t>13</a:t>
            </a:r>
          </a:p>
        </p:txBody>
      </p:sp>
      <p:grpSp>
        <p:nvGrpSpPr>
          <p:cNvPr id="21512" name="Group 7"/>
          <p:cNvGrpSpPr>
            <a:grpSpLocks/>
          </p:cNvGrpSpPr>
          <p:nvPr/>
        </p:nvGrpSpPr>
        <p:grpSpPr bwMode="auto">
          <a:xfrm>
            <a:off x="1153107" y="701769"/>
            <a:ext cx="6751205" cy="5441856"/>
            <a:chOff x="799" y="501"/>
            <a:chExt cx="4678" cy="3885"/>
          </a:xfrm>
        </p:grpSpPr>
        <p:pic>
          <p:nvPicPr>
            <p:cNvPr id="21517"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6" y="658"/>
              <a:ext cx="2468" cy="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1518" name="Rectangle 9"/>
            <p:cNvSpPr>
              <a:spLocks noChangeArrowheads="1"/>
            </p:cNvSpPr>
            <p:nvPr/>
          </p:nvSpPr>
          <p:spPr bwMode="auto">
            <a:xfrm>
              <a:off x="799" y="501"/>
              <a:ext cx="4679" cy="3886"/>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10099" eaLnBrk="0" fontAlgn="base" hangingPunct="0">
                <a:lnSpc>
                  <a:spcPct val="93000"/>
                </a:lnSpc>
                <a:spcBef>
                  <a:spcPct val="0"/>
                </a:spcBef>
                <a:spcAft>
                  <a:spcPct val="0"/>
                </a:spcAft>
                <a:buClr>
                  <a:srgbClr val="000000"/>
                </a:buClr>
                <a:buSzPct val="100000"/>
              </a:pPr>
              <a:endParaRPr lang="en-US" sz="2200">
                <a:solidFill>
                  <a:srgbClr val="FFFFFF"/>
                </a:solidFill>
                <a:latin typeface="Times New Roman" charset="0"/>
                <a:ea typeface="MS Gothic" charset="0"/>
                <a:cs typeface="MS Gothic" charset="0"/>
              </a:endParaRPr>
            </a:p>
          </p:txBody>
        </p:sp>
      </p:grpSp>
      <p:sp>
        <p:nvSpPr>
          <p:cNvPr id="15370" name="Text Box 10"/>
          <p:cNvSpPr txBox="1">
            <a:spLocks noChangeArrowheads="1"/>
          </p:cNvSpPr>
          <p:nvPr/>
        </p:nvSpPr>
        <p:spPr bwMode="auto">
          <a:xfrm>
            <a:off x="2140961" y="4683360"/>
            <a:ext cx="4885170" cy="85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27" tIns="41978" rIns="80727" bIns="41978">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099" fontAlgn="base">
              <a:spcBef>
                <a:spcPct val="0"/>
              </a:spcBef>
              <a:spcAft>
                <a:spcPct val="0"/>
              </a:spcAft>
              <a:buClr>
                <a:srgbClr val="FFFF00"/>
              </a:buClr>
              <a:buSzPct val="100000"/>
            </a:pPr>
            <a:r>
              <a:rPr lang="en-GB" sz="2500" b="1" dirty="0">
                <a:solidFill>
                  <a:srgbClr val="FFFF00"/>
                </a:solidFill>
                <a:latin typeface="Helvetica" charset="0"/>
              </a:rPr>
              <a:t>ĐƯỢC NHÌN THẤY TỪ</a:t>
            </a:r>
          </a:p>
          <a:p>
            <a:pPr algn="ctr" defTabSz="410099" fontAlgn="base">
              <a:spcBef>
                <a:spcPct val="0"/>
              </a:spcBef>
              <a:spcAft>
                <a:spcPct val="0"/>
              </a:spcAft>
              <a:buClr>
                <a:srgbClr val="FFFF00"/>
              </a:buClr>
              <a:buSzPct val="100000"/>
            </a:pPr>
            <a:r>
              <a:rPr lang="en-GB" sz="2500" b="1" dirty="0">
                <a:solidFill>
                  <a:srgbClr val="FFFF00"/>
                </a:solidFill>
                <a:latin typeface="Helvetica" charset="0"/>
              </a:rPr>
              <a:t>4 LĂNG KÍNH</a:t>
            </a:r>
          </a:p>
        </p:txBody>
      </p:sp>
      <p:sp>
        <p:nvSpPr>
          <p:cNvPr id="15371" name="Text Box 11"/>
          <p:cNvSpPr txBox="1">
            <a:spLocks noChangeArrowheads="1"/>
          </p:cNvSpPr>
          <p:nvPr/>
        </p:nvSpPr>
        <p:spPr bwMode="auto">
          <a:xfrm>
            <a:off x="2189312" y="6150484"/>
            <a:ext cx="4788477" cy="469537"/>
          </a:xfrm>
          <a:prstGeom prst="rect">
            <a:avLst/>
          </a:prstGeom>
          <a:solidFill>
            <a:srgbClr val="1822CD"/>
          </a:solidFill>
          <a:ln w="57240">
            <a:solidFill>
              <a:srgbClr val="FFFF00"/>
            </a:solidFill>
            <a:miter lim="800000"/>
            <a:headEnd/>
            <a:tailEnd/>
          </a:ln>
          <a:effectLst>
            <a:outerShdw dist="71785" dir="2700000" algn="ctr" rotWithShape="0">
              <a:srgbClr val="808080"/>
            </a:outerShdw>
          </a:effectLst>
        </p:spPr>
        <p:txBody>
          <a:bodyPr lIns="80727" tIns="41978" rIns="80727" bIns="41978"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099" fontAlgn="base">
              <a:spcBef>
                <a:spcPts val="1795"/>
              </a:spcBef>
              <a:spcAft>
                <a:spcPct val="0"/>
              </a:spcAft>
              <a:buClr>
                <a:srgbClr val="FFFF00"/>
              </a:buClr>
              <a:buSzPct val="100000"/>
            </a:pPr>
            <a:r>
              <a:rPr lang="en-GB" sz="2500" b="1">
                <a:solidFill>
                  <a:srgbClr val="FFFF00"/>
                </a:solidFill>
                <a:latin typeface="Comic Sans MS" charset="0"/>
              </a:rPr>
              <a:t>TRỢ GIÚP HỌC TẬP #21</a:t>
            </a:r>
          </a:p>
        </p:txBody>
      </p:sp>
      <p:sp>
        <p:nvSpPr>
          <p:cNvPr id="15372" name="Text Box 12"/>
          <p:cNvSpPr txBox="1">
            <a:spLocks noChangeArrowheads="1"/>
          </p:cNvSpPr>
          <p:nvPr/>
        </p:nvSpPr>
        <p:spPr bwMode="auto">
          <a:xfrm>
            <a:off x="1466277" y="2180945"/>
            <a:ext cx="6234545" cy="1875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27" tIns="41978" rIns="80727" bIns="41978">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099" fontAlgn="base">
              <a:spcBef>
                <a:spcPts val="2468"/>
              </a:spcBef>
              <a:spcAft>
                <a:spcPct val="0"/>
              </a:spcAft>
              <a:buClr>
                <a:srgbClr val="FFFFFF"/>
              </a:buClr>
              <a:buSzPct val="100000"/>
            </a:pPr>
            <a:r>
              <a:rPr lang="ja-JP" altLang="en-GB" sz="3900" b="1" i="1">
                <a:solidFill>
                  <a:srgbClr val="FFFFFF"/>
                </a:solidFill>
                <a:latin typeface="Arial" charset="0"/>
              </a:rPr>
              <a:t>“</a:t>
            </a:r>
            <a:r>
              <a:rPr lang="en-GB" sz="3900" b="1" i="1">
                <a:solidFill>
                  <a:srgbClr val="FFFFFF"/>
                </a:solidFill>
                <a:latin typeface="Arial" charset="0"/>
              </a:rPr>
              <a:t>MỘT BỨC CHÂN DUNG HOÀN THIỆN VỀ ĐỨC CHÚA GIÊ-XU CHRIST</a:t>
            </a:r>
            <a:r>
              <a:rPr lang="ja-JP" altLang="en-GB" sz="3900" b="1" i="1">
                <a:solidFill>
                  <a:srgbClr val="FFFFFF"/>
                </a:solidFill>
                <a:latin typeface="Arial" charset="0"/>
              </a:rPr>
              <a:t>”</a:t>
            </a:r>
            <a:endParaRPr lang="en-GB" sz="3900" b="1" i="1">
              <a:solidFill>
                <a:srgbClr val="FFFFFF"/>
              </a:solidFill>
              <a:latin typeface="Arial" charset="0"/>
            </a:endParaRPr>
          </a:p>
        </p:txBody>
      </p:sp>
      <p:sp>
        <p:nvSpPr>
          <p:cNvPr id="21516" name="Text Box 13"/>
          <p:cNvSpPr txBox="1">
            <a:spLocks noChangeArrowheads="1"/>
          </p:cNvSpPr>
          <p:nvPr/>
        </p:nvSpPr>
        <p:spPr bwMode="auto">
          <a:xfrm>
            <a:off x="8694184" y="6480765"/>
            <a:ext cx="279064" cy="30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27" tIns="41978" rIns="80727" bIns="41978"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099" fontAlgn="base">
              <a:spcBef>
                <a:spcPts val="897"/>
              </a:spcBef>
              <a:spcAft>
                <a:spcPct val="0"/>
              </a:spcAft>
              <a:buClr>
                <a:srgbClr val="FFFFFF"/>
              </a:buClr>
              <a:buSzPct val="100000"/>
            </a:pPr>
            <a:r>
              <a:rPr lang="en-GB" sz="1400" b="1">
                <a:solidFill>
                  <a:srgbClr val="FFFFFF"/>
                </a:solidFill>
                <a:latin typeface="Comic Sans MS" charset="0"/>
              </a:rPr>
              <a:t>2</a:t>
            </a:r>
          </a:p>
        </p:txBody>
      </p:sp>
    </p:spTree>
    <p:extLst>
      <p:ext uri="{BB962C8B-B14F-4D97-AF65-F5344CB8AC3E}">
        <p14:creationId xmlns:p14="http://schemas.microsoft.com/office/powerpoint/2010/main" val="313992066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15371"/>
                                        </p:tgtEl>
                                        <p:attrNameLst>
                                          <p:attrName>style.visibility</p:attrName>
                                        </p:attrNameLst>
                                      </p:cBhvr>
                                      <p:to>
                                        <p:strVal val="visible"/>
                                      </p:to>
                                    </p:set>
                                    <p:anim calcmode="lin" valueType="num">
                                      <p:cBhvr>
                                        <p:cTn id="7" dur="500" fill="hold"/>
                                        <p:tgtEl>
                                          <p:spTgt spid="15371"/>
                                        </p:tgtEl>
                                        <p:attrNameLst>
                                          <p:attrName>ppt_w</p:attrName>
                                        </p:attrNameLst>
                                      </p:cBhvr>
                                      <p:tavLst>
                                        <p:tav tm="100000">
                                          <p:val>
                                            <p:fltVal val="0"/>
                                          </p:val>
                                        </p:tav>
                                        <p:tav tm="100000">
                                          <p:val>
                                            <p:strVal val="#ppt_w"/>
                                          </p:val>
                                        </p:tav>
                                      </p:tavLst>
                                    </p:anim>
                                    <p:anim calcmode="lin" valueType="num">
                                      <p:cBhvr>
                                        <p:cTn id="8" dur="500" fill="hold"/>
                                        <p:tgtEl>
                                          <p:spTgt spid="15371"/>
                                        </p:tgtEl>
                                        <p:attrNameLst>
                                          <p:attrName>ppt_h</p:attrName>
                                        </p:attrNameLst>
                                      </p:cBhvr>
                                      <p:tavLst>
                                        <p:tav tm="100000">
                                          <p:val>
                                            <p:fltVal val="0"/>
                                          </p:val>
                                        </p:tav>
                                        <p:tav tm="100000">
                                          <p:val>
                                            <p:strVal val="#ppt_h"/>
                                          </p:val>
                                        </p:tav>
                                      </p:tavLst>
                                    </p:anim>
                                    <p:anim calcmode="lin" valueType="num">
                                      <p:cBhvr>
                                        <p:cTn id="9" dur="500" fill="hold"/>
                                        <p:tgtEl>
                                          <p:spTgt spid="15371"/>
                                        </p:tgtEl>
                                        <p:attrNameLst>
                                          <p:attrName>ppt_x</p:attrName>
                                        </p:attrNameLst>
                                      </p:cBhvr>
                                      <p:tavLst>
                                        <p:tav tm="100000">
                                          <p:val>
                                            <p:fltVal val="0.5"/>
                                          </p:val>
                                        </p:tav>
                                        <p:tav tm="100000">
                                          <p:val>
                                            <p:strVal val="#ppt_x"/>
                                          </p:val>
                                        </p:tav>
                                      </p:tavLst>
                                    </p:anim>
                                    <p:anim calcmode="lin" valueType="num">
                                      <p:cBhvr>
                                        <p:cTn id="10" dur="500" fill="hold"/>
                                        <p:tgtEl>
                                          <p:spTgt spid="15371"/>
                                        </p:tgtEl>
                                        <p:attrNameLst>
                                          <p:attrName>ppt_y</p:attrName>
                                        </p:attrNameLst>
                                      </p:cBhvr>
                                      <p:tavLst>
                                        <p:tav tm="10000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37" fill="hold" nodeType="clickEffect">
                                  <p:stCondLst>
                                    <p:cond delay="0"/>
                                  </p:stCondLst>
                                  <p:childTnLst>
                                    <p:set>
                                      <p:cBhvr>
                                        <p:cTn id="14" dur="1" fill="hold">
                                          <p:stCondLst>
                                            <p:cond delay="0"/>
                                          </p:stCondLst>
                                        </p:cTn>
                                        <p:tgtEl>
                                          <p:spTgt spid="15372"/>
                                        </p:tgtEl>
                                        <p:attrNameLst>
                                          <p:attrName>style.visibility</p:attrName>
                                        </p:attrNameLst>
                                      </p:cBhvr>
                                      <p:to>
                                        <p:strVal val="visible"/>
                                      </p:to>
                                    </p:set>
                                    <p:animEffect transition="in" filter="barn(outVertical)">
                                      <p:cBhvr>
                                        <p:cTn id="15" dur="500"/>
                                        <p:tgtEl>
                                          <p:spTgt spid="1537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fill="hold" nodeType="clickEffect">
                                  <p:stCondLst>
                                    <p:cond delay="0"/>
                                  </p:stCondLst>
                                  <p:childTnLst>
                                    <p:set>
                                      <p:cBhvr>
                                        <p:cTn id="19" dur="1" fill="hold">
                                          <p:stCondLst>
                                            <p:cond delay="0"/>
                                          </p:stCondLst>
                                        </p:cTn>
                                        <p:tgtEl>
                                          <p:spTgt spid="15370"/>
                                        </p:tgtEl>
                                        <p:attrNameLst>
                                          <p:attrName>style.visibility</p:attrName>
                                        </p:attrNameLst>
                                      </p:cBhvr>
                                      <p:to>
                                        <p:strVal val="visible"/>
                                      </p:to>
                                    </p:set>
                                    <p:animEffect transition="in" filter="fade">
                                      <p:cBhvr>
                                        <p:cTn id="20" dur="1000"/>
                                        <p:tgtEl>
                                          <p:spTgt spid="15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73409"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490" y="231775"/>
            <a:ext cx="8401050" cy="6402388"/>
          </a:xfrm>
          <a:prstGeom prst="rect">
            <a:avLst/>
          </a:prstGeom>
          <a:blipFill dpi="0" rotWithShape="0">
            <a:blip r:embed="rId5" cstate="print"/>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27341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sp>
        <p:nvSpPr>
          <p:cNvPr id="273411"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sp>
        <p:nvSpPr>
          <p:cNvPr id="273412" name="AutoShape 4"/>
          <p:cNvSpPr>
            <a:spLocks noChangeArrowheads="1"/>
          </p:cNvSpPr>
          <p:nvPr/>
        </p:nvSpPr>
        <p:spPr bwMode="auto">
          <a:xfrm>
            <a:off x="1355728" y="820738"/>
            <a:ext cx="6397625" cy="5138737"/>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sp>
        <p:nvSpPr>
          <p:cNvPr id="273413" name="Text Box 6"/>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391" name="Text Box 7"/>
          <p:cNvSpPr txBox="1">
            <a:spLocks noChangeArrowheads="1"/>
          </p:cNvSpPr>
          <p:nvPr/>
        </p:nvSpPr>
        <p:spPr bwMode="auto">
          <a:xfrm>
            <a:off x="1475657" y="1700808"/>
            <a:ext cx="6173787" cy="531082"/>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2900" b="1" dirty="0">
                <a:solidFill>
                  <a:srgbClr val="FFFF00"/>
                </a:solidFill>
                <a:latin typeface="Arial" charset="0"/>
                <a:ea typeface="MS Gothic" charset="0"/>
                <a:cs typeface="MS Gothic" charset="0"/>
              </a:rPr>
              <a:t>• </a:t>
            </a:r>
            <a:r>
              <a:rPr lang="en-GB" sz="2900" b="1" u="sng" dirty="0" err="1">
                <a:solidFill>
                  <a:schemeClr val="bg1"/>
                </a:solidFill>
                <a:latin typeface="Arial" charset="0"/>
                <a:ea typeface="MS Gothic" charset="0"/>
                <a:cs typeface="MS Gothic" charset="0"/>
              </a:rPr>
              <a:t>Độc</a:t>
            </a:r>
            <a:r>
              <a:rPr lang="en-GB" sz="2900" b="1" u="sng" dirty="0">
                <a:solidFill>
                  <a:schemeClr val="bg1"/>
                </a:solidFill>
                <a:latin typeface="Arial" charset="0"/>
                <a:ea typeface="MS Gothic" charset="0"/>
                <a:cs typeface="MS Gothic" charset="0"/>
              </a:rPr>
              <a:t> </a:t>
            </a:r>
            <a:r>
              <a:rPr lang="en-GB" sz="2900" b="1" u="sng" dirty="0" err="1">
                <a:solidFill>
                  <a:schemeClr val="bg1"/>
                </a:solidFill>
                <a:latin typeface="Arial" charset="0"/>
                <a:ea typeface="MS Gothic" charset="0"/>
                <a:cs typeface="MS Gothic" charset="0"/>
              </a:rPr>
              <a:t>giả</a:t>
            </a:r>
            <a:r>
              <a:rPr lang="en-GB" sz="2900" b="1" u="sng" dirty="0">
                <a:solidFill>
                  <a:schemeClr val="bg1"/>
                </a:solidFill>
                <a:latin typeface="Arial" charset="0"/>
                <a:ea typeface="MS Gothic" charset="0"/>
                <a:cs typeface="MS Gothic" charset="0"/>
              </a:rPr>
              <a:t> </a:t>
            </a:r>
            <a:r>
              <a:rPr lang="en-GB" sz="2900" b="1" dirty="0" err="1">
                <a:solidFill>
                  <a:srgbClr val="FFFF00"/>
                </a:solidFill>
                <a:latin typeface="Arial" charset="0"/>
                <a:ea typeface="MS Gothic" charset="0"/>
                <a:cs typeface="MS Gothic" charset="0"/>
              </a:rPr>
              <a:t>riêng</a:t>
            </a:r>
            <a:endParaRPr lang="en-GB" sz="2900" b="1" i="1" u="sng" dirty="0">
              <a:solidFill>
                <a:srgbClr val="FFFFFF"/>
              </a:solidFill>
              <a:latin typeface="Arial" charset="0"/>
              <a:ea typeface="MS Gothic" charset="0"/>
              <a:cs typeface="MS Gothic" charset="0"/>
            </a:endParaRPr>
          </a:p>
        </p:txBody>
      </p:sp>
      <p:sp>
        <p:nvSpPr>
          <p:cNvPr id="16392" name="Text Box 8"/>
          <p:cNvSpPr txBox="1">
            <a:spLocks noChangeArrowheads="1"/>
          </p:cNvSpPr>
          <p:nvPr/>
        </p:nvSpPr>
        <p:spPr bwMode="auto">
          <a:xfrm>
            <a:off x="1398588" y="2622550"/>
            <a:ext cx="6270625" cy="977348"/>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2900" b="1" dirty="0">
                <a:solidFill>
                  <a:srgbClr val="FFFF00"/>
                </a:solidFill>
                <a:latin typeface="Arial" charset="0"/>
                <a:ea typeface="MS Gothic" charset="0"/>
                <a:cs typeface="MS Gothic" charset="0"/>
              </a:rPr>
              <a:t>• </a:t>
            </a:r>
            <a:r>
              <a:rPr lang="en-GB" sz="2900" b="1" dirty="0" err="1">
                <a:solidFill>
                  <a:srgbClr val="FFFF00"/>
                </a:solidFill>
                <a:latin typeface="Arial" charset="0"/>
                <a:ea typeface="MS Gothic" charset="0"/>
                <a:cs typeface="MS Gothic" charset="0"/>
              </a:rPr>
              <a:t>Cách</a:t>
            </a:r>
            <a:r>
              <a:rPr lang="en-GB" sz="2900" b="1" dirty="0">
                <a:solidFill>
                  <a:srgbClr val="FFFF00"/>
                </a:solidFill>
                <a:latin typeface="Arial" charset="0"/>
                <a:ea typeface="MS Gothic" charset="0"/>
                <a:cs typeface="MS Gothic" charset="0"/>
              </a:rPr>
              <a:t> </a:t>
            </a:r>
            <a:r>
              <a:rPr lang="en-GB" sz="2900" b="1" u="sng" dirty="0" err="1">
                <a:solidFill>
                  <a:schemeClr val="bg1"/>
                </a:solidFill>
                <a:latin typeface="Arial" charset="0"/>
                <a:ea typeface="MS Gothic" charset="0"/>
                <a:cs typeface="MS Gothic" charset="0"/>
              </a:rPr>
              <a:t>trình</a:t>
            </a:r>
            <a:r>
              <a:rPr lang="en-GB" sz="2900" b="1" u="sng" dirty="0">
                <a:solidFill>
                  <a:schemeClr val="bg1"/>
                </a:solidFill>
                <a:latin typeface="Arial" charset="0"/>
                <a:ea typeface="MS Gothic" charset="0"/>
                <a:cs typeface="MS Gothic" charset="0"/>
              </a:rPr>
              <a:t> </a:t>
            </a:r>
            <a:r>
              <a:rPr lang="en-GB" sz="2900" b="1" u="sng" dirty="0" err="1">
                <a:solidFill>
                  <a:schemeClr val="bg1"/>
                </a:solidFill>
                <a:latin typeface="Arial" charset="0"/>
                <a:ea typeface="MS Gothic" charset="0"/>
                <a:cs typeface="MS Gothic" charset="0"/>
              </a:rPr>
              <a:t>bày</a:t>
            </a:r>
            <a:r>
              <a:rPr lang="en-GB" sz="2900" b="1" u="sng" dirty="0">
                <a:solidFill>
                  <a:schemeClr val="bg1"/>
                </a:solidFill>
                <a:latin typeface="Arial" charset="0"/>
                <a:ea typeface="MS Gothic" charset="0"/>
                <a:cs typeface="MS Gothic" charset="0"/>
              </a:rPr>
              <a:t> </a:t>
            </a:r>
            <a:r>
              <a:rPr lang="en-GB" sz="2900" b="1" dirty="0" err="1">
                <a:solidFill>
                  <a:srgbClr val="FFFF00"/>
                </a:solidFill>
                <a:latin typeface="Arial" charset="0"/>
                <a:ea typeface="MS Gothic" charset="0"/>
                <a:cs typeface="MS Gothic" charset="0"/>
              </a:rPr>
              <a:t>riêng</a:t>
            </a:r>
            <a:r>
              <a:rPr lang="en-GB" sz="2900" b="1" dirty="0">
                <a:solidFill>
                  <a:srgbClr val="FFFF00"/>
                </a:solidFill>
                <a:latin typeface="Arial" charset="0"/>
                <a:ea typeface="MS Gothic" charset="0"/>
                <a:cs typeface="MS Gothic" charset="0"/>
              </a:rPr>
              <a:t> </a:t>
            </a:r>
            <a:r>
              <a:rPr lang="en-GB" sz="2900" b="1" dirty="0" err="1">
                <a:solidFill>
                  <a:srgbClr val="FFFF00"/>
                </a:solidFill>
                <a:latin typeface="Arial" charset="0"/>
                <a:ea typeface="MS Gothic" charset="0"/>
                <a:cs typeface="MS Gothic" charset="0"/>
              </a:rPr>
              <a:t>về</a:t>
            </a:r>
            <a:r>
              <a:rPr lang="en-GB" sz="2900" b="1" dirty="0">
                <a:solidFill>
                  <a:srgbClr val="FFFF00"/>
                </a:solidFill>
                <a:latin typeface="Arial" charset="0"/>
                <a:ea typeface="MS Gothic" charset="0"/>
                <a:cs typeface="MS Gothic" charset="0"/>
              </a:rPr>
              <a:t> </a:t>
            </a:r>
            <a:r>
              <a:rPr lang="en-GB" sz="2900" b="1" dirty="0" err="1">
                <a:solidFill>
                  <a:srgbClr val="FFFF00"/>
                </a:solidFill>
                <a:latin typeface="Arial" charset="0"/>
                <a:ea typeface="MS Gothic" charset="0"/>
                <a:cs typeface="MS Gothic" charset="0"/>
              </a:rPr>
              <a:t>thân</a:t>
            </a:r>
            <a:r>
              <a:rPr lang="en-GB" sz="2900" b="1" dirty="0">
                <a:solidFill>
                  <a:srgbClr val="FFFF00"/>
                </a:solidFill>
                <a:latin typeface="Arial" charset="0"/>
                <a:ea typeface="MS Gothic" charset="0"/>
                <a:cs typeface="MS Gothic" charset="0"/>
              </a:rPr>
              <a:t> </a:t>
            </a:r>
            <a:r>
              <a:rPr lang="en-GB" sz="2900" b="1" dirty="0" err="1">
                <a:solidFill>
                  <a:srgbClr val="FFFF00"/>
                </a:solidFill>
                <a:latin typeface="Arial" charset="0"/>
                <a:ea typeface="MS Gothic" charset="0"/>
                <a:cs typeface="MS Gothic" charset="0"/>
              </a:rPr>
              <a:t>vị</a:t>
            </a:r>
            <a:r>
              <a:rPr lang="en-GB" sz="2900" b="1" dirty="0">
                <a:solidFill>
                  <a:srgbClr val="FFFF00"/>
                </a:solidFill>
                <a:latin typeface="Arial" charset="0"/>
                <a:ea typeface="MS Gothic" charset="0"/>
                <a:cs typeface="MS Gothic" charset="0"/>
              </a:rPr>
              <a:t> </a:t>
            </a:r>
            <a:r>
              <a:rPr lang="en-GB" sz="2900" b="1" dirty="0" err="1">
                <a:solidFill>
                  <a:srgbClr val="FFFF00"/>
                </a:solidFill>
                <a:latin typeface="Arial" charset="0"/>
                <a:ea typeface="MS Gothic" charset="0"/>
                <a:cs typeface="MS Gothic" charset="0"/>
              </a:rPr>
              <a:t>của</a:t>
            </a:r>
            <a:r>
              <a:rPr lang="en-GB" sz="2900" b="1" dirty="0">
                <a:solidFill>
                  <a:srgbClr val="FFFF00"/>
                </a:solidFill>
                <a:latin typeface="Arial" charset="0"/>
                <a:ea typeface="MS Gothic" charset="0"/>
                <a:cs typeface="MS Gothic" charset="0"/>
              </a:rPr>
              <a:t> </a:t>
            </a:r>
            <a:r>
              <a:rPr lang="en-GB" sz="2900" b="1" dirty="0" err="1">
                <a:solidFill>
                  <a:srgbClr val="FFFF00"/>
                </a:solidFill>
                <a:latin typeface="Arial" charset="0"/>
                <a:ea typeface="MS Gothic" charset="0"/>
                <a:cs typeface="MS Gothic" charset="0"/>
              </a:rPr>
              <a:t>Chúa</a:t>
            </a:r>
            <a:r>
              <a:rPr lang="en-GB" sz="2900" b="1" dirty="0">
                <a:solidFill>
                  <a:srgbClr val="FFFF00"/>
                </a:solidFill>
                <a:latin typeface="Arial" charset="0"/>
                <a:ea typeface="MS Gothic" charset="0"/>
                <a:cs typeface="MS Gothic" charset="0"/>
              </a:rPr>
              <a:t> </a:t>
            </a:r>
            <a:r>
              <a:rPr lang="en-GB" sz="2800" b="1" dirty="0" err="1">
                <a:solidFill>
                  <a:srgbClr val="FFFF00"/>
                </a:solidFill>
                <a:latin typeface="Arial" charset="0"/>
              </a:rPr>
              <a:t>Giê-xu</a:t>
            </a:r>
            <a:endParaRPr lang="en-GB" sz="2800" b="1" dirty="0">
              <a:solidFill>
                <a:srgbClr val="FFFF00"/>
              </a:solidFill>
              <a:latin typeface="Arial" charset="0"/>
            </a:endParaRPr>
          </a:p>
        </p:txBody>
      </p:sp>
      <p:sp>
        <p:nvSpPr>
          <p:cNvPr id="16393" name="Text Box 9"/>
          <p:cNvSpPr txBox="1">
            <a:spLocks noChangeArrowheads="1"/>
          </p:cNvSpPr>
          <p:nvPr/>
        </p:nvSpPr>
        <p:spPr bwMode="auto">
          <a:xfrm>
            <a:off x="1509713" y="3935413"/>
            <a:ext cx="6088062" cy="977358"/>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2900" b="1" dirty="0">
                <a:solidFill>
                  <a:srgbClr val="FFFF00"/>
                </a:solidFill>
                <a:latin typeface="Arial" charset="0"/>
                <a:ea typeface="MS Gothic" charset="0"/>
                <a:cs typeface="MS Gothic" charset="0"/>
              </a:rPr>
              <a:t>• </a:t>
            </a:r>
            <a:r>
              <a:rPr lang="en-GB" sz="2900" b="1" u="sng" dirty="0" err="1">
                <a:solidFill>
                  <a:schemeClr val="bg1"/>
                </a:solidFill>
                <a:latin typeface="Arial" charset="0"/>
                <a:ea typeface="MS Gothic" charset="0"/>
                <a:cs typeface="MS Gothic" charset="0"/>
              </a:rPr>
              <a:t>Mục</a:t>
            </a:r>
            <a:r>
              <a:rPr lang="en-GB" sz="2900" b="1" u="sng" dirty="0">
                <a:solidFill>
                  <a:schemeClr val="bg1"/>
                </a:solidFill>
                <a:latin typeface="Arial" charset="0"/>
                <a:ea typeface="MS Gothic" charset="0"/>
                <a:cs typeface="MS Gothic" charset="0"/>
              </a:rPr>
              <a:t> </a:t>
            </a:r>
            <a:r>
              <a:rPr lang="en-GB" sz="2900" b="1" u="sng" dirty="0" err="1">
                <a:solidFill>
                  <a:schemeClr val="bg1"/>
                </a:solidFill>
                <a:latin typeface="Arial" charset="0"/>
                <a:ea typeface="MS Gothic" charset="0"/>
                <a:cs typeface="MS Gothic" charset="0"/>
              </a:rPr>
              <a:t>đích</a:t>
            </a:r>
            <a:r>
              <a:rPr lang="en-GB" sz="2900" b="1" u="sng" dirty="0">
                <a:solidFill>
                  <a:schemeClr val="bg1"/>
                </a:solidFill>
                <a:latin typeface="Arial" charset="0"/>
                <a:ea typeface="MS Gothic" charset="0"/>
                <a:cs typeface="MS Gothic" charset="0"/>
              </a:rPr>
              <a:t> </a:t>
            </a:r>
            <a:r>
              <a:rPr lang="en-GB" sz="2900" b="1" dirty="0" err="1">
                <a:solidFill>
                  <a:srgbClr val="FFFF00"/>
                </a:solidFill>
                <a:latin typeface="Arial" charset="0"/>
                <a:ea typeface="MS Gothic" charset="0"/>
                <a:cs typeface="MS Gothic" charset="0"/>
              </a:rPr>
              <a:t>nền</a:t>
            </a:r>
            <a:r>
              <a:rPr lang="en-GB" sz="2900" b="1" dirty="0">
                <a:solidFill>
                  <a:srgbClr val="FFFF00"/>
                </a:solidFill>
                <a:latin typeface="Arial" charset="0"/>
                <a:ea typeface="MS Gothic" charset="0"/>
                <a:cs typeface="MS Gothic" charset="0"/>
              </a:rPr>
              <a:t> </a:t>
            </a:r>
            <a:r>
              <a:rPr lang="en-GB" sz="2900" b="1" dirty="0" err="1">
                <a:solidFill>
                  <a:srgbClr val="FFFF00"/>
                </a:solidFill>
                <a:latin typeface="Arial" charset="0"/>
                <a:ea typeface="MS Gothic" charset="0"/>
                <a:cs typeface="MS Gothic" charset="0"/>
              </a:rPr>
              <a:t>tảng</a:t>
            </a:r>
            <a:r>
              <a:rPr lang="en-GB" sz="2900" b="1" dirty="0">
                <a:solidFill>
                  <a:srgbClr val="FFFF00"/>
                </a:solidFill>
                <a:latin typeface="Arial" charset="0"/>
                <a:ea typeface="MS Gothic" charset="0"/>
                <a:cs typeface="MS Gothic" charset="0"/>
              </a:rPr>
              <a:t> </a:t>
            </a:r>
            <a:r>
              <a:rPr lang="en-GB" sz="2900" b="1" dirty="0" err="1">
                <a:solidFill>
                  <a:srgbClr val="FFFF00"/>
                </a:solidFill>
                <a:latin typeface="Arial" charset="0"/>
                <a:ea typeface="MS Gothic" charset="0"/>
                <a:cs typeface="MS Gothic" charset="0"/>
              </a:rPr>
              <a:t>khi</a:t>
            </a:r>
            <a:r>
              <a:rPr lang="en-GB" sz="2900" b="1" dirty="0">
                <a:solidFill>
                  <a:srgbClr val="FFFF00"/>
                </a:solidFill>
                <a:latin typeface="Arial" charset="0"/>
                <a:ea typeface="MS Gothic" charset="0"/>
                <a:cs typeface="MS Gothic" charset="0"/>
              </a:rPr>
              <a:t> </a:t>
            </a:r>
            <a:r>
              <a:rPr lang="en-GB" sz="2900" b="1" dirty="0" err="1">
                <a:solidFill>
                  <a:srgbClr val="FFFF00"/>
                </a:solidFill>
                <a:latin typeface="Arial" charset="0"/>
                <a:ea typeface="MS Gothic" charset="0"/>
                <a:cs typeface="MS Gothic" charset="0"/>
              </a:rPr>
              <a:t>viết</a:t>
            </a:r>
            <a:r>
              <a:rPr lang="en-GB" sz="2900" b="1" dirty="0">
                <a:solidFill>
                  <a:srgbClr val="FFFF00"/>
                </a:solidFill>
                <a:latin typeface="Arial" charset="0"/>
                <a:ea typeface="MS Gothic" charset="0"/>
                <a:cs typeface="MS Gothic" charset="0"/>
              </a:rPr>
              <a:t> </a:t>
            </a:r>
            <a:r>
              <a:rPr lang="en-GB" sz="2900" b="1" dirty="0" err="1">
                <a:solidFill>
                  <a:srgbClr val="FFFF00"/>
                </a:solidFill>
                <a:latin typeface="Arial" charset="0"/>
                <a:ea typeface="MS Gothic" charset="0"/>
                <a:cs typeface="MS Gothic" charset="0"/>
              </a:rPr>
              <a:t>sách</a:t>
            </a:r>
            <a:r>
              <a:rPr lang="en-GB" sz="2900" b="1" dirty="0">
                <a:solidFill>
                  <a:srgbClr val="FFFF00"/>
                </a:solidFill>
                <a:latin typeface="Arial" charset="0"/>
                <a:ea typeface="MS Gothic" charset="0"/>
                <a:cs typeface="MS Gothic" charset="0"/>
              </a:rPr>
              <a:t> </a:t>
            </a:r>
            <a:r>
              <a:rPr lang="en-GB" sz="2900" b="1" dirty="0" err="1">
                <a:solidFill>
                  <a:srgbClr val="FFFF00"/>
                </a:solidFill>
                <a:latin typeface="Arial" charset="0"/>
                <a:ea typeface="MS Gothic" charset="0"/>
                <a:cs typeface="MS Gothic" charset="0"/>
              </a:rPr>
              <a:t>Phúc</a:t>
            </a:r>
            <a:r>
              <a:rPr lang="en-GB" sz="2900" b="1" dirty="0">
                <a:solidFill>
                  <a:srgbClr val="FFFF00"/>
                </a:solidFill>
                <a:latin typeface="Arial" charset="0"/>
                <a:ea typeface="MS Gothic" charset="0"/>
                <a:cs typeface="MS Gothic" charset="0"/>
              </a:rPr>
              <a:t> </a:t>
            </a:r>
            <a:r>
              <a:rPr lang="en-GB" sz="2900" b="1" dirty="0" err="1">
                <a:solidFill>
                  <a:srgbClr val="FFFF00"/>
                </a:solidFill>
                <a:latin typeface="Arial" charset="0"/>
                <a:ea typeface="MS Gothic" charset="0"/>
                <a:cs typeface="MS Gothic" charset="0"/>
              </a:rPr>
              <a:t>Âm</a:t>
            </a:r>
            <a:r>
              <a:rPr lang="en-GB" sz="2900" b="1" dirty="0">
                <a:solidFill>
                  <a:srgbClr val="FFFF00"/>
                </a:solidFill>
                <a:latin typeface="Arial" charset="0"/>
                <a:ea typeface="MS Gothic" charset="0"/>
                <a:cs typeface="MS Gothic" charset="0"/>
              </a:rPr>
              <a:t> </a:t>
            </a:r>
            <a:r>
              <a:rPr lang="en-GB" sz="2900" b="1" dirty="0" err="1">
                <a:solidFill>
                  <a:srgbClr val="FFFF00"/>
                </a:solidFill>
                <a:latin typeface="Arial" charset="0"/>
                <a:ea typeface="MS Gothic" charset="0"/>
                <a:cs typeface="MS Gothic" charset="0"/>
              </a:rPr>
              <a:t>của</a:t>
            </a:r>
            <a:r>
              <a:rPr lang="en-GB" sz="2900" b="1" dirty="0">
                <a:solidFill>
                  <a:srgbClr val="FFFF00"/>
                </a:solidFill>
                <a:latin typeface="Arial" charset="0"/>
                <a:ea typeface="MS Gothic" charset="0"/>
                <a:cs typeface="MS Gothic" charset="0"/>
              </a:rPr>
              <a:t> </a:t>
            </a:r>
            <a:r>
              <a:rPr lang="en-GB" sz="2900" b="1" dirty="0" err="1">
                <a:solidFill>
                  <a:srgbClr val="FFFF00"/>
                </a:solidFill>
                <a:latin typeface="Arial" charset="0"/>
                <a:ea typeface="MS Gothic" charset="0"/>
                <a:cs typeface="MS Gothic" charset="0"/>
              </a:rPr>
              <a:t>mình</a:t>
            </a:r>
            <a:endParaRPr lang="en-GB" sz="2900" b="1" dirty="0">
              <a:solidFill>
                <a:srgbClr val="FFFF00"/>
              </a:solidFill>
              <a:latin typeface="Arial" charset="0"/>
              <a:ea typeface="MS Gothic" charset="0"/>
              <a:cs typeface="MS Gothic" charset="0"/>
            </a:endParaRPr>
          </a:p>
        </p:txBody>
      </p:sp>
      <p:sp>
        <p:nvSpPr>
          <p:cNvPr id="16394" name="Text Box 10"/>
          <p:cNvSpPr txBox="1">
            <a:spLocks noChangeArrowheads="1"/>
          </p:cNvSpPr>
          <p:nvPr/>
        </p:nvSpPr>
        <p:spPr bwMode="auto">
          <a:xfrm>
            <a:off x="1508131" y="5259390"/>
            <a:ext cx="6416675" cy="531082"/>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2900" b="1" dirty="0">
                <a:solidFill>
                  <a:srgbClr val="FFFF00"/>
                </a:solidFill>
                <a:latin typeface="Arial" charset="0"/>
                <a:ea typeface="MS Gothic" charset="0"/>
                <a:cs typeface="MS Gothic" charset="0"/>
              </a:rPr>
              <a:t>• </a:t>
            </a:r>
            <a:r>
              <a:rPr lang="en-GB" sz="2900" b="1" u="sng" dirty="0" err="1">
                <a:solidFill>
                  <a:schemeClr val="bg1"/>
                </a:solidFill>
                <a:latin typeface="Arial" charset="0"/>
                <a:ea typeface="MS Gothic" charset="0"/>
                <a:cs typeface="MS Gothic" charset="0"/>
              </a:rPr>
              <a:t>Thời</a:t>
            </a:r>
            <a:r>
              <a:rPr lang="en-GB" sz="2900" b="1" u="sng" dirty="0">
                <a:solidFill>
                  <a:schemeClr val="bg1"/>
                </a:solidFill>
                <a:latin typeface="Arial" charset="0"/>
                <a:ea typeface="MS Gothic" charset="0"/>
                <a:cs typeface="MS Gothic" charset="0"/>
              </a:rPr>
              <a:t> </a:t>
            </a:r>
            <a:r>
              <a:rPr lang="en-GB" sz="2900" b="1" u="sng" dirty="0" err="1">
                <a:solidFill>
                  <a:schemeClr val="bg1"/>
                </a:solidFill>
                <a:latin typeface="Arial" charset="0"/>
                <a:ea typeface="MS Gothic" charset="0"/>
                <a:cs typeface="MS Gothic" charset="0"/>
              </a:rPr>
              <a:t>điểm</a:t>
            </a:r>
            <a:r>
              <a:rPr lang="en-GB" sz="2900" b="1" u="sng" dirty="0">
                <a:solidFill>
                  <a:schemeClr val="bg1"/>
                </a:solidFill>
                <a:latin typeface="Arial" charset="0"/>
                <a:ea typeface="MS Gothic" charset="0"/>
                <a:cs typeface="MS Gothic" charset="0"/>
              </a:rPr>
              <a:t> </a:t>
            </a:r>
            <a:r>
              <a:rPr lang="en-GB" sz="2900" b="1" dirty="0" err="1">
                <a:solidFill>
                  <a:srgbClr val="FFFF00"/>
                </a:solidFill>
                <a:latin typeface="Arial" charset="0"/>
                <a:ea typeface="MS Gothic" charset="0"/>
                <a:cs typeface="MS Gothic" charset="0"/>
              </a:rPr>
              <a:t>viết</a:t>
            </a:r>
            <a:r>
              <a:rPr lang="en-GB" sz="2900" b="1" dirty="0">
                <a:solidFill>
                  <a:srgbClr val="FFFF00"/>
                </a:solidFill>
                <a:latin typeface="Arial" charset="0"/>
                <a:ea typeface="MS Gothic" charset="0"/>
                <a:cs typeface="MS Gothic" charset="0"/>
              </a:rPr>
              <a:t> </a:t>
            </a:r>
            <a:r>
              <a:rPr lang="en-GB" sz="2900" b="1" dirty="0" err="1">
                <a:solidFill>
                  <a:srgbClr val="FFFF00"/>
                </a:solidFill>
                <a:latin typeface="Arial" charset="0"/>
                <a:ea typeface="MS Gothic" charset="0"/>
                <a:cs typeface="MS Gothic" charset="0"/>
              </a:rPr>
              <a:t>của</a:t>
            </a:r>
            <a:r>
              <a:rPr lang="en-GB" sz="2900" b="1" dirty="0">
                <a:solidFill>
                  <a:srgbClr val="FFFF00"/>
                </a:solidFill>
                <a:latin typeface="Arial" charset="0"/>
                <a:ea typeface="MS Gothic" charset="0"/>
                <a:cs typeface="MS Gothic" charset="0"/>
              </a:rPr>
              <a:t> </a:t>
            </a:r>
            <a:r>
              <a:rPr lang="en-GB" sz="2900" b="1" dirty="0" err="1">
                <a:solidFill>
                  <a:srgbClr val="FFFF00"/>
                </a:solidFill>
                <a:latin typeface="Arial" charset="0"/>
                <a:ea typeface="MS Gothic" charset="0"/>
                <a:cs typeface="MS Gothic" charset="0"/>
              </a:rPr>
              <a:t>riêng</a:t>
            </a:r>
            <a:r>
              <a:rPr lang="en-GB" sz="2900" b="1" dirty="0">
                <a:solidFill>
                  <a:srgbClr val="FFFF00"/>
                </a:solidFill>
                <a:latin typeface="Arial" charset="0"/>
                <a:ea typeface="MS Gothic" charset="0"/>
                <a:cs typeface="MS Gothic" charset="0"/>
              </a:rPr>
              <a:t> </a:t>
            </a:r>
            <a:r>
              <a:rPr lang="en-GB" sz="2900" b="1" dirty="0" err="1">
                <a:solidFill>
                  <a:srgbClr val="FFFF00"/>
                </a:solidFill>
                <a:latin typeface="Arial" charset="0"/>
                <a:ea typeface="MS Gothic" charset="0"/>
                <a:cs typeface="MS Gothic" charset="0"/>
              </a:rPr>
              <a:t>mình</a:t>
            </a:r>
            <a:endParaRPr lang="en-GB" sz="2900" b="1" dirty="0">
              <a:solidFill>
                <a:srgbClr val="FFFF00"/>
              </a:solidFill>
              <a:latin typeface="Arial" charset="0"/>
              <a:ea typeface="MS Gothic" charset="0"/>
              <a:cs typeface="MS Gothic" charset="0"/>
            </a:endParaRPr>
          </a:p>
        </p:txBody>
      </p:sp>
      <p:sp>
        <p:nvSpPr>
          <p:cNvPr id="273418" name="Text Box 11"/>
          <p:cNvSpPr txBox="1">
            <a:spLocks noChangeArrowheads="1"/>
          </p:cNvSpPr>
          <p:nvPr/>
        </p:nvSpPr>
        <p:spPr bwMode="auto">
          <a:xfrm>
            <a:off x="8355396" y="6540007"/>
            <a:ext cx="304040" cy="22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14</a:t>
            </a:r>
          </a:p>
        </p:txBody>
      </p:sp>
      <p:sp>
        <p:nvSpPr>
          <p:cNvPr id="273419" name="Text Box 12"/>
          <p:cNvSpPr txBox="1">
            <a:spLocks noChangeArrowheads="1"/>
          </p:cNvSpPr>
          <p:nvPr/>
        </p:nvSpPr>
        <p:spPr bwMode="auto">
          <a:xfrm>
            <a:off x="8693550" y="6485442"/>
            <a:ext cx="281776" cy="300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14" name="Title 13"/>
          <p:cNvSpPr>
            <a:spLocks noGrp="1"/>
          </p:cNvSpPr>
          <p:nvPr>
            <p:ph type="title" idx="4294967295"/>
          </p:nvPr>
        </p:nvSpPr>
        <p:spPr>
          <a:xfrm>
            <a:off x="0" y="685806"/>
            <a:ext cx="9144000" cy="792163"/>
          </a:xfrm>
          <a:prstGeom prst="rect">
            <a:avLst/>
          </a:prstGeom>
        </p:spPr>
        <p:txBody>
          <a:bodyPr lIns="91376" tIns="45688" rIns="91376" bIns="45688"/>
          <a:lstStyle/>
          <a:p>
            <a:pPr>
              <a:defRPr/>
            </a:pPr>
            <a:r>
              <a:rPr lang="en-GB" sz="3600" b="1" i="1" cap="all" dirty="0">
                <a:solidFill>
                  <a:srgbClr val="66FFFF"/>
                </a:solidFill>
                <a:latin typeface="Arial" charset="0"/>
                <a:cs typeface="MS Gothic" charset="0"/>
              </a:rPr>
              <a:t>MỖI TRƯỚC </a:t>
            </a:r>
            <a:r>
              <a:rPr lang="en-GB" sz="3600" b="1" i="1" cap="all" dirty="0" err="1">
                <a:solidFill>
                  <a:srgbClr val="66FFFF"/>
                </a:solidFill>
                <a:latin typeface="Arial" charset="0"/>
                <a:cs typeface="MS Gothic" charset="0"/>
              </a:rPr>
              <a:t>GiẢ</a:t>
            </a:r>
            <a:r>
              <a:rPr lang="en-GB" sz="3600" b="1" i="1" cap="all" dirty="0">
                <a:solidFill>
                  <a:srgbClr val="66FFFF"/>
                </a:solidFill>
                <a:latin typeface="Arial" charset="0"/>
                <a:cs typeface="MS Gothic" charset="0"/>
              </a:rPr>
              <a:t> PHÚC ÂM CÓ:</a:t>
            </a:r>
          </a:p>
        </p:txBody>
      </p:sp>
      <p:sp>
        <p:nvSpPr>
          <p:cNvPr id="15" name="TextBox 14"/>
          <p:cNvSpPr txBox="1"/>
          <p:nvPr/>
        </p:nvSpPr>
        <p:spPr>
          <a:xfrm>
            <a:off x="8460436" y="5"/>
            <a:ext cx="698049"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smtClean="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extLst>
      <p:ext uri="{BB962C8B-B14F-4D97-AF65-F5344CB8AC3E}">
        <p14:creationId xmlns:p14="http://schemas.microsoft.com/office/powerpoint/2010/main" val="1201643507"/>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wipe(left)">
                                      <p:cBhvr>
                                        <p:cTn id="7" dur="500"/>
                                        <p:tgtEl>
                                          <p:spTgt spid="163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6392"/>
                                        </p:tgtEl>
                                        <p:attrNameLst>
                                          <p:attrName>style.visibility</p:attrName>
                                        </p:attrNameLst>
                                      </p:cBhvr>
                                      <p:to>
                                        <p:strVal val="visible"/>
                                      </p:to>
                                    </p:set>
                                    <p:animEffect transition="in" filter="wipe(left)">
                                      <p:cBhvr>
                                        <p:cTn id="12" dur="500"/>
                                        <p:tgtEl>
                                          <p:spTgt spid="163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6393"/>
                                        </p:tgtEl>
                                        <p:attrNameLst>
                                          <p:attrName>style.visibility</p:attrName>
                                        </p:attrNameLst>
                                      </p:cBhvr>
                                      <p:to>
                                        <p:strVal val="visible"/>
                                      </p:to>
                                    </p:set>
                                    <p:animEffect transition="in" filter="wipe(left)">
                                      <p:cBhvr>
                                        <p:cTn id="17" dur="500"/>
                                        <p:tgtEl>
                                          <p:spTgt spid="163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6394"/>
                                        </p:tgtEl>
                                        <p:attrNameLst>
                                          <p:attrName>style.visibility</p:attrName>
                                        </p:attrNameLst>
                                      </p:cBhvr>
                                      <p:to>
                                        <p:strVal val="visible"/>
                                      </p:to>
                                    </p:set>
                                    <p:animEffect transition="in" filter="wipe(left)">
                                      <p:cBhvr>
                                        <p:cTn id="22" dur="500"/>
                                        <p:tgtEl>
                                          <p:spTgt spid="16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75457"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490" y="231775"/>
            <a:ext cx="8401050" cy="6402388"/>
          </a:xfrm>
          <a:prstGeom prst="rect">
            <a:avLst/>
          </a:prstGeom>
          <a:blipFill dpi="0" rotWithShape="0">
            <a:blip r:embed="rId5" cstate="print"/>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275458"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sp>
        <p:nvSpPr>
          <p:cNvPr id="275459"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sp>
        <p:nvSpPr>
          <p:cNvPr id="275460"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sp>
        <p:nvSpPr>
          <p:cNvPr id="275461"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sp>
        <p:nvSpPr>
          <p:cNvPr id="275462"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sp>
        <p:nvSpPr>
          <p:cNvPr id="275463"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grpSp>
        <p:nvGrpSpPr>
          <p:cNvPr id="2" name="Group 8"/>
          <p:cNvGrpSpPr>
            <a:grpSpLocks/>
          </p:cNvGrpSpPr>
          <p:nvPr/>
        </p:nvGrpSpPr>
        <p:grpSpPr bwMode="auto">
          <a:xfrm>
            <a:off x="1778000" y="1411288"/>
            <a:ext cx="5702300" cy="4191000"/>
            <a:chOff x="1232" y="1008"/>
            <a:chExt cx="3951" cy="2991"/>
          </a:xfrm>
        </p:grpSpPr>
        <p:grpSp>
          <p:nvGrpSpPr>
            <p:cNvPr id="3" name="Group 9"/>
            <p:cNvGrpSpPr>
              <a:grpSpLocks/>
            </p:cNvGrpSpPr>
            <p:nvPr/>
          </p:nvGrpSpPr>
          <p:grpSpPr bwMode="auto">
            <a:xfrm>
              <a:off x="1232" y="2928"/>
              <a:ext cx="1615" cy="1071"/>
              <a:chOff x="1232" y="2928"/>
              <a:chExt cx="1615" cy="1071"/>
            </a:xfrm>
          </p:grpSpPr>
          <p:sp>
            <p:nvSpPr>
              <p:cNvPr id="275491" name="Line 10"/>
              <p:cNvSpPr>
                <a:spLocks noChangeShapeType="1"/>
              </p:cNvSpPr>
              <p:nvPr/>
            </p:nvSpPr>
            <p:spPr bwMode="auto">
              <a:xfrm>
                <a:off x="1248" y="3264"/>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sp>
            <p:nvSpPr>
              <p:cNvPr id="275492" name="Line 11"/>
              <p:cNvSpPr>
                <a:spLocks noChangeShapeType="1"/>
              </p:cNvSpPr>
              <p:nvPr/>
            </p:nvSpPr>
            <p:spPr bwMode="auto">
              <a:xfrm>
                <a:off x="1232" y="3632"/>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sp>
            <p:nvSpPr>
              <p:cNvPr id="275493" name="Line 12"/>
              <p:cNvSpPr>
                <a:spLocks noChangeShapeType="1"/>
              </p:cNvSpPr>
              <p:nvPr/>
            </p:nvSpPr>
            <p:spPr bwMode="auto">
              <a:xfrm>
                <a:off x="1232" y="4000"/>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sp>
            <p:nvSpPr>
              <p:cNvPr id="275494" name="Line 13"/>
              <p:cNvSpPr>
                <a:spLocks noChangeShapeType="1"/>
              </p:cNvSpPr>
              <p:nvPr/>
            </p:nvSpPr>
            <p:spPr bwMode="auto">
              <a:xfrm>
                <a:off x="1232" y="2928"/>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4" name="Group 14"/>
            <p:cNvGrpSpPr>
              <a:grpSpLocks/>
            </p:cNvGrpSpPr>
            <p:nvPr/>
          </p:nvGrpSpPr>
          <p:grpSpPr bwMode="auto">
            <a:xfrm>
              <a:off x="3552" y="2928"/>
              <a:ext cx="1615" cy="1071"/>
              <a:chOff x="3552" y="2928"/>
              <a:chExt cx="1615" cy="1071"/>
            </a:xfrm>
          </p:grpSpPr>
          <p:sp>
            <p:nvSpPr>
              <p:cNvPr id="275487" name="Line 15"/>
              <p:cNvSpPr>
                <a:spLocks noChangeShapeType="1"/>
              </p:cNvSpPr>
              <p:nvPr/>
            </p:nvSpPr>
            <p:spPr bwMode="auto">
              <a:xfrm>
                <a:off x="3568" y="3264"/>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sp>
            <p:nvSpPr>
              <p:cNvPr id="275488" name="Line 16"/>
              <p:cNvSpPr>
                <a:spLocks noChangeShapeType="1"/>
              </p:cNvSpPr>
              <p:nvPr/>
            </p:nvSpPr>
            <p:spPr bwMode="auto">
              <a:xfrm>
                <a:off x="3552" y="3632"/>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sp>
            <p:nvSpPr>
              <p:cNvPr id="275489" name="Line 17"/>
              <p:cNvSpPr>
                <a:spLocks noChangeShapeType="1"/>
              </p:cNvSpPr>
              <p:nvPr/>
            </p:nvSpPr>
            <p:spPr bwMode="auto">
              <a:xfrm>
                <a:off x="3552" y="4000"/>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sp>
            <p:nvSpPr>
              <p:cNvPr id="275490" name="Line 18"/>
              <p:cNvSpPr>
                <a:spLocks noChangeShapeType="1"/>
              </p:cNvSpPr>
              <p:nvPr/>
            </p:nvSpPr>
            <p:spPr bwMode="auto">
              <a:xfrm>
                <a:off x="3552" y="2928"/>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5" name="Group 19"/>
            <p:cNvGrpSpPr>
              <a:grpSpLocks/>
            </p:cNvGrpSpPr>
            <p:nvPr/>
          </p:nvGrpSpPr>
          <p:grpSpPr bwMode="auto">
            <a:xfrm>
              <a:off x="3568" y="1008"/>
              <a:ext cx="1615" cy="1071"/>
              <a:chOff x="3568" y="1008"/>
              <a:chExt cx="1615" cy="1071"/>
            </a:xfrm>
          </p:grpSpPr>
          <p:sp>
            <p:nvSpPr>
              <p:cNvPr id="275483" name="Line 20"/>
              <p:cNvSpPr>
                <a:spLocks noChangeShapeType="1"/>
              </p:cNvSpPr>
              <p:nvPr/>
            </p:nvSpPr>
            <p:spPr bwMode="auto">
              <a:xfrm>
                <a:off x="3584" y="1344"/>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sp>
            <p:nvSpPr>
              <p:cNvPr id="275484" name="Line 21"/>
              <p:cNvSpPr>
                <a:spLocks noChangeShapeType="1"/>
              </p:cNvSpPr>
              <p:nvPr/>
            </p:nvSpPr>
            <p:spPr bwMode="auto">
              <a:xfrm>
                <a:off x="3568" y="1712"/>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sp>
            <p:nvSpPr>
              <p:cNvPr id="275485" name="Line 22"/>
              <p:cNvSpPr>
                <a:spLocks noChangeShapeType="1"/>
              </p:cNvSpPr>
              <p:nvPr/>
            </p:nvSpPr>
            <p:spPr bwMode="auto">
              <a:xfrm>
                <a:off x="3568" y="2080"/>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sp>
            <p:nvSpPr>
              <p:cNvPr id="275486" name="Line 23"/>
              <p:cNvSpPr>
                <a:spLocks noChangeShapeType="1"/>
              </p:cNvSpPr>
              <p:nvPr/>
            </p:nvSpPr>
            <p:spPr bwMode="auto">
              <a:xfrm>
                <a:off x="3568" y="1008"/>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6" name="Group 24"/>
            <p:cNvGrpSpPr>
              <a:grpSpLocks/>
            </p:cNvGrpSpPr>
            <p:nvPr/>
          </p:nvGrpSpPr>
          <p:grpSpPr bwMode="auto">
            <a:xfrm>
              <a:off x="1264" y="1008"/>
              <a:ext cx="1615" cy="1071"/>
              <a:chOff x="1264" y="1008"/>
              <a:chExt cx="1615" cy="1071"/>
            </a:xfrm>
          </p:grpSpPr>
          <p:sp>
            <p:nvSpPr>
              <p:cNvPr id="275479" name="Line 25"/>
              <p:cNvSpPr>
                <a:spLocks noChangeShapeType="1"/>
              </p:cNvSpPr>
              <p:nvPr/>
            </p:nvSpPr>
            <p:spPr bwMode="auto">
              <a:xfrm>
                <a:off x="1280" y="1344"/>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sp>
            <p:nvSpPr>
              <p:cNvPr id="275480" name="Line 26"/>
              <p:cNvSpPr>
                <a:spLocks noChangeShapeType="1"/>
              </p:cNvSpPr>
              <p:nvPr/>
            </p:nvSpPr>
            <p:spPr bwMode="auto">
              <a:xfrm>
                <a:off x="1264" y="1712"/>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sp>
            <p:nvSpPr>
              <p:cNvPr id="275481" name="Line 27"/>
              <p:cNvSpPr>
                <a:spLocks noChangeShapeType="1"/>
              </p:cNvSpPr>
              <p:nvPr/>
            </p:nvSpPr>
            <p:spPr bwMode="auto">
              <a:xfrm>
                <a:off x="1264" y="2080"/>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sp>
            <p:nvSpPr>
              <p:cNvPr id="275482" name="Line 28"/>
              <p:cNvSpPr>
                <a:spLocks noChangeShapeType="1"/>
              </p:cNvSpPr>
              <p:nvPr/>
            </p:nvSpPr>
            <p:spPr bwMode="auto">
              <a:xfrm>
                <a:off x="1264" y="1008"/>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grpSp>
        <p:nvGrpSpPr>
          <p:cNvPr id="7" name="Group 29"/>
          <p:cNvGrpSpPr>
            <a:grpSpLocks/>
          </p:cNvGrpSpPr>
          <p:nvPr/>
        </p:nvGrpSpPr>
        <p:grpSpPr bwMode="auto">
          <a:xfrm>
            <a:off x="1412875" y="946156"/>
            <a:ext cx="3860800" cy="3332163"/>
            <a:chOff x="979" y="675"/>
            <a:chExt cx="2675" cy="2379"/>
          </a:xfrm>
        </p:grpSpPr>
        <p:sp>
          <p:nvSpPr>
            <p:cNvPr id="275471" name="Rectangle 30"/>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2</a:t>
              </a:r>
            </a:p>
          </p:txBody>
        </p:sp>
        <p:sp>
          <p:nvSpPr>
            <p:cNvPr id="275472" name="Rectangle 31"/>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3</a:t>
              </a:r>
            </a:p>
          </p:txBody>
        </p:sp>
        <p:sp>
          <p:nvSpPr>
            <p:cNvPr id="275473" name="Rectangle 32"/>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275474" name="Rectangle 33"/>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1</a:t>
              </a:r>
            </a:p>
          </p:txBody>
        </p:sp>
      </p:grpSp>
      <p:sp>
        <p:nvSpPr>
          <p:cNvPr id="275466" name="Text Box 34"/>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275467" name="Text Box 35"/>
          <p:cNvSpPr txBox="1">
            <a:spLocks noChangeArrowheads="1"/>
          </p:cNvSpPr>
          <p:nvPr/>
        </p:nvSpPr>
        <p:spPr bwMode="auto">
          <a:xfrm>
            <a:off x="8020051" y="6538914"/>
            <a:ext cx="1666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75468" name="Text Box 36"/>
          <p:cNvSpPr txBox="1">
            <a:spLocks noChangeArrowheads="1"/>
          </p:cNvSpPr>
          <p:nvPr/>
        </p:nvSpPr>
        <p:spPr bwMode="auto">
          <a:xfrm>
            <a:off x="8355481" y="6540007"/>
            <a:ext cx="303865" cy="22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15</a:t>
            </a:r>
          </a:p>
        </p:txBody>
      </p:sp>
      <p:sp>
        <p:nvSpPr>
          <p:cNvPr id="39" name="Title 38"/>
          <p:cNvSpPr>
            <a:spLocks noGrp="1"/>
          </p:cNvSpPr>
          <p:nvPr>
            <p:ph type="title" idx="4294967295"/>
          </p:nvPr>
        </p:nvSpPr>
        <p:spPr bwMode="auto">
          <a:xfrm>
            <a:off x="0" y="180976"/>
            <a:ext cx="8229600" cy="5050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00" tIns="41963" rIns="80700" bIns="41963">
            <a:spAutoFit/>
          </a:bodyPr>
          <a:lstStyle/>
          <a:p>
            <a:pPr>
              <a:spcBef>
                <a:spcPts val="1800"/>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US" sz="2900" b="1" dirty="0">
                <a:solidFill>
                  <a:srgbClr val="FFEA18"/>
                </a:solidFill>
                <a:latin typeface="Arial" pitchFamily="34" charset="0"/>
                <a:cs typeface="Arial" pitchFamily="34" charset="0"/>
              </a:rPr>
              <a:t>BỐN CHÂN DUNG RIÊNG </a:t>
            </a:r>
            <a:r>
              <a:rPr lang="en-US" sz="2900" b="1" dirty="0" err="1">
                <a:solidFill>
                  <a:srgbClr val="FFEA18"/>
                </a:solidFill>
                <a:latin typeface="Arial" pitchFamily="34" charset="0"/>
                <a:cs typeface="Arial" pitchFamily="34" charset="0"/>
              </a:rPr>
              <a:t>BiỆT</a:t>
            </a:r>
            <a:r>
              <a:rPr lang="en-US" sz="2900" b="1" dirty="0">
                <a:solidFill>
                  <a:srgbClr val="FFEA18"/>
                </a:solidFill>
                <a:latin typeface="Arial" pitchFamily="34" charset="0"/>
                <a:cs typeface="Arial" pitchFamily="34" charset="0"/>
              </a:rPr>
              <a:t> </a:t>
            </a:r>
            <a:r>
              <a:rPr lang="en-US" sz="2900" b="1" dirty="0">
                <a:solidFill>
                  <a:srgbClr val="FFEA18"/>
                </a:solidFill>
                <a:latin typeface="Comic Sans MS" charset="0"/>
                <a:cs typeface="MS Gothic" charset="0"/>
              </a:rPr>
              <a:t>…</a:t>
            </a:r>
          </a:p>
        </p:txBody>
      </p:sp>
      <p:sp>
        <p:nvSpPr>
          <p:cNvPr id="41" name="TextBox 40"/>
          <p:cNvSpPr txBox="1"/>
          <p:nvPr/>
        </p:nvSpPr>
        <p:spPr>
          <a:xfrm>
            <a:off x="8460436" y="5"/>
            <a:ext cx="698049"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smtClean="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extLst>
      <p:ext uri="{BB962C8B-B14F-4D97-AF65-F5344CB8AC3E}">
        <p14:creationId xmlns:p14="http://schemas.microsoft.com/office/powerpoint/2010/main" val="1946587790"/>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9"/>
                                        </p:tgtEl>
                                        <p:attrNameLst>
                                          <p:attrName>ppt_y</p:attrName>
                                        </p:attrNameLst>
                                      </p:cBhvr>
                                      <p:tavLst>
                                        <p:tav tm="0">
                                          <p:val>
                                            <p:strVal val="#ppt_y"/>
                                          </p:val>
                                        </p:tav>
                                        <p:tav tm="100000">
                                          <p:val>
                                            <p:strVal val="#ppt_y"/>
                                          </p:val>
                                        </p:tav>
                                      </p:tavLst>
                                    </p:anim>
                                    <p:anim calcmode="lin" valueType="num">
                                      <p:cBhvr>
                                        <p:cTn id="9"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9"/>
                                        </p:tgtEl>
                                      </p:cBhvr>
                                    </p:animEffect>
                                  </p:childTnLst>
                                </p:cTn>
                              </p:par>
                            </p:childTnLst>
                          </p:cTn>
                        </p:par>
                        <p:par>
                          <p:cTn id="12" fill="hold" nodeType="afterGroup">
                            <p:stCondLst>
                              <p:cond delay="1500"/>
                            </p:stCondLst>
                            <p:childTnLst>
                              <p:par>
                                <p:cTn id="13" presetID="10" presetClass="entr"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par>
                          <p:cTn id="16" fill="hold" nodeType="afterGroup">
                            <p:stCondLst>
                              <p:cond delay="2500"/>
                            </p:stCondLst>
                            <p:childTnLst>
                              <p:par>
                                <p:cTn id="17" presetID="10" presetClass="entr"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77505"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490" y="231775"/>
            <a:ext cx="8401050" cy="6402388"/>
          </a:xfrm>
          <a:prstGeom prst="rect">
            <a:avLst/>
          </a:prstGeom>
          <a:blipFill dpi="0" rotWithShape="0">
            <a:blip r:embed="rId5" cstate="print"/>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277506"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sp>
        <p:nvSpPr>
          <p:cNvPr id="277507"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sp>
        <p:nvSpPr>
          <p:cNvPr id="277508"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sp>
        <p:nvSpPr>
          <p:cNvPr id="277509"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sp>
        <p:nvSpPr>
          <p:cNvPr id="277510"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sp>
        <p:nvSpPr>
          <p:cNvPr id="277511"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grpSp>
        <p:nvGrpSpPr>
          <p:cNvPr id="2" name="Group 8"/>
          <p:cNvGrpSpPr>
            <a:grpSpLocks/>
          </p:cNvGrpSpPr>
          <p:nvPr/>
        </p:nvGrpSpPr>
        <p:grpSpPr bwMode="auto">
          <a:xfrm>
            <a:off x="1412875" y="946156"/>
            <a:ext cx="3860800" cy="3332163"/>
            <a:chOff x="979" y="675"/>
            <a:chExt cx="2675" cy="2379"/>
          </a:xfrm>
        </p:grpSpPr>
        <p:sp>
          <p:nvSpPr>
            <p:cNvPr id="277523"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2</a:t>
              </a:r>
            </a:p>
          </p:txBody>
        </p:sp>
        <p:sp>
          <p:nvSpPr>
            <p:cNvPr id="277524"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3</a:t>
              </a:r>
            </a:p>
          </p:txBody>
        </p:sp>
        <p:sp>
          <p:nvSpPr>
            <p:cNvPr id="277525"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277526"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1</a:t>
              </a:r>
            </a:p>
          </p:txBody>
        </p:sp>
      </p:grpSp>
      <p:sp>
        <p:nvSpPr>
          <p:cNvPr id="18445" name="Rectangle 13"/>
          <p:cNvSpPr>
            <a:spLocks noChangeArrowheads="1"/>
          </p:cNvSpPr>
          <p:nvPr/>
        </p:nvSpPr>
        <p:spPr bwMode="auto">
          <a:xfrm>
            <a:off x="2287588" y="3692531"/>
            <a:ext cx="2036762"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dirty="0">
                <a:solidFill>
                  <a:srgbClr val="66FF99"/>
                </a:solidFill>
                <a:latin typeface="Helvetica" charset="0"/>
                <a:ea typeface="MS Gothic" charset="0"/>
                <a:cs typeface="MS Gothic" charset="0"/>
              </a:rPr>
              <a:t>LUCA</a:t>
            </a:r>
          </a:p>
        </p:txBody>
      </p:sp>
      <p:sp>
        <p:nvSpPr>
          <p:cNvPr id="18446" name="Rectangle 14"/>
          <p:cNvSpPr>
            <a:spLocks noChangeArrowheads="1"/>
          </p:cNvSpPr>
          <p:nvPr/>
        </p:nvSpPr>
        <p:spPr bwMode="auto">
          <a:xfrm>
            <a:off x="1757363" y="1004894"/>
            <a:ext cx="2355850"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dirty="0">
                <a:solidFill>
                  <a:srgbClr val="66FF99"/>
                </a:solidFill>
                <a:latin typeface="Helvetica" charset="0"/>
                <a:ea typeface="MS Gothic" charset="0"/>
                <a:cs typeface="MS Gothic" charset="0"/>
              </a:rPr>
              <a:t>MATHIƠ</a:t>
            </a:r>
          </a:p>
        </p:txBody>
      </p:sp>
      <p:sp>
        <p:nvSpPr>
          <p:cNvPr id="18447" name="Rectangle 15"/>
          <p:cNvSpPr>
            <a:spLocks noChangeArrowheads="1"/>
          </p:cNvSpPr>
          <p:nvPr/>
        </p:nvSpPr>
        <p:spPr bwMode="auto">
          <a:xfrm>
            <a:off x="5588006" y="1025531"/>
            <a:ext cx="2036763"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dirty="0">
                <a:solidFill>
                  <a:srgbClr val="66FF99"/>
                </a:solidFill>
                <a:latin typeface="Helvetica" charset="0"/>
                <a:ea typeface="MS Gothic" charset="0"/>
                <a:cs typeface="MS Gothic" charset="0"/>
              </a:rPr>
              <a:t>MÁC</a:t>
            </a:r>
          </a:p>
        </p:txBody>
      </p:sp>
      <p:sp>
        <p:nvSpPr>
          <p:cNvPr id="18448" name="Rectangle 16"/>
          <p:cNvSpPr>
            <a:spLocks noChangeArrowheads="1"/>
          </p:cNvSpPr>
          <p:nvPr/>
        </p:nvSpPr>
        <p:spPr bwMode="auto">
          <a:xfrm>
            <a:off x="5436097" y="3684594"/>
            <a:ext cx="1802904"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dirty="0">
                <a:solidFill>
                  <a:srgbClr val="66FF99"/>
                </a:solidFill>
                <a:latin typeface="Helvetica" charset="0"/>
                <a:ea typeface="MS Gothic" charset="0"/>
                <a:cs typeface="MS Gothic" charset="0"/>
              </a:rPr>
              <a:t>GIĂNG</a:t>
            </a:r>
          </a:p>
        </p:txBody>
      </p:sp>
      <p:sp>
        <p:nvSpPr>
          <p:cNvPr id="277517" name="Text Box 17"/>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277518" name="Text Box 18"/>
          <p:cNvSpPr txBox="1">
            <a:spLocks noChangeArrowheads="1"/>
          </p:cNvSpPr>
          <p:nvPr/>
        </p:nvSpPr>
        <p:spPr bwMode="auto">
          <a:xfrm>
            <a:off x="8764588" y="6132513"/>
            <a:ext cx="1666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77519" name="Text Box 19"/>
          <p:cNvSpPr txBox="1">
            <a:spLocks noChangeArrowheads="1"/>
          </p:cNvSpPr>
          <p:nvPr/>
        </p:nvSpPr>
        <p:spPr bwMode="auto">
          <a:xfrm>
            <a:off x="8355481" y="6540007"/>
            <a:ext cx="303865" cy="22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16</a:t>
            </a:r>
          </a:p>
        </p:txBody>
      </p:sp>
      <p:sp>
        <p:nvSpPr>
          <p:cNvPr id="277520" name="Text Box 20"/>
          <p:cNvSpPr txBox="1">
            <a:spLocks noChangeArrowheads="1"/>
          </p:cNvSpPr>
          <p:nvPr/>
        </p:nvSpPr>
        <p:spPr bwMode="auto">
          <a:xfrm>
            <a:off x="8698092" y="6482267"/>
            <a:ext cx="279044" cy="300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3</a:t>
            </a:r>
          </a:p>
        </p:txBody>
      </p:sp>
      <p:sp>
        <p:nvSpPr>
          <p:cNvPr id="24" name="Title 23"/>
          <p:cNvSpPr>
            <a:spLocks noGrp="1"/>
          </p:cNvSpPr>
          <p:nvPr>
            <p:ph type="title" idx="4294967295"/>
          </p:nvPr>
        </p:nvSpPr>
        <p:spPr bwMode="auto">
          <a:xfrm>
            <a:off x="0" y="228600"/>
            <a:ext cx="82296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lstStyle/>
          <a:p>
            <a:r>
              <a:rPr lang="en-GB" sz="2900" b="1" dirty="0">
                <a:solidFill>
                  <a:srgbClr val="FFEA18"/>
                </a:solidFill>
                <a:latin typeface="Comic Sans MS" charset="0"/>
                <a:cs typeface="MS Gothic" charset="0"/>
              </a:rPr>
              <a:t>LÊN KHUNG CÁC SÁCH PHÚC ÂM…</a:t>
            </a:r>
            <a:endParaRPr lang="en-US" dirty="0">
              <a:latin typeface="Times New Roman" charset="0"/>
              <a:cs typeface="MS Gothic" charset="0"/>
            </a:endParaRPr>
          </a:p>
        </p:txBody>
      </p:sp>
      <p:sp>
        <p:nvSpPr>
          <p:cNvPr id="25" name="TextBox 24"/>
          <p:cNvSpPr txBox="1"/>
          <p:nvPr/>
        </p:nvSpPr>
        <p:spPr>
          <a:xfrm>
            <a:off x="8460436" y="5"/>
            <a:ext cx="698049"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smtClean="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extLst>
      <p:ext uri="{BB962C8B-B14F-4D97-AF65-F5344CB8AC3E}">
        <p14:creationId xmlns:p14="http://schemas.microsoft.com/office/powerpoint/2010/main" val="1981335713"/>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par>
                          <p:cTn id="8" fill="hold" nodeType="afterGroup">
                            <p:stCondLst>
                              <p:cond delay="500"/>
                            </p:stCondLst>
                            <p:childTnLst>
                              <p:par>
                                <p:cTn id="9" presetID="23" presetClass="entr" presetSubtype="528" fill="hold" nodeType="afterEffect">
                                  <p:stCondLst>
                                    <p:cond delay="0"/>
                                  </p:stCondLst>
                                  <p:childTnLst>
                                    <p:set>
                                      <p:cBhvr>
                                        <p:cTn id="10" dur="1" fill="hold">
                                          <p:stCondLst>
                                            <p:cond delay="0"/>
                                          </p:stCondLst>
                                        </p:cTn>
                                        <p:tgtEl>
                                          <p:spTgt spid="18446"/>
                                        </p:tgtEl>
                                        <p:attrNameLst>
                                          <p:attrName>style.visibility</p:attrName>
                                        </p:attrNameLst>
                                      </p:cBhvr>
                                      <p:to>
                                        <p:strVal val="visible"/>
                                      </p:to>
                                    </p:set>
                                    <p:anim calcmode="lin" valueType="num">
                                      <p:cBhvr>
                                        <p:cTn id="11" dur="500" fill="hold"/>
                                        <p:tgtEl>
                                          <p:spTgt spid="18446"/>
                                        </p:tgtEl>
                                        <p:attrNameLst>
                                          <p:attrName>ppt_w</p:attrName>
                                        </p:attrNameLst>
                                      </p:cBhvr>
                                      <p:tavLst>
                                        <p:tav tm="100000">
                                          <p:val>
                                            <p:fltVal val="0"/>
                                          </p:val>
                                        </p:tav>
                                        <p:tav>
                                          <p:val>
                                            <p:strVal val="#ppt_w"/>
                                          </p:val>
                                        </p:tav>
                                      </p:tavLst>
                                    </p:anim>
                                    <p:anim calcmode="lin" valueType="num">
                                      <p:cBhvr>
                                        <p:cTn id="12" dur="500" fill="hold"/>
                                        <p:tgtEl>
                                          <p:spTgt spid="18446"/>
                                        </p:tgtEl>
                                        <p:attrNameLst>
                                          <p:attrName>ppt_h</p:attrName>
                                        </p:attrNameLst>
                                      </p:cBhvr>
                                      <p:tavLst>
                                        <p:tav tm="100000">
                                          <p:val>
                                            <p:fltVal val="0"/>
                                          </p:val>
                                        </p:tav>
                                        <p:tav>
                                          <p:val>
                                            <p:strVal val="#ppt_h"/>
                                          </p:val>
                                        </p:tav>
                                      </p:tavLst>
                                    </p:anim>
                                    <p:anim calcmode="lin" valueType="num">
                                      <p:cBhvr>
                                        <p:cTn id="13" dur="500" fill="hold"/>
                                        <p:tgtEl>
                                          <p:spTgt spid="18446"/>
                                        </p:tgtEl>
                                        <p:attrNameLst>
                                          <p:attrName>ppt_x</p:attrName>
                                        </p:attrNameLst>
                                      </p:cBhvr>
                                      <p:tavLst>
                                        <p:tav tm="100000">
                                          <p:val>
                                            <p:fltVal val="0.5"/>
                                          </p:val>
                                        </p:tav>
                                        <p:tav>
                                          <p:val>
                                            <p:strVal val="#ppt_x"/>
                                          </p:val>
                                        </p:tav>
                                      </p:tavLst>
                                    </p:anim>
                                    <p:anim calcmode="lin" valueType="num">
                                      <p:cBhvr>
                                        <p:cTn id="14" dur="500" fill="hold"/>
                                        <p:tgtEl>
                                          <p:spTgt spid="18446"/>
                                        </p:tgtEl>
                                        <p:attrNameLst>
                                          <p:attrName>ppt_y</p:attrName>
                                        </p:attrNameLst>
                                      </p:cBhvr>
                                      <p:tavLst>
                                        <p:tav tm="100000">
                                          <p:val>
                                            <p:fltVal val="0.5"/>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nodeType="clickEffect">
                                  <p:stCondLst>
                                    <p:cond delay="0"/>
                                  </p:stCondLst>
                                  <p:childTnLst>
                                    <p:set>
                                      <p:cBhvr>
                                        <p:cTn id="18" dur="1" fill="hold">
                                          <p:stCondLst>
                                            <p:cond delay="0"/>
                                          </p:stCondLst>
                                        </p:cTn>
                                        <p:tgtEl>
                                          <p:spTgt spid="18447"/>
                                        </p:tgtEl>
                                        <p:attrNameLst>
                                          <p:attrName>style.visibility</p:attrName>
                                        </p:attrNameLst>
                                      </p:cBhvr>
                                      <p:to>
                                        <p:strVal val="visible"/>
                                      </p:to>
                                    </p:set>
                                    <p:anim calcmode="lin" valueType="num">
                                      <p:cBhvr>
                                        <p:cTn id="19" dur="500" fill="hold"/>
                                        <p:tgtEl>
                                          <p:spTgt spid="18447"/>
                                        </p:tgtEl>
                                        <p:attrNameLst>
                                          <p:attrName>ppt_w</p:attrName>
                                        </p:attrNameLst>
                                      </p:cBhvr>
                                      <p:tavLst>
                                        <p:tav tm="100000">
                                          <p:val>
                                            <p:fltVal val="0"/>
                                          </p:val>
                                        </p:tav>
                                        <p:tav>
                                          <p:val>
                                            <p:strVal val="#ppt_w"/>
                                          </p:val>
                                        </p:tav>
                                      </p:tavLst>
                                    </p:anim>
                                    <p:anim calcmode="lin" valueType="num">
                                      <p:cBhvr>
                                        <p:cTn id="20" dur="500" fill="hold"/>
                                        <p:tgtEl>
                                          <p:spTgt spid="18447"/>
                                        </p:tgtEl>
                                        <p:attrNameLst>
                                          <p:attrName>ppt_h</p:attrName>
                                        </p:attrNameLst>
                                      </p:cBhvr>
                                      <p:tavLst>
                                        <p:tav tm="100000">
                                          <p:val>
                                            <p:fltVal val="0"/>
                                          </p:val>
                                        </p:tav>
                                        <p:tav>
                                          <p:val>
                                            <p:strVal val="#ppt_h"/>
                                          </p:val>
                                        </p:tav>
                                      </p:tavLst>
                                    </p:anim>
                                    <p:anim calcmode="lin" valueType="num">
                                      <p:cBhvr>
                                        <p:cTn id="21" dur="500" fill="hold"/>
                                        <p:tgtEl>
                                          <p:spTgt spid="18447"/>
                                        </p:tgtEl>
                                        <p:attrNameLst>
                                          <p:attrName>ppt_x</p:attrName>
                                        </p:attrNameLst>
                                      </p:cBhvr>
                                      <p:tavLst>
                                        <p:tav tm="100000">
                                          <p:val>
                                            <p:fltVal val="0.5"/>
                                          </p:val>
                                        </p:tav>
                                        <p:tav>
                                          <p:val>
                                            <p:strVal val="#ppt_x"/>
                                          </p:val>
                                        </p:tav>
                                      </p:tavLst>
                                    </p:anim>
                                    <p:anim calcmode="lin" valueType="num">
                                      <p:cBhvr>
                                        <p:cTn id="22" dur="500" fill="hold"/>
                                        <p:tgtEl>
                                          <p:spTgt spid="18447"/>
                                        </p:tgtEl>
                                        <p:attrNameLst>
                                          <p:attrName>ppt_y</p:attrName>
                                        </p:attrNameLst>
                                      </p:cBhvr>
                                      <p:tavLst>
                                        <p:tav tm="100000">
                                          <p:val>
                                            <p:fltVal val="0.5"/>
                                          </p:val>
                                        </p:tav>
                                        <p:tav>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p:cTn id="26" dur="1" fill="hold">
                                          <p:stCondLst>
                                            <p:cond delay="0"/>
                                          </p:stCondLst>
                                        </p:cTn>
                                        <p:tgtEl>
                                          <p:spTgt spid="18445"/>
                                        </p:tgtEl>
                                        <p:attrNameLst>
                                          <p:attrName>style.visibility</p:attrName>
                                        </p:attrNameLst>
                                      </p:cBhvr>
                                      <p:to>
                                        <p:strVal val="visible"/>
                                      </p:to>
                                    </p:set>
                                    <p:anim calcmode="lin" valueType="num">
                                      <p:cBhvr>
                                        <p:cTn id="27" dur="500" fill="hold"/>
                                        <p:tgtEl>
                                          <p:spTgt spid="18445"/>
                                        </p:tgtEl>
                                        <p:attrNameLst>
                                          <p:attrName>ppt_w</p:attrName>
                                        </p:attrNameLst>
                                      </p:cBhvr>
                                      <p:tavLst>
                                        <p:tav tm="100000">
                                          <p:val>
                                            <p:fltVal val="0"/>
                                          </p:val>
                                        </p:tav>
                                        <p:tav>
                                          <p:val>
                                            <p:strVal val="#ppt_w"/>
                                          </p:val>
                                        </p:tav>
                                      </p:tavLst>
                                    </p:anim>
                                    <p:anim calcmode="lin" valueType="num">
                                      <p:cBhvr>
                                        <p:cTn id="28" dur="500" fill="hold"/>
                                        <p:tgtEl>
                                          <p:spTgt spid="18445"/>
                                        </p:tgtEl>
                                        <p:attrNameLst>
                                          <p:attrName>ppt_h</p:attrName>
                                        </p:attrNameLst>
                                      </p:cBhvr>
                                      <p:tavLst>
                                        <p:tav tm="100000">
                                          <p:val>
                                            <p:fltVal val="0"/>
                                          </p:val>
                                        </p:tav>
                                        <p:tav>
                                          <p:val>
                                            <p:strVal val="#ppt_h"/>
                                          </p:val>
                                        </p:tav>
                                      </p:tavLst>
                                    </p:anim>
                                    <p:anim calcmode="lin" valueType="num">
                                      <p:cBhvr>
                                        <p:cTn id="29" dur="500" fill="hold"/>
                                        <p:tgtEl>
                                          <p:spTgt spid="18445"/>
                                        </p:tgtEl>
                                        <p:attrNameLst>
                                          <p:attrName>ppt_x</p:attrName>
                                        </p:attrNameLst>
                                      </p:cBhvr>
                                      <p:tavLst>
                                        <p:tav tm="100000">
                                          <p:val>
                                            <p:fltVal val="0.5"/>
                                          </p:val>
                                        </p:tav>
                                        <p:tav>
                                          <p:val>
                                            <p:strVal val="#ppt_x"/>
                                          </p:val>
                                        </p:tav>
                                      </p:tavLst>
                                    </p:anim>
                                    <p:anim calcmode="lin" valueType="num">
                                      <p:cBhvr>
                                        <p:cTn id="30" dur="500" fill="hold"/>
                                        <p:tgtEl>
                                          <p:spTgt spid="18445"/>
                                        </p:tgtEl>
                                        <p:attrNameLst>
                                          <p:attrName>ppt_y</p:attrName>
                                        </p:attrNameLst>
                                      </p:cBhvr>
                                      <p:tavLst>
                                        <p:tav tm="100000">
                                          <p:val>
                                            <p:fltVal val="0.5"/>
                                          </p:val>
                                        </p:tav>
                                        <p:tav>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nodeType="clickEffect">
                                  <p:stCondLst>
                                    <p:cond delay="0"/>
                                  </p:stCondLst>
                                  <p:childTnLst>
                                    <p:set>
                                      <p:cBhvr>
                                        <p:cTn id="34" dur="1" fill="hold">
                                          <p:stCondLst>
                                            <p:cond delay="0"/>
                                          </p:stCondLst>
                                        </p:cTn>
                                        <p:tgtEl>
                                          <p:spTgt spid="18448"/>
                                        </p:tgtEl>
                                        <p:attrNameLst>
                                          <p:attrName>style.visibility</p:attrName>
                                        </p:attrNameLst>
                                      </p:cBhvr>
                                      <p:to>
                                        <p:strVal val="visible"/>
                                      </p:to>
                                    </p:set>
                                    <p:anim calcmode="lin" valueType="num">
                                      <p:cBhvr>
                                        <p:cTn id="35" dur="500" fill="hold"/>
                                        <p:tgtEl>
                                          <p:spTgt spid="18448"/>
                                        </p:tgtEl>
                                        <p:attrNameLst>
                                          <p:attrName>ppt_w</p:attrName>
                                        </p:attrNameLst>
                                      </p:cBhvr>
                                      <p:tavLst>
                                        <p:tav tm="100000">
                                          <p:val>
                                            <p:fltVal val="0"/>
                                          </p:val>
                                        </p:tav>
                                        <p:tav>
                                          <p:val>
                                            <p:strVal val="#ppt_w"/>
                                          </p:val>
                                        </p:tav>
                                      </p:tavLst>
                                    </p:anim>
                                    <p:anim calcmode="lin" valueType="num">
                                      <p:cBhvr>
                                        <p:cTn id="36" dur="500" fill="hold"/>
                                        <p:tgtEl>
                                          <p:spTgt spid="18448"/>
                                        </p:tgtEl>
                                        <p:attrNameLst>
                                          <p:attrName>ppt_h</p:attrName>
                                        </p:attrNameLst>
                                      </p:cBhvr>
                                      <p:tavLst>
                                        <p:tav tm="100000">
                                          <p:val>
                                            <p:fltVal val="0"/>
                                          </p:val>
                                        </p:tav>
                                        <p:tav>
                                          <p:val>
                                            <p:strVal val="#ppt_h"/>
                                          </p:val>
                                        </p:tav>
                                      </p:tavLst>
                                    </p:anim>
                                    <p:anim calcmode="lin" valueType="num">
                                      <p:cBhvr>
                                        <p:cTn id="37" dur="500" fill="hold"/>
                                        <p:tgtEl>
                                          <p:spTgt spid="18448"/>
                                        </p:tgtEl>
                                        <p:attrNameLst>
                                          <p:attrName>ppt_x</p:attrName>
                                        </p:attrNameLst>
                                      </p:cBhvr>
                                      <p:tavLst>
                                        <p:tav tm="100000">
                                          <p:val>
                                            <p:fltVal val="0.5"/>
                                          </p:val>
                                        </p:tav>
                                        <p:tav>
                                          <p:val>
                                            <p:strVal val="#ppt_x"/>
                                          </p:val>
                                        </p:tav>
                                      </p:tavLst>
                                    </p:anim>
                                    <p:anim calcmode="lin" valueType="num">
                                      <p:cBhvr>
                                        <p:cTn id="38" dur="500" fill="hold"/>
                                        <p:tgtEl>
                                          <p:spTgt spid="18448"/>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79553"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490" y="231775"/>
            <a:ext cx="8401050" cy="6402388"/>
          </a:xfrm>
          <a:prstGeom prst="rect">
            <a:avLst/>
          </a:prstGeom>
          <a:blipFill dpi="0" rotWithShape="0">
            <a:blip r:embed="rId5" cstate="print"/>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279554"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sp>
        <p:nvSpPr>
          <p:cNvPr id="279555"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sp>
        <p:nvSpPr>
          <p:cNvPr id="279556"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sp>
        <p:nvSpPr>
          <p:cNvPr id="279557"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sp>
        <p:nvSpPr>
          <p:cNvPr id="279558"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sp>
        <p:nvSpPr>
          <p:cNvPr id="279559" name="AutoShape 7"/>
          <p:cNvSpPr>
            <a:spLocks noChangeArrowheads="1"/>
          </p:cNvSpPr>
          <p:nvPr/>
        </p:nvSpPr>
        <p:spPr bwMode="auto">
          <a:xfrm>
            <a:off x="1259632" y="83671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grpSp>
        <p:nvGrpSpPr>
          <p:cNvPr id="2" name="Group 8"/>
          <p:cNvGrpSpPr>
            <a:grpSpLocks/>
          </p:cNvGrpSpPr>
          <p:nvPr/>
        </p:nvGrpSpPr>
        <p:grpSpPr bwMode="auto">
          <a:xfrm>
            <a:off x="1412875" y="946156"/>
            <a:ext cx="3860800" cy="3332163"/>
            <a:chOff x="979" y="675"/>
            <a:chExt cx="2675" cy="2379"/>
          </a:xfrm>
        </p:grpSpPr>
        <p:sp>
          <p:nvSpPr>
            <p:cNvPr id="279596"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2</a:t>
              </a:r>
            </a:p>
          </p:txBody>
        </p:sp>
        <p:sp>
          <p:nvSpPr>
            <p:cNvPr id="279597"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3</a:t>
              </a:r>
            </a:p>
          </p:txBody>
        </p:sp>
        <p:sp>
          <p:nvSpPr>
            <p:cNvPr id="279598"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279599"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1</a:t>
              </a:r>
            </a:p>
          </p:txBody>
        </p:sp>
      </p:grpSp>
      <p:sp>
        <p:nvSpPr>
          <p:cNvPr id="279561" name="Rectangle 13"/>
          <p:cNvSpPr>
            <a:spLocks noChangeArrowheads="1"/>
          </p:cNvSpPr>
          <p:nvPr/>
        </p:nvSpPr>
        <p:spPr bwMode="auto">
          <a:xfrm>
            <a:off x="2287588" y="3692531"/>
            <a:ext cx="2036762"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dirty="0">
                <a:solidFill>
                  <a:srgbClr val="66FF99"/>
                </a:solidFill>
                <a:latin typeface="Helvetica" charset="0"/>
                <a:ea typeface="MS Gothic" charset="0"/>
                <a:cs typeface="MS Gothic" charset="0"/>
              </a:rPr>
              <a:t>LUCA</a:t>
            </a:r>
          </a:p>
        </p:txBody>
      </p:sp>
      <p:sp>
        <p:nvSpPr>
          <p:cNvPr id="279562" name="Rectangle 14"/>
          <p:cNvSpPr>
            <a:spLocks noChangeArrowheads="1"/>
          </p:cNvSpPr>
          <p:nvPr/>
        </p:nvSpPr>
        <p:spPr bwMode="auto">
          <a:xfrm>
            <a:off x="1757363" y="1004894"/>
            <a:ext cx="2355850"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dirty="0">
                <a:solidFill>
                  <a:srgbClr val="66FF99"/>
                </a:solidFill>
                <a:latin typeface="Helvetica" charset="0"/>
                <a:ea typeface="MS Gothic" charset="0"/>
                <a:cs typeface="MS Gothic" charset="0"/>
              </a:rPr>
              <a:t>MATHIƠ</a:t>
            </a:r>
          </a:p>
        </p:txBody>
      </p:sp>
      <p:sp>
        <p:nvSpPr>
          <p:cNvPr id="279563" name="Rectangle 15"/>
          <p:cNvSpPr>
            <a:spLocks noChangeArrowheads="1"/>
          </p:cNvSpPr>
          <p:nvPr/>
        </p:nvSpPr>
        <p:spPr bwMode="auto">
          <a:xfrm>
            <a:off x="5588006" y="1025531"/>
            <a:ext cx="2036763"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dirty="0">
                <a:solidFill>
                  <a:srgbClr val="66FF99"/>
                </a:solidFill>
                <a:latin typeface="Helvetica" charset="0"/>
                <a:ea typeface="MS Gothic" charset="0"/>
                <a:cs typeface="MS Gothic" charset="0"/>
              </a:rPr>
              <a:t>MÁC</a:t>
            </a:r>
          </a:p>
        </p:txBody>
      </p:sp>
      <p:sp>
        <p:nvSpPr>
          <p:cNvPr id="279564" name="Rectangle 16"/>
          <p:cNvSpPr>
            <a:spLocks noChangeArrowheads="1"/>
          </p:cNvSpPr>
          <p:nvPr/>
        </p:nvSpPr>
        <p:spPr bwMode="auto">
          <a:xfrm>
            <a:off x="5756278" y="3684594"/>
            <a:ext cx="1863725"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dirty="0">
                <a:solidFill>
                  <a:srgbClr val="66FF99"/>
                </a:solidFill>
                <a:latin typeface="Helvetica" charset="0"/>
                <a:ea typeface="MS Gothic" charset="0"/>
                <a:cs typeface="MS Gothic" charset="0"/>
              </a:rPr>
              <a:t>GIĂNG</a:t>
            </a:r>
          </a:p>
        </p:txBody>
      </p:sp>
      <p:grpSp>
        <p:nvGrpSpPr>
          <p:cNvPr id="3" name="Group 17"/>
          <p:cNvGrpSpPr>
            <a:grpSpLocks/>
          </p:cNvGrpSpPr>
          <p:nvPr/>
        </p:nvGrpSpPr>
        <p:grpSpPr bwMode="auto">
          <a:xfrm>
            <a:off x="1652588" y="1560513"/>
            <a:ext cx="2273300" cy="1181100"/>
            <a:chOff x="1145" y="1114"/>
            <a:chExt cx="1575" cy="843"/>
          </a:xfrm>
        </p:grpSpPr>
        <p:grpSp>
          <p:nvGrpSpPr>
            <p:cNvPr id="4" name="Group 18"/>
            <p:cNvGrpSpPr>
              <a:grpSpLocks/>
            </p:cNvGrpSpPr>
            <p:nvPr/>
          </p:nvGrpSpPr>
          <p:grpSpPr bwMode="auto">
            <a:xfrm>
              <a:off x="1145" y="1176"/>
              <a:ext cx="617" cy="781"/>
              <a:chOff x="1145" y="1176"/>
              <a:chExt cx="617" cy="781"/>
            </a:xfrm>
          </p:grpSpPr>
          <p:sp>
            <p:nvSpPr>
              <p:cNvPr id="279593" name="Rectangle 19"/>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dirty="0">
                    <a:solidFill>
                      <a:srgbClr val="FFEA18"/>
                    </a:solidFill>
                    <a:latin typeface="Helvetica" charset="0"/>
                    <a:ea typeface="MS Gothic" charset="0"/>
                    <a:cs typeface="MS Gothic" charset="0"/>
                  </a:rPr>
                  <a:t>CHO:</a:t>
                </a:r>
              </a:p>
            </p:txBody>
          </p:sp>
          <p:sp>
            <p:nvSpPr>
              <p:cNvPr id="279594" name="Rectangle 20"/>
              <p:cNvSpPr>
                <a:spLocks noChangeArrowheads="1"/>
              </p:cNvSpPr>
              <p:nvPr/>
            </p:nvSpPr>
            <p:spPr bwMode="auto">
              <a:xfrm>
                <a:off x="1145" y="1530"/>
                <a:ext cx="587"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sp>
            <p:nvSpPr>
              <p:cNvPr id="279595" name="Rectangle 21"/>
              <p:cNvSpPr>
                <a:spLocks noChangeArrowheads="1"/>
              </p:cNvSpPr>
              <p:nvPr/>
            </p:nvSpPr>
            <p:spPr bwMode="auto">
              <a:xfrm>
                <a:off x="1145" y="1834"/>
                <a:ext cx="61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grpSp>
        <p:sp>
          <p:nvSpPr>
            <p:cNvPr id="279592" name="Rectangle 22"/>
            <p:cNvSpPr>
              <a:spLocks noChangeArrowheads="1"/>
            </p:cNvSpPr>
            <p:nvPr/>
          </p:nvSpPr>
          <p:spPr bwMode="auto">
            <a:xfrm>
              <a:off x="1496" y="1114"/>
              <a:ext cx="1224"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dirty="0">
                  <a:solidFill>
                    <a:srgbClr val="FFEA18"/>
                  </a:solidFill>
                  <a:latin typeface="Helvetica" charset="0"/>
                  <a:ea typeface="MS Gothic" charset="0"/>
                  <a:cs typeface="MS Gothic" charset="0"/>
                </a:rPr>
                <a:t>   DO THÁI</a:t>
              </a:r>
            </a:p>
          </p:txBody>
        </p:sp>
      </p:grpSp>
      <p:grpSp>
        <p:nvGrpSpPr>
          <p:cNvPr id="5" name="Group 23"/>
          <p:cNvGrpSpPr>
            <a:grpSpLocks/>
          </p:cNvGrpSpPr>
          <p:nvPr/>
        </p:nvGrpSpPr>
        <p:grpSpPr bwMode="auto">
          <a:xfrm>
            <a:off x="5070481" y="1570044"/>
            <a:ext cx="2595563" cy="1182687"/>
            <a:chOff x="3513" y="1121"/>
            <a:chExt cx="1799" cy="844"/>
          </a:xfrm>
        </p:grpSpPr>
        <p:grpSp>
          <p:nvGrpSpPr>
            <p:cNvPr id="6" name="Group 24"/>
            <p:cNvGrpSpPr>
              <a:grpSpLocks/>
            </p:cNvGrpSpPr>
            <p:nvPr/>
          </p:nvGrpSpPr>
          <p:grpSpPr bwMode="auto">
            <a:xfrm>
              <a:off x="3513" y="1184"/>
              <a:ext cx="617" cy="781"/>
              <a:chOff x="3513" y="1184"/>
              <a:chExt cx="617" cy="781"/>
            </a:xfrm>
          </p:grpSpPr>
          <p:sp>
            <p:nvSpPr>
              <p:cNvPr id="279588" name="Rectangle 25"/>
              <p:cNvSpPr>
                <a:spLocks noChangeArrowheads="1"/>
              </p:cNvSpPr>
              <p:nvPr/>
            </p:nvSpPr>
            <p:spPr bwMode="auto">
              <a:xfrm>
                <a:off x="3513" y="1184"/>
                <a:ext cx="588"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dirty="0">
                    <a:solidFill>
                      <a:srgbClr val="FFEA18"/>
                    </a:solidFill>
                    <a:latin typeface="Helvetica" charset="0"/>
                    <a:ea typeface="MS Gothic" charset="0"/>
                    <a:cs typeface="MS Gothic" charset="0"/>
                  </a:rPr>
                  <a:t>CHO:</a:t>
                </a:r>
              </a:p>
            </p:txBody>
          </p:sp>
          <p:sp>
            <p:nvSpPr>
              <p:cNvPr id="279589" name="Rectangle 26"/>
              <p:cNvSpPr>
                <a:spLocks noChangeArrowheads="1"/>
              </p:cNvSpPr>
              <p:nvPr/>
            </p:nvSpPr>
            <p:spPr bwMode="auto">
              <a:xfrm>
                <a:off x="3513" y="1538"/>
                <a:ext cx="587"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sp>
            <p:nvSpPr>
              <p:cNvPr id="279590" name="Rectangle 27"/>
              <p:cNvSpPr>
                <a:spLocks noChangeArrowheads="1"/>
              </p:cNvSpPr>
              <p:nvPr/>
            </p:nvSpPr>
            <p:spPr bwMode="auto">
              <a:xfrm>
                <a:off x="3513" y="1842"/>
                <a:ext cx="61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grpSp>
        <p:sp>
          <p:nvSpPr>
            <p:cNvPr id="279587" name="Rectangle 28"/>
            <p:cNvSpPr>
              <a:spLocks noChangeArrowheads="1"/>
            </p:cNvSpPr>
            <p:nvPr/>
          </p:nvSpPr>
          <p:spPr bwMode="auto">
            <a:xfrm>
              <a:off x="4088" y="1121"/>
              <a:ext cx="1224"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dirty="0">
                  <a:solidFill>
                    <a:srgbClr val="FFEA18"/>
                  </a:solidFill>
                  <a:latin typeface="Helvetica" charset="0"/>
                  <a:ea typeface="MS Gothic" charset="0"/>
                  <a:cs typeface="MS Gothic" charset="0"/>
                </a:rPr>
                <a:t>LA MÃ</a:t>
              </a:r>
            </a:p>
          </p:txBody>
        </p:sp>
      </p:grpSp>
      <p:grpSp>
        <p:nvGrpSpPr>
          <p:cNvPr id="7" name="Group 29"/>
          <p:cNvGrpSpPr>
            <a:grpSpLocks/>
          </p:cNvGrpSpPr>
          <p:nvPr/>
        </p:nvGrpSpPr>
        <p:grpSpPr bwMode="auto">
          <a:xfrm>
            <a:off x="1674817" y="4237044"/>
            <a:ext cx="2554287" cy="1182687"/>
            <a:chOff x="1161" y="3025"/>
            <a:chExt cx="1769" cy="844"/>
          </a:xfrm>
        </p:grpSpPr>
        <p:grpSp>
          <p:nvGrpSpPr>
            <p:cNvPr id="8" name="Group 30"/>
            <p:cNvGrpSpPr>
              <a:grpSpLocks/>
            </p:cNvGrpSpPr>
            <p:nvPr/>
          </p:nvGrpSpPr>
          <p:grpSpPr bwMode="auto">
            <a:xfrm>
              <a:off x="1161" y="3088"/>
              <a:ext cx="617" cy="781"/>
              <a:chOff x="1161" y="3088"/>
              <a:chExt cx="617" cy="781"/>
            </a:xfrm>
          </p:grpSpPr>
          <p:sp>
            <p:nvSpPr>
              <p:cNvPr id="279583" name="Rectangle 31"/>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dirty="0">
                    <a:solidFill>
                      <a:srgbClr val="FFEA18"/>
                    </a:solidFill>
                    <a:latin typeface="Helvetica" charset="0"/>
                    <a:ea typeface="MS Gothic" charset="0"/>
                    <a:cs typeface="MS Gothic" charset="0"/>
                  </a:rPr>
                  <a:t>CHO:</a:t>
                </a:r>
              </a:p>
            </p:txBody>
          </p:sp>
          <p:sp>
            <p:nvSpPr>
              <p:cNvPr id="279584" name="Rectangle 32"/>
              <p:cNvSpPr>
                <a:spLocks noChangeArrowheads="1"/>
              </p:cNvSpPr>
              <p:nvPr/>
            </p:nvSpPr>
            <p:spPr bwMode="auto">
              <a:xfrm>
                <a:off x="1161" y="3442"/>
                <a:ext cx="587"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sp>
            <p:nvSpPr>
              <p:cNvPr id="279585" name="Rectangle 33"/>
              <p:cNvSpPr>
                <a:spLocks noChangeArrowheads="1"/>
              </p:cNvSpPr>
              <p:nvPr/>
            </p:nvSpPr>
            <p:spPr bwMode="auto">
              <a:xfrm>
                <a:off x="1161" y="3746"/>
                <a:ext cx="61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grpSp>
        <p:sp>
          <p:nvSpPr>
            <p:cNvPr id="279582" name="Rectangle 34"/>
            <p:cNvSpPr>
              <a:spLocks noChangeArrowheads="1"/>
            </p:cNvSpPr>
            <p:nvPr/>
          </p:nvSpPr>
          <p:spPr bwMode="auto">
            <a:xfrm>
              <a:off x="1706" y="3025"/>
              <a:ext cx="1224"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dirty="0">
                  <a:solidFill>
                    <a:srgbClr val="FFEA18"/>
                  </a:solidFill>
                  <a:latin typeface="Helvetica" charset="0"/>
                  <a:ea typeface="MS Gothic" charset="0"/>
                  <a:cs typeface="MS Gothic" charset="0"/>
                </a:rPr>
                <a:t>HY LẠP</a:t>
              </a:r>
            </a:p>
          </p:txBody>
        </p:sp>
      </p:grpSp>
      <p:grpSp>
        <p:nvGrpSpPr>
          <p:cNvPr id="9" name="Group 48"/>
          <p:cNvGrpSpPr>
            <a:grpSpLocks/>
          </p:cNvGrpSpPr>
          <p:nvPr/>
        </p:nvGrpSpPr>
        <p:grpSpPr bwMode="auto">
          <a:xfrm>
            <a:off x="4848225" y="4241803"/>
            <a:ext cx="3187700" cy="1177925"/>
            <a:chOff x="3359" y="3028"/>
            <a:chExt cx="2209" cy="841"/>
          </a:xfrm>
        </p:grpSpPr>
        <p:grpSp>
          <p:nvGrpSpPr>
            <p:cNvPr id="10" name="Group 36"/>
            <p:cNvGrpSpPr>
              <a:grpSpLocks/>
            </p:cNvGrpSpPr>
            <p:nvPr/>
          </p:nvGrpSpPr>
          <p:grpSpPr bwMode="auto">
            <a:xfrm>
              <a:off x="3359" y="3088"/>
              <a:ext cx="710" cy="781"/>
              <a:chOff x="3473" y="3088"/>
              <a:chExt cx="617" cy="781"/>
            </a:xfrm>
          </p:grpSpPr>
          <p:sp>
            <p:nvSpPr>
              <p:cNvPr id="279578" name="Rectangle 37"/>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dirty="0">
                    <a:solidFill>
                      <a:srgbClr val="FFEA18"/>
                    </a:solidFill>
                    <a:latin typeface="Helvetica" charset="0"/>
                    <a:ea typeface="MS Gothic" charset="0"/>
                    <a:cs typeface="MS Gothic" charset="0"/>
                  </a:rPr>
                  <a:t>CHO:</a:t>
                </a:r>
              </a:p>
            </p:txBody>
          </p:sp>
          <p:sp>
            <p:nvSpPr>
              <p:cNvPr id="279579" name="Rectangle 38"/>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sp>
            <p:nvSpPr>
              <p:cNvPr id="279580" name="Rectangle 39"/>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grpSp>
        <p:sp>
          <p:nvSpPr>
            <p:cNvPr id="279577" name="Rectangle 40"/>
            <p:cNvSpPr>
              <a:spLocks noChangeArrowheads="1"/>
            </p:cNvSpPr>
            <p:nvPr/>
          </p:nvSpPr>
          <p:spPr bwMode="auto">
            <a:xfrm>
              <a:off x="3792" y="3028"/>
              <a:ext cx="1776"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dirty="0">
                  <a:solidFill>
                    <a:srgbClr val="FFEA18"/>
                  </a:solidFill>
                  <a:latin typeface="Helvetica" charset="0"/>
                  <a:ea typeface="MS Gothic" charset="0"/>
                  <a:cs typeface="MS Gothic" charset="0"/>
                </a:rPr>
                <a:t>HỘI THÁNH</a:t>
              </a:r>
            </a:p>
          </p:txBody>
        </p:sp>
      </p:grpSp>
      <p:sp>
        <p:nvSpPr>
          <p:cNvPr id="279569" name="Text Box 41"/>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279570" name="Text Box 42"/>
          <p:cNvSpPr txBox="1">
            <a:spLocks noChangeArrowheads="1"/>
          </p:cNvSpPr>
          <p:nvPr/>
        </p:nvSpPr>
        <p:spPr bwMode="auto">
          <a:xfrm>
            <a:off x="8020051" y="6538914"/>
            <a:ext cx="1666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79571" name="Text Box 43"/>
          <p:cNvSpPr txBox="1">
            <a:spLocks noChangeArrowheads="1"/>
          </p:cNvSpPr>
          <p:nvPr/>
        </p:nvSpPr>
        <p:spPr bwMode="auto">
          <a:xfrm>
            <a:off x="8651875" y="6124581"/>
            <a:ext cx="16668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79572" name="Text Box 44"/>
          <p:cNvSpPr txBox="1">
            <a:spLocks noChangeArrowheads="1"/>
          </p:cNvSpPr>
          <p:nvPr/>
        </p:nvSpPr>
        <p:spPr bwMode="auto">
          <a:xfrm>
            <a:off x="8355396" y="6540007"/>
            <a:ext cx="304040" cy="22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17</a:t>
            </a:r>
          </a:p>
        </p:txBody>
      </p:sp>
      <p:sp>
        <p:nvSpPr>
          <p:cNvPr id="279573" name="Text Box 45"/>
          <p:cNvSpPr txBox="1">
            <a:spLocks noChangeArrowheads="1"/>
          </p:cNvSpPr>
          <p:nvPr/>
        </p:nvSpPr>
        <p:spPr bwMode="auto">
          <a:xfrm>
            <a:off x="8688788" y="6482267"/>
            <a:ext cx="281776" cy="300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48" name="Title 47"/>
          <p:cNvSpPr>
            <a:spLocks noGrp="1"/>
          </p:cNvSpPr>
          <p:nvPr>
            <p:ph type="title" idx="4294967295"/>
          </p:nvPr>
        </p:nvSpPr>
        <p:spPr bwMode="auto">
          <a:xfrm>
            <a:off x="0" y="228600"/>
            <a:ext cx="80772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lstStyle/>
          <a:p>
            <a:r>
              <a:rPr lang="en-US" sz="2900" b="1" dirty="0">
                <a:solidFill>
                  <a:srgbClr val="FFEA18"/>
                </a:solidFill>
                <a:latin typeface="Arial" pitchFamily="34" charset="0"/>
                <a:cs typeface="Arial" pitchFamily="34" charset="0"/>
              </a:rPr>
              <a:t>ĐỘC </a:t>
            </a:r>
            <a:r>
              <a:rPr lang="en-US" sz="2900" b="1" dirty="0" err="1">
                <a:solidFill>
                  <a:srgbClr val="FFEA18"/>
                </a:solidFill>
                <a:latin typeface="Arial" pitchFamily="34" charset="0"/>
                <a:cs typeface="Arial" pitchFamily="34" charset="0"/>
              </a:rPr>
              <a:t>GiẢ</a:t>
            </a:r>
            <a:r>
              <a:rPr lang="en-US" sz="2900" b="1" dirty="0">
                <a:solidFill>
                  <a:srgbClr val="FFEA18"/>
                </a:solidFill>
                <a:latin typeface="Arial" pitchFamily="34" charset="0"/>
                <a:cs typeface="Arial" pitchFamily="34" charset="0"/>
              </a:rPr>
              <a:t> CỦA CÁC SÁCH PHÚC ÂM</a:t>
            </a:r>
            <a:r>
              <a:rPr lang="en-US" sz="2900" b="1" dirty="0">
                <a:solidFill>
                  <a:srgbClr val="FFEA18"/>
                </a:solidFill>
                <a:latin typeface="Comic Sans MS" charset="0"/>
                <a:cs typeface="MS Gothic" charset="0"/>
              </a:rPr>
              <a:t>…</a:t>
            </a:r>
            <a:endParaRPr lang="en-US" dirty="0">
              <a:latin typeface="Times New Roman" charset="0"/>
              <a:cs typeface="MS Gothic" charset="0"/>
            </a:endParaRPr>
          </a:p>
        </p:txBody>
      </p:sp>
      <p:sp>
        <p:nvSpPr>
          <p:cNvPr id="50" name="TextBox 49"/>
          <p:cNvSpPr txBox="1"/>
          <p:nvPr/>
        </p:nvSpPr>
        <p:spPr>
          <a:xfrm>
            <a:off x="8460436" y="5"/>
            <a:ext cx="698049"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smtClean="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extLst>
      <p:ext uri="{BB962C8B-B14F-4D97-AF65-F5344CB8AC3E}">
        <p14:creationId xmlns:p14="http://schemas.microsoft.com/office/powerpoint/2010/main" val="2264629551"/>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iterate type="lt">
                                    <p:tmPct val="0"/>
                                  </p:iterate>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100000">
                                          <p:val>
                                            <p:fltVal val="0"/>
                                          </p:val>
                                        </p:tav>
                                        <p:tav>
                                          <p:val>
                                            <p:strVal val="#ppt_w"/>
                                          </p:val>
                                        </p:tav>
                                      </p:tavLst>
                                    </p:anim>
                                    <p:anim calcmode="lin" valueType="num">
                                      <p:cBhvr>
                                        <p:cTn id="13" dur="500" fill="hold"/>
                                        <p:tgtEl>
                                          <p:spTgt spid="3"/>
                                        </p:tgtEl>
                                        <p:attrNameLst>
                                          <p:attrName>ppt_h</p:attrName>
                                        </p:attrNameLst>
                                      </p:cBhvr>
                                      <p:tavLst>
                                        <p:tav tm="100000">
                                          <p:val>
                                            <p:fltVal val="0"/>
                                          </p:val>
                                        </p:tav>
                                        <p:tav>
                                          <p:val>
                                            <p:strVal val="#ppt_h"/>
                                          </p:val>
                                        </p:tav>
                                      </p:tavLst>
                                    </p:anim>
                                    <p:anim calcmode="lin" valueType="num">
                                      <p:cBhvr>
                                        <p:cTn id="14" dur="500" fill="hold"/>
                                        <p:tgtEl>
                                          <p:spTgt spid="3"/>
                                        </p:tgtEl>
                                        <p:attrNameLst>
                                          <p:attrName>ppt_x</p:attrName>
                                        </p:attrNameLst>
                                      </p:cBhvr>
                                      <p:tavLst>
                                        <p:tav tm="100000">
                                          <p:val>
                                            <p:fltVal val="0.5"/>
                                          </p:val>
                                        </p:tav>
                                        <p:tav>
                                          <p:val>
                                            <p:strVal val="#ppt_x"/>
                                          </p:val>
                                        </p:tav>
                                      </p:tavLst>
                                    </p:anim>
                                    <p:anim calcmode="lin" valueType="num">
                                      <p:cBhvr>
                                        <p:cTn id="15" dur="500" fill="hold"/>
                                        <p:tgtEl>
                                          <p:spTgt spid="3"/>
                                        </p:tgtEl>
                                        <p:attrNameLst>
                                          <p:attrName>ppt_y</p:attrName>
                                        </p:attrNameLst>
                                      </p:cBhvr>
                                      <p:tavLst>
                                        <p:tav tm="100000">
                                          <p:val>
                                            <p:fltVal val="0.5"/>
                                          </p:val>
                                        </p:tav>
                                        <p:tav>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100000">
                                          <p:val>
                                            <p:fltVal val="0"/>
                                          </p:val>
                                        </p:tav>
                                        <p:tav>
                                          <p:val>
                                            <p:strVal val="#ppt_w"/>
                                          </p:val>
                                        </p:tav>
                                      </p:tavLst>
                                    </p:anim>
                                    <p:anim calcmode="lin" valueType="num">
                                      <p:cBhvr>
                                        <p:cTn id="21" dur="500" fill="hold"/>
                                        <p:tgtEl>
                                          <p:spTgt spid="5"/>
                                        </p:tgtEl>
                                        <p:attrNameLst>
                                          <p:attrName>ppt_h</p:attrName>
                                        </p:attrNameLst>
                                      </p:cBhvr>
                                      <p:tavLst>
                                        <p:tav tm="100000">
                                          <p:val>
                                            <p:fltVal val="0"/>
                                          </p:val>
                                        </p:tav>
                                        <p:tav>
                                          <p:val>
                                            <p:strVal val="#ppt_h"/>
                                          </p:val>
                                        </p:tav>
                                      </p:tavLst>
                                    </p:anim>
                                    <p:anim calcmode="lin" valueType="num">
                                      <p:cBhvr>
                                        <p:cTn id="22" dur="500" fill="hold"/>
                                        <p:tgtEl>
                                          <p:spTgt spid="5"/>
                                        </p:tgtEl>
                                        <p:attrNameLst>
                                          <p:attrName>ppt_x</p:attrName>
                                        </p:attrNameLst>
                                      </p:cBhvr>
                                      <p:tavLst>
                                        <p:tav tm="100000">
                                          <p:val>
                                            <p:fltVal val="0.5"/>
                                          </p:val>
                                        </p:tav>
                                        <p:tav>
                                          <p:val>
                                            <p:strVal val="#ppt_x"/>
                                          </p:val>
                                        </p:tav>
                                      </p:tavLst>
                                    </p:anim>
                                    <p:anim calcmode="lin" valueType="num">
                                      <p:cBhvr>
                                        <p:cTn id="23"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100000">
                                          <p:val>
                                            <p:fltVal val="0"/>
                                          </p:val>
                                        </p:tav>
                                        <p:tav>
                                          <p:val>
                                            <p:strVal val="#ppt_w"/>
                                          </p:val>
                                        </p:tav>
                                      </p:tavLst>
                                    </p:anim>
                                    <p:anim calcmode="lin" valueType="num">
                                      <p:cBhvr>
                                        <p:cTn id="29" dur="500" fill="hold"/>
                                        <p:tgtEl>
                                          <p:spTgt spid="7"/>
                                        </p:tgtEl>
                                        <p:attrNameLst>
                                          <p:attrName>ppt_h</p:attrName>
                                        </p:attrNameLst>
                                      </p:cBhvr>
                                      <p:tavLst>
                                        <p:tav tm="100000">
                                          <p:val>
                                            <p:fltVal val="0"/>
                                          </p:val>
                                        </p:tav>
                                        <p:tav>
                                          <p:val>
                                            <p:strVal val="#ppt_h"/>
                                          </p:val>
                                        </p:tav>
                                      </p:tavLst>
                                    </p:anim>
                                    <p:anim calcmode="lin" valueType="num">
                                      <p:cBhvr>
                                        <p:cTn id="30" dur="500" fill="hold"/>
                                        <p:tgtEl>
                                          <p:spTgt spid="7"/>
                                        </p:tgtEl>
                                        <p:attrNameLst>
                                          <p:attrName>ppt_x</p:attrName>
                                        </p:attrNameLst>
                                      </p:cBhvr>
                                      <p:tavLst>
                                        <p:tav tm="100000">
                                          <p:val>
                                            <p:fltVal val="0.5"/>
                                          </p:val>
                                        </p:tav>
                                        <p:tav>
                                          <p:val>
                                            <p:strVal val="#ppt_x"/>
                                          </p:val>
                                        </p:tav>
                                      </p:tavLst>
                                    </p:anim>
                                    <p:anim calcmode="lin" valueType="num">
                                      <p:cBhvr>
                                        <p:cTn id="31" dur="500" fill="hold"/>
                                        <p:tgtEl>
                                          <p:spTgt spid="7"/>
                                        </p:tgtEl>
                                        <p:attrNameLst>
                                          <p:attrName>ppt_y</p:attrName>
                                        </p:attrNameLst>
                                      </p:cBhvr>
                                      <p:tavLst>
                                        <p:tav tm="100000">
                                          <p:val>
                                            <p:fltVal val="0.5"/>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1601" name="AutoShape 1"/>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pic>
        <p:nvPicPr>
          <p:cNvPr id="28160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490" y="231775"/>
            <a:ext cx="8401050" cy="6402388"/>
          </a:xfrm>
          <a:prstGeom prst="rect">
            <a:avLst/>
          </a:prstGeom>
          <a:blipFill dpi="0" rotWithShape="0">
            <a:blip r:embed="rId5" cstate="print"/>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281603" name="Rectangle 3"/>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sp>
        <p:nvSpPr>
          <p:cNvPr id="281604" name="Rectangle 4"/>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sp>
        <p:nvSpPr>
          <p:cNvPr id="281605" name="AutoShape 5"/>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sp>
        <p:nvSpPr>
          <p:cNvPr id="281606" name="AutoShape 6"/>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sp>
        <p:nvSpPr>
          <p:cNvPr id="281607" name="AutoShape 7"/>
          <p:cNvSpPr>
            <a:spLocks noChangeArrowheads="1"/>
          </p:cNvSpPr>
          <p:nvPr/>
        </p:nvSpPr>
        <p:spPr bwMode="auto">
          <a:xfrm>
            <a:off x="1331640" y="83671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grpSp>
        <p:nvGrpSpPr>
          <p:cNvPr id="2" name="Group 8"/>
          <p:cNvGrpSpPr>
            <a:grpSpLocks/>
          </p:cNvGrpSpPr>
          <p:nvPr/>
        </p:nvGrpSpPr>
        <p:grpSpPr bwMode="auto">
          <a:xfrm>
            <a:off x="1412875" y="946156"/>
            <a:ext cx="3860800" cy="3332163"/>
            <a:chOff x="979" y="675"/>
            <a:chExt cx="2675" cy="2379"/>
          </a:xfrm>
        </p:grpSpPr>
        <p:sp>
          <p:nvSpPr>
            <p:cNvPr id="281661"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2</a:t>
              </a:r>
            </a:p>
          </p:txBody>
        </p:sp>
        <p:sp>
          <p:nvSpPr>
            <p:cNvPr id="281662"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3</a:t>
              </a:r>
            </a:p>
          </p:txBody>
        </p:sp>
        <p:sp>
          <p:nvSpPr>
            <p:cNvPr id="281663"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281664"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1</a:t>
              </a:r>
            </a:p>
          </p:txBody>
        </p:sp>
      </p:grpSp>
      <p:sp>
        <p:nvSpPr>
          <p:cNvPr id="281609" name="Rectangle 13"/>
          <p:cNvSpPr>
            <a:spLocks noChangeArrowheads="1"/>
          </p:cNvSpPr>
          <p:nvPr/>
        </p:nvSpPr>
        <p:spPr bwMode="auto">
          <a:xfrm>
            <a:off x="2287588" y="3692531"/>
            <a:ext cx="2036762"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dirty="0">
                <a:solidFill>
                  <a:srgbClr val="66FF99"/>
                </a:solidFill>
                <a:latin typeface="Helvetica" charset="0"/>
                <a:ea typeface="MS Gothic" charset="0"/>
                <a:cs typeface="MS Gothic" charset="0"/>
              </a:rPr>
              <a:t>LUCA</a:t>
            </a:r>
          </a:p>
        </p:txBody>
      </p:sp>
      <p:sp>
        <p:nvSpPr>
          <p:cNvPr id="281610" name="Rectangle 14"/>
          <p:cNvSpPr>
            <a:spLocks noChangeArrowheads="1"/>
          </p:cNvSpPr>
          <p:nvPr/>
        </p:nvSpPr>
        <p:spPr bwMode="auto">
          <a:xfrm>
            <a:off x="1757363" y="1004894"/>
            <a:ext cx="2355850"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dirty="0">
                <a:solidFill>
                  <a:srgbClr val="66FF99"/>
                </a:solidFill>
                <a:latin typeface="Helvetica" charset="0"/>
                <a:ea typeface="MS Gothic" charset="0"/>
                <a:cs typeface="MS Gothic" charset="0"/>
              </a:rPr>
              <a:t>MATHIƠ</a:t>
            </a:r>
          </a:p>
        </p:txBody>
      </p:sp>
      <p:sp>
        <p:nvSpPr>
          <p:cNvPr id="281611" name="Rectangle 15"/>
          <p:cNvSpPr>
            <a:spLocks noChangeArrowheads="1"/>
          </p:cNvSpPr>
          <p:nvPr/>
        </p:nvSpPr>
        <p:spPr bwMode="auto">
          <a:xfrm>
            <a:off x="5588006" y="1025531"/>
            <a:ext cx="2036763"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dirty="0">
                <a:solidFill>
                  <a:srgbClr val="66FF99"/>
                </a:solidFill>
                <a:latin typeface="Helvetica" charset="0"/>
                <a:ea typeface="MS Gothic" charset="0"/>
                <a:cs typeface="MS Gothic" charset="0"/>
              </a:rPr>
              <a:t>MÁC</a:t>
            </a:r>
          </a:p>
        </p:txBody>
      </p:sp>
      <p:sp>
        <p:nvSpPr>
          <p:cNvPr id="281612" name="Rectangle 16"/>
          <p:cNvSpPr>
            <a:spLocks noChangeArrowheads="1"/>
          </p:cNvSpPr>
          <p:nvPr/>
        </p:nvSpPr>
        <p:spPr bwMode="auto">
          <a:xfrm>
            <a:off x="5759456" y="3684589"/>
            <a:ext cx="1476375" cy="57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JOHN</a:t>
            </a:r>
          </a:p>
        </p:txBody>
      </p:sp>
      <p:sp>
        <p:nvSpPr>
          <p:cNvPr id="281613" name="Rectangle 17"/>
          <p:cNvSpPr>
            <a:spLocks noChangeArrowheads="1"/>
          </p:cNvSpPr>
          <p:nvPr/>
        </p:nvSpPr>
        <p:spPr bwMode="auto">
          <a:xfrm>
            <a:off x="2159001" y="1560515"/>
            <a:ext cx="1766888"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dirty="0">
                <a:solidFill>
                  <a:srgbClr val="CECECE"/>
                </a:solidFill>
                <a:latin typeface="Helvetica" charset="0"/>
                <a:ea typeface="MS Gothic" charset="0"/>
                <a:cs typeface="MS Gothic" charset="0"/>
              </a:rPr>
              <a:t>   DO THÁI</a:t>
            </a:r>
          </a:p>
        </p:txBody>
      </p:sp>
      <p:sp>
        <p:nvSpPr>
          <p:cNvPr id="281614" name="Rectangle 18"/>
          <p:cNvSpPr>
            <a:spLocks noChangeArrowheads="1"/>
          </p:cNvSpPr>
          <p:nvPr/>
        </p:nvSpPr>
        <p:spPr bwMode="auto">
          <a:xfrm>
            <a:off x="5899151" y="1570040"/>
            <a:ext cx="1766888"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dirty="0">
                <a:solidFill>
                  <a:srgbClr val="CECECE"/>
                </a:solidFill>
                <a:latin typeface="Helvetica" charset="0"/>
                <a:ea typeface="MS Gothic" charset="0"/>
                <a:cs typeface="MS Gothic" charset="0"/>
              </a:rPr>
              <a:t>LA MÃ</a:t>
            </a:r>
          </a:p>
        </p:txBody>
      </p:sp>
      <p:sp>
        <p:nvSpPr>
          <p:cNvPr id="281615" name="Rectangle 19"/>
          <p:cNvSpPr>
            <a:spLocks noChangeArrowheads="1"/>
          </p:cNvSpPr>
          <p:nvPr/>
        </p:nvSpPr>
        <p:spPr bwMode="auto">
          <a:xfrm>
            <a:off x="2462217" y="4237040"/>
            <a:ext cx="1766887"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dirty="0">
                <a:solidFill>
                  <a:srgbClr val="CECECE"/>
                </a:solidFill>
                <a:latin typeface="Helvetica" charset="0"/>
                <a:ea typeface="MS Gothic" charset="0"/>
                <a:cs typeface="MS Gothic" charset="0"/>
              </a:rPr>
              <a:t>HY LẠP</a:t>
            </a:r>
          </a:p>
        </p:txBody>
      </p:sp>
      <p:sp>
        <p:nvSpPr>
          <p:cNvPr id="281616" name="Rectangle 20"/>
          <p:cNvSpPr>
            <a:spLocks noChangeArrowheads="1"/>
          </p:cNvSpPr>
          <p:nvPr/>
        </p:nvSpPr>
        <p:spPr bwMode="auto">
          <a:xfrm>
            <a:off x="5895975" y="4241800"/>
            <a:ext cx="1765300" cy="46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CHURCH</a:t>
            </a:r>
          </a:p>
        </p:txBody>
      </p:sp>
      <p:sp>
        <p:nvSpPr>
          <p:cNvPr id="281617" name="Rectangle 21"/>
          <p:cNvSpPr>
            <a:spLocks noChangeArrowheads="1"/>
          </p:cNvSpPr>
          <p:nvPr/>
        </p:nvSpPr>
        <p:spPr bwMode="auto">
          <a:xfrm>
            <a:off x="1652588" y="1647831"/>
            <a:ext cx="8477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dirty="0">
                <a:solidFill>
                  <a:srgbClr val="FAFD00"/>
                </a:solidFill>
                <a:latin typeface="Helvetica" charset="0"/>
                <a:ea typeface="MS Gothic" charset="0"/>
                <a:cs typeface="MS Gothic" charset="0"/>
              </a:rPr>
              <a:t>CHO:</a:t>
            </a:r>
          </a:p>
        </p:txBody>
      </p:sp>
      <p:sp>
        <p:nvSpPr>
          <p:cNvPr id="281618" name="Rectangle 22"/>
          <p:cNvSpPr>
            <a:spLocks noChangeArrowheads="1"/>
          </p:cNvSpPr>
          <p:nvPr/>
        </p:nvSpPr>
        <p:spPr bwMode="auto">
          <a:xfrm>
            <a:off x="1652588" y="2568575"/>
            <a:ext cx="890587"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sp>
        <p:nvSpPr>
          <p:cNvPr id="281619" name="Rectangle 23"/>
          <p:cNvSpPr>
            <a:spLocks noChangeArrowheads="1"/>
          </p:cNvSpPr>
          <p:nvPr/>
        </p:nvSpPr>
        <p:spPr bwMode="auto">
          <a:xfrm>
            <a:off x="5070475" y="1658938"/>
            <a:ext cx="846138"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dirty="0">
                <a:solidFill>
                  <a:srgbClr val="FAFD00"/>
                </a:solidFill>
                <a:latin typeface="Helvetica" charset="0"/>
                <a:ea typeface="MS Gothic" charset="0"/>
                <a:cs typeface="MS Gothic" charset="0"/>
              </a:rPr>
              <a:t>CHO:</a:t>
            </a:r>
          </a:p>
        </p:txBody>
      </p:sp>
      <p:sp>
        <p:nvSpPr>
          <p:cNvPr id="281620" name="Rectangle 24"/>
          <p:cNvSpPr>
            <a:spLocks noChangeArrowheads="1"/>
          </p:cNvSpPr>
          <p:nvPr/>
        </p:nvSpPr>
        <p:spPr bwMode="auto">
          <a:xfrm>
            <a:off x="5070475" y="2579694"/>
            <a:ext cx="890588"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grpSp>
        <p:nvGrpSpPr>
          <p:cNvPr id="3" name="Group 25"/>
          <p:cNvGrpSpPr>
            <a:grpSpLocks/>
          </p:cNvGrpSpPr>
          <p:nvPr/>
        </p:nvGrpSpPr>
        <p:grpSpPr bwMode="auto">
          <a:xfrm>
            <a:off x="1652589" y="2070104"/>
            <a:ext cx="2538412" cy="469900"/>
            <a:chOff x="1145" y="1478"/>
            <a:chExt cx="1759" cy="336"/>
          </a:xfrm>
        </p:grpSpPr>
        <p:sp>
          <p:nvSpPr>
            <p:cNvPr id="281659" name="Rectangle 26"/>
            <p:cNvSpPr>
              <a:spLocks noChangeArrowheads="1"/>
            </p:cNvSpPr>
            <p:nvPr/>
          </p:nvSpPr>
          <p:spPr bwMode="auto">
            <a:xfrm>
              <a:off x="1145" y="1530"/>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dirty="0">
                  <a:solidFill>
                    <a:srgbClr val="FFEA18"/>
                  </a:solidFill>
                  <a:latin typeface="Helvetica" charset="0"/>
                  <a:ea typeface="MS Gothic" charset="0"/>
                  <a:cs typeface="MS Gothic" charset="0"/>
                </a:rPr>
                <a:t>NHƯ:</a:t>
              </a:r>
            </a:p>
          </p:txBody>
        </p:sp>
        <p:sp>
          <p:nvSpPr>
            <p:cNvPr id="281660" name="Rectangle 27"/>
            <p:cNvSpPr>
              <a:spLocks noChangeArrowheads="1"/>
            </p:cNvSpPr>
            <p:nvPr/>
          </p:nvSpPr>
          <p:spPr bwMode="auto">
            <a:xfrm>
              <a:off x="1680" y="1478"/>
              <a:ext cx="122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dirty="0">
                  <a:solidFill>
                    <a:srgbClr val="FFEA18"/>
                  </a:solidFill>
                  <a:latin typeface="Helvetica" charset="0"/>
                  <a:ea typeface="MS Gothic" charset="0"/>
                  <a:cs typeface="MS Gothic" charset="0"/>
                </a:rPr>
                <a:t>VUA</a:t>
              </a:r>
            </a:p>
          </p:txBody>
        </p:sp>
      </p:grpSp>
      <p:grpSp>
        <p:nvGrpSpPr>
          <p:cNvPr id="4" name="Group 28"/>
          <p:cNvGrpSpPr>
            <a:grpSpLocks/>
          </p:cNvGrpSpPr>
          <p:nvPr/>
        </p:nvGrpSpPr>
        <p:grpSpPr bwMode="auto">
          <a:xfrm>
            <a:off x="5070475" y="2065341"/>
            <a:ext cx="2578100" cy="469900"/>
            <a:chOff x="3513" y="1474"/>
            <a:chExt cx="1787" cy="336"/>
          </a:xfrm>
        </p:grpSpPr>
        <p:sp>
          <p:nvSpPr>
            <p:cNvPr id="281657" name="Rectangle 29"/>
            <p:cNvSpPr>
              <a:spLocks noChangeArrowheads="1"/>
            </p:cNvSpPr>
            <p:nvPr/>
          </p:nvSpPr>
          <p:spPr bwMode="auto">
            <a:xfrm>
              <a:off x="3513" y="1538"/>
              <a:ext cx="586"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dirty="0">
                  <a:solidFill>
                    <a:srgbClr val="FFEA18"/>
                  </a:solidFill>
                  <a:latin typeface="Helvetica" charset="0"/>
                  <a:ea typeface="MS Gothic" charset="0"/>
                  <a:cs typeface="MS Gothic" charset="0"/>
                </a:rPr>
                <a:t>NHƯ:</a:t>
              </a:r>
            </a:p>
          </p:txBody>
        </p:sp>
        <p:sp>
          <p:nvSpPr>
            <p:cNvPr id="281658" name="Rectangle 30"/>
            <p:cNvSpPr>
              <a:spLocks noChangeArrowheads="1"/>
            </p:cNvSpPr>
            <p:nvPr/>
          </p:nvSpPr>
          <p:spPr bwMode="auto">
            <a:xfrm>
              <a:off x="4076" y="1474"/>
              <a:ext cx="122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dirty="0">
                  <a:solidFill>
                    <a:srgbClr val="FFEA18"/>
                  </a:solidFill>
                  <a:latin typeface="Helvetica" charset="0"/>
                  <a:ea typeface="MS Gothic" charset="0"/>
                  <a:cs typeface="MS Gothic" charset="0"/>
                </a:rPr>
                <a:t>ĐẦY TỚ</a:t>
              </a:r>
            </a:p>
          </p:txBody>
        </p:sp>
      </p:grpSp>
      <p:sp>
        <p:nvSpPr>
          <p:cNvPr id="281623" name="Rectangle 31"/>
          <p:cNvSpPr>
            <a:spLocks noChangeArrowheads="1"/>
          </p:cNvSpPr>
          <p:nvPr/>
        </p:nvSpPr>
        <p:spPr bwMode="auto">
          <a:xfrm>
            <a:off x="1674818" y="4325938"/>
            <a:ext cx="84772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dirty="0">
                <a:solidFill>
                  <a:srgbClr val="FAFD00"/>
                </a:solidFill>
                <a:latin typeface="Helvetica" charset="0"/>
                <a:ea typeface="MS Gothic" charset="0"/>
                <a:cs typeface="MS Gothic" charset="0"/>
              </a:rPr>
              <a:t>CHO:</a:t>
            </a:r>
          </a:p>
        </p:txBody>
      </p:sp>
      <p:sp>
        <p:nvSpPr>
          <p:cNvPr id="281624" name="Rectangle 32"/>
          <p:cNvSpPr>
            <a:spLocks noChangeArrowheads="1"/>
          </p:cNvSpPr>
          <p:nvPr/>
        </p:nvSpPr>
        <p:spPr bwMode="auto">
          <a:xfrm>
            <a:off x="1674817" y="5246694"/>
            <a:ext cx="890587"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grpSp>
        <p:nvGrpSpPr>
          <p:cNvPr id="5" name="Group 33"/>
          <p:cNvGrpSpPr>
            <a:grpSpLocks/>
          </p:cNvGrpSpPr>
          <p:nvPr/>
        </p:nvGrpSpPr>
        <p:grpSpPr bwMode="auto">
          <a:xfrm>
            <a:off x="1674813" y="4735505"/>
            <a:ext cx="2532062" cy="858685"/>
            <a:chOff x="1161" y="3381"/>
            <a:chExt cx="1754" cy="614"/>
          </a:xfrm>
        </p:grpSpPr>
        <p:sp>
          <p:nvSpPr>
            <p:cNvPr id="281655" name="Rectangle 34"/>
            <p:cNvSpPr>
              <a:spLocks noChangeArrowheads="1"/>
            </p:cNvSpPr>
            <p:nvPr/>
          </p:nvSpPr>
          <p:spPr bwMode="auto">
            <a:xfrm>
              <a:off x="1161" y="3442"/>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dirty="0">
                  <a:solidFill>
                    <a:srgbClr val="FFEA18"/>
                  </a:solidFill>
                  <a:latin typeface="Helvetica" charset="0"/>
                  <a:ea typeface="MS Gothic" charset="0"/>
                  <a:cs typeface="MS Gothic" charset="0"/>
                </a:rPr>
                <a:t>NHƯ:</a:t>
              </a:r>
            </a:p>
          </p:txBody>
        </p:sp>
        <p:sp>
          <p:nvSpPr>
            <p:cNvPr id="281656" name="Rectangle 35"/>
            <p:cNvSpPr>
              <a:spLocks noChangeArrowheads="1"/>
            </p:cNvSpPr>
            <p:nvPr/>
          </p:nvSpPr>
          <p:spPr bwMode="auto">
            <a:xfrm>
              <a:off x="1691" y="3381"/>
              <a:ext cx="1224"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dirty="0">
                  <a:solidFill>
                    <a:srgbClr val="FFEA18"/>
                  </a:solidFill>
                  <a:latin typeface="Helvetica" charset="0"/>
                  <a:ea typeface="MS Gothic" charset="0"/>
                  <a:cs typeface="MS Gothic" charset="0"/>
                </a:rPr>
                <a:t>TRỜI/</a:t>
              </a:r>
            </a:p>
            <a:p>
              <a:pPr>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dirty="0">
                  <a:solidFill>
                    <a:srgbClr val="FFEA18"/>
                  </a:solidFill>
                  <a:latin typeface="Helvetica" charset="0"/>
                  <a:ea typeface="MS Gothic" charset="0"/>
                  <a:cs typeface="MS Gothic" charset="0"/>
                </a:rPr>
                <a:t>NGƯỜI</a:t>
              </a:r>
            </a:p>
          </p:txBody>
        </p:sp>
      </p:grpSp>
      <p:sp>
        <p:nvSpPr>
          <p:cNvPr id="281626" name="Rectangle 36"/>
          <p:cNvSpPr>
            <a:spLocks noChangeArrowheads="1"/>
          </p:cNvSpPr>
          <p:nvPr/>
        </p:nvSpPr>
        <p:spPr bwMode="auto">
          <a:xfrm>
            <a:off x="5011738" y="4325938"/>
            <a:ext cx="84772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FAFD00"/>
                </a:solidFill>
                <a:latin typeface="Helvetica" charset="0"/>
                <a:ea typeface="MS Gothic" charset="0"/>
                <a:cs typeface="MS Gothic" charset="0"/>
              </a:rPr>
              <a:t>TO:</a:t>
            </a:r>
          </a:p>
        </p:txBody>
      </p:sp>
      <p:sp>
        <p:nvSpPr>
          <p:cNvPr id="281627" name="Rectangle 37"/>
          <p:cNvSpPr>
            <a:spLocks noChangeArrowheads="1"/>
          </p:cNvSpPr>
          <p:nvPr/>
        </p:nvSpPr>
        <p:spPr bwMode="auto">
          <a:xfrm>
            <a:off x="5011738" y="5246694"/>
            <a:ext cx="890587"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grpSp>
        <p:nvGrpSpPr>
          <p:cNvPr id="6" name="Group 38"/>
          <p:cNvGrpSpPr>
            <a:grpSpLocks/>
          </p:cNvGrpSpPr>
          <p:nvPr/>
        </p:nvGrpSpPr>
        <p:grpSpPr bwMode="auto">
          <a:xfrm>
            <a:off x="5011738" y="4325944"/>
            <a:ext cx="890587" cy="1093787"/>
            <a:chOff x="3473" y="3088"/>
            <a:chExt cx="617" cy="781"/>
          </a:xfrm>
        </p:grpSpPr>
        <p:sp>
          <p:nvSpPr>
            <p:cNvPr id="281652" name="Rectangle 39"/>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FAFD00"/>
                  </a:solidFill>
                  <a:latin typeface="Helvetica" charset="0"/>
                  <a:ea typeface="MS Gothic" charset="0"/>
                  <a:cs typeface="MS Gothic" charset="0"/>
                </a:rPr>
                <a:t>TO:</a:t>
              </a:r>
            </a:p>
          </p:txBody>
        </p:sp>
        <p:sp>
          <p:nvSpPr>
            <p:cNvPr id="281653" name="Rectangle 40"/>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sp>
          <p:nvSpPr>
            <p:cNvPr id="281654" name="Rectangle 41"/>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grpSp>
      <p:sp>
        <p:nvSpPr>
          <p:cNvPr id="281629" name="AutoShape 42"/>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grpSp>
        <p:nvGrpSpPr>
          <p:cNvPr id="7" name="Group 43"/>
          <p:cNvGrpSpPr>
            <a:grpSpLocks/>
          </p:cNvGrpSpPr>
          <p:nvPr/>
        </p:nvGrpSpPr>
        <p:grpSpPr bwMode="auto">
          <a:xfrm>
            <a:off x="1412875" y="946156"/>
            <a:ext cx="3860800" cy="3332163"/>
            <a:chOff x="979" y="675"/>
            <a:chExt cx="2675" cy="2379"/>
          </a:xfrm>
        </p:grpSpPr>
        <p:sp>
          <p:nvSpPr>
            <p:cNvPr id="281648" name="Rectangle 44"/>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2</a:t>
              </a:r>
            </a:p>
          </p:txBody>
        </p:sp>
        <p:sp>
          <p:nvSpPr>
            <p:cNvPr id="281649" name="Rectangle 45"/>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3</a:t>
              </a:r>
            </a:p>
          </p:txBody>
        </p:sp>
        <p:sp>
          <p:nvSpPr>
            <p:cNvPr id="281650" name="Rectangle 46"/>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281651" name="Rectangle 47"/>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1</a:t>
              </a:r>
            </a:p>
          </p:txBody>
        </p:sp>
      </p:grpSp>
      <p:sp>
        <p:nvSpPr>
          <p:cNvPr id="281631" name="Rectangle 48"/>
          <p:cNvSpPr>
            <a:spLocks noChangeArrowheads="1"/>
          </p:cNvSpPr>
          <p:nvPr/>
        </p:nvSpPr>
        <p:spPr bwMode="auto">
          <a:xfrm>
            <a:off x="5759450" y="3684594"/>
            <a:ext cx="1692870"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dirty="0">
                <a:solidFill>
                  <a:srgbClr val="66FF99"/>
                </a:solidFill>
                <a:latin typeface="Helvetica" charset="0"/>
                <a:ea typeface="MS Gothic" charset="0"/>
                <a:cs typeface="MS Gothic" charset="0"/>
              </a:rPr>
              <a:t>GIĂNG</a:t>
            </a:r>
          </a:p>
        </p:txBody>
      </p:sp>
      <p:grpSp>
        <p:nvGrpSpPr>
          <p:cNvPr id="8" name="Group 65"/>
          <p:cNvGrpSpPr>
            <a:grpSpLocks/>
          </p:cNvGrpSpPr>
          <p:nvPr/>
        </p:nvGrpSpPr>
        <p:grpSpPr bwMode="auto">
          <a:xfrm>
            <a:off x="5008563" y="4241803"/>
            <a:ext cx="3403600" cy="1177925"/>
            <a:chOff x="3471" y="3028"/>
            <a:chExt cx="2358" cy="841"/>
          </a:xfrm>
        </p:grpSpPr>
        <p:grpSp>
          <p:nvGrpSpPr>
            <p:cNvPr id="9" name="Group 50"/>
            <p:cNvGrpSpPr>
              <a:grpSpLocks/>
            </p:cNvGrpSpPr>
            <p:nvPr/>
          </p:nvGrpSpPr>
          <p:grpSpPr bwMode="auto">
            <a:xfrm>
              <a:off x="3471" y="3088"/>
              <a:ext cx="881" cy="781"/>
              <a:chOff x="3473" y="3088"/>
              <a:chExt cx="617" cy="781"/>
            </a:xfrm>
          </p:grpSpPr>
          <p:sp>
            <p:nvSpPr>
              <p:cNvPr id="281645" name="Rectangle 51"/>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dirty="0">
                    <a:solidFill>
                      <a:srgbClr val="CECECE"/>
                    </a:solidFill>
                    <a:latin typeface="Helvetica" charset="0"/>
                    <a:ea typeface="MS Gothic" charset="0"/>
                    <a:cs typeface="MS Gothic" charset="0"/>
                  </a:rPr>
                  <a:t>CHO:</a:t>
                </a:r>
              </a:p>
            </p:txBody>
          </p:sp>
          <p:sp>
            <p:nvSpPr>
              <p:cNvPr id="281646" name="Rectangle 52"/>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sp>
            <p:nvSpPr>
              <p:cNvPr id="281647" name="Rectangle 53"/>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grpSp>
        <p:sp>
          <p:nvSpPr>
            <p:cNvPr id="281644" name="Rectangle 54"/>
            <p:cNvSpPr>
              <a:spLocks noChangeArrowheads="1"/>
            </p:cNvSpPr>
            <p:nvPr/>
          </p:nvSpPr>
          <p:spPr bwMode="auto">
            <a:xfrm>
              <a:off x="4080" y="3028"/>
              <a:ext cx="1749"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dirty="0">
                  <a:solidFill>
                    <a:srgbClr val="CECECE"/>
                  </a:solidFill>
                  <a:latin typeface="Helvetica" charset="0"/>
                  <a:ea typeface="MS Gothic" charset="0"/>
                  <a:cs typeface="MS Gothic" charset="0"/>
                </a:rPr>
                <a:t>HỘI THÁNH</a:t>
              </a:r>
            </a:p>
          </p:txBody>
        </p:sp>
      </p:grpSp>
      <p:grpSp>
        <p:nvGrpSpPr>
          <p:cNvPr id="10" name="Group 55"/>
          <p:cNvGrpSpPr>
            <a:grpSpLocks/>
          </p:cNvGrpSpPr>
          <p:nvPr/>
        </p:nvGrpSpPr>
        <p:grpSpPr bwMode="auto">
          <a:xfrm>
            <a:off x="5011738" y="4729163"/>
            <a:ext cx="1965325" cy="469900"/>
            <a:chOff x="3473" y="3376"/>
            <a:chExt cx="1362" cy="336"/>
          </a:xfrm>
        </p:grpSpPr>
        <p:sp>
          <p:nvSpPr>
            <p:cNvPr id="281641" name="Rectangle 56"/>
            <p:cNvSpPr>
              <a:spLocks noChangeArrowheads="1"/>
            </p:cNvSpPr>
            <p:nvPr/>
          </p:nvSpPr>
          <p:spPr bwMode="auto">
            <a:xfrm>
              <a:off x="3473" y="3442"/>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dirty="0">
                  <a:solidFill>
                    <a:srgbClr val="FFEA18"/>
                  </a:solidFill>
                  <a:latin typeface="Helvetica" charset="0"/>
                  <a:ea typeface="MS Gothic" charset="0"/>
                  <a:cs typeface="MS Gothic" charset="0"/>
                </a:rPr>
                <a:t>NHƯ:</a:t>
              </a:r>
            </a:p>
          </p:txBody>
        </p:sp>
        <p:sp>
          <p:nvSpPr>
            <p:cNvPr id="281642" name="Rectangle 57"/>
            <p:cNvSpPr>
              <a:spLocks noChangeArrowheads="1"/>
            </p:cNvSpPr>
            <p:nvPr/>
          </p:nvSpPr>
          <p:spPr bwMode="auto">
            <a:xfrm>
              <a:off x="4091" y="3376"/>
              <a:ext cx="7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dirty="0">
                  <a:solidFill>
                    <a:srgbClr val="FFEA18"/>
                  </a:solidFill>
                  <a:latin typeface="Helvetica" charset="0"/>
                  <a:ea typeface="MS Gothic" charset="0"/>
                  <a:cs typeface="MS Gothic" charset="0"/>
                </a:rPr>
                <a:t>TRỜI</a:t>
              </a:r>
            </a:p>
          </p:txBody>
        </p:sp>
      </p:grpSp>
      <p:sp>
        <p:nvSpPr>
          <p:cNvPr id="281634" name="Text Box 58"/>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281635" name="Text Box 59"/>
          <p:cNvSpPr txBox="1">
            <a:spLocks noChangeArrowheads="1"/>
          </p:cNvSpPr>
          <p:nvPr/>
        </p:nvSpPr>
        <p:spPr bwMode="auto">
          <a:xfrm>
            <a:off x="8020051" y="6538914"/>
            <a:ext cx="1666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81636" name="Text Box 60"/>
          <p:cNvSpPr txBox="1">
            <a:spLocks noChangeArrowheads="1"/>
          </p:cNvSpPr>
          <p:nvPr/>
        </p:nvSpPr>
        <p:spPr bwMode="auto">
          <a:xfrm>
            <a:off x="8789994" y="6129338"/>
            <a:ext cx="1682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81637" name="Text Box 61"/>
          <p:cNvSpPr txBox="1">
            <a:spLocks noChangeArrowheads="1"/>
          </p:cNvSpPr>
          <p:nvPr/>
        </p:nvSpPr>
        <p:spPr bwMode="auto">
          <a:xfrm>
            <a:off x="8355481" y="6540007"/>
            <a:ext cx="303865" cy="22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18</a:t>
            </a:r>
          </a:p>
        </p:txBody>
      </p:sp>
      <p:sp>
        <p:nvSpPr>
          <p:cNvPr id="281638" name="Text Box 62"/>
          <p:cNvSpPr txBox="1">
            <a:spLocks noChangeArrowheads="1"/>
          </p:cNvSpPr>
          <p:nvPr/>
        </p:nvSpPr>
        <p:spPr bwMode="auto">
          <a:xfrm>
            <a:off x="8685614" y="6482267"/>
            <a:ext cx="281776" cy="300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281639" name="Title 64"/>
          <p:cNvSpPr>
            <a:spLocks noGrp="1"/>
          </p:cNvSpPr>
          <p:nvPr>
            <p:ph type="title" idx="4294967295"/>
          </p:nvPr>
        </p:nvSpPr>
        <p:spPr bwMode="auto">
          <a:xfrm>
            <a:off x="0" y="228600"/>
            <a:ext cx="8229600" cy="68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lstStyle/>
          <a:p>
            <a:r>
              <a:rPr lang="en-US" sz="2900" b="1" dirty="0">
                <a:solidFill>
                  <a:srgbClr val="FFEA18"/>
                </a:solidFill>
                <a:latin typeface="Comic Sans MS" charset="0"/>
                <a:cs typeface="MS Gothic" charset="0"/>
              </a:rPr>
              <a:t>…</a:t>
            </a:r>
            <a:r>
              <a:rPr lang="en-US" sz="2900" b="1" dirty="0">
                <a:solidFill>
                  <a:srgbClr val="FFEA18"/>
                </a:solidFill>
                <a:latin typeface="Arial" pitchFamily="34" charset="0"/>
                <a:cs typeface="Arial" pitchFamily="34" charset="0"/>
              </a:rPr>
              <a:t>PHÁC HỌA CHÚA JESUS NHƯ</a:t>
            </a:r>
            <a:r>
              <a:rPr lang="en-US" sz="2900" b="1" dirty="0">
                <a:solidFill>
                  <a:srgbClr val="FFEA18"/>
                </a:solidFill>
                <a:latin typeface="Comic Sans MS" charset="0"/>
                <a:cs typeface="MS Gothic" charset="0"/>
              </a:rPr>
              <a:t>…</a:t>
            </a:r>
            <a:endParaRPr lang="en-US" dirty="0">
              <a:latin typeface="Times New Roman" charset="0"/>
              <a:cs typeface="MS Gothic" charset="0"/>
            </a:endParaRPr>
          </a:p>
        </p:txBody>
      </p:sp>
      <p:sp>
        <p:nvSpPr>
          <p:cNvPr id="67" name="TextBox 66"/>
          <p:cNvSpPr txBox="1"/>
          <p:nvPr/>
        </p:nvSpPr>
        <p:spPr>
          <a:xfrm>
            <a:off x="8460436" y="5"/>
            <a:ext cx="698049"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smtClean="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extLst>
      <p:ext uri="{BB962C8B-B14F-4D97-AF65-F5344CB8AC3E}">
        <p14:creationId xmlns:p14="http://schemas.microsoft.com/office/powerpoint/2010/main" val="3507450472"/>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100000">
                                          <p:val>
                                            <p:fltVal val="0"/>
                                          </p:val>
                                        </p:tav>
                                        <p:tav>
                                          <p:val>
                                            <p:strVal val="#ppt_w"/>
                                          </p:val>
                                        </p:tav>
                                      </p:tavLst>
                                    </p:anim>
                                    <p:anim calcmode="lin" valueType="num">
                                      <p:cBhvr>
                                        <p:cTn id="8" dur="500" fill="hold"/>
                                        <p:tgtEl>
                                          <p:spTgt spid="3"/>
                                        </p:tgtEl>
                                        <p:attrNameLst>
                                          <p:attrName>ppt_h</p:attrName>
                                        </p:attrNameLst>
                                      </p:cBhvr>
                                      <p:tavLst>
                                        <p:tav tm="100000">
                                          <p:val>
                                            <p:fltVal val="0"/>
                                          </p:val>
                                        </p:tav>
                                        <p:tav>
                                          <p:val>
                                            <p:strVal val="#ppt_h"/>
                                          </p:val>
                                        </p:tav>
                                      </p:tavLst>
                                    </p:anim>
                                    <p:anim calcmode="lin" valueType="num">
                                      <p:cBhvr>
                                        <p:cTn id="9" dur="500" fill="hold"/>
                                        <p:tgtEl>
                                          <p:spTgt spid="3"/>
                                        </p:tgtEl>
                                        <p:attrNameLst>
                                          <p:attrName>ppt_x</p:attrName>
                                        </p:attrNameLst>
                                      </p:cBhvr>
                                      <p:tavLst>
                                        <p:tav tm="100000">
                                          <p:val>
                                            <p:fltVal val="0.5"/>
                                          </p:val>
                                        </p:tav>
                                        <p:tav>
                                          <p:val>
                                            <p:strVal val="#ppt_x"/>
                                          </p:val>
                                        </p:tav>
                                      </p:tavLst>
                                    </p:anim>
                                    <p:anim calcmode="lin" valueType="num">
                                      <p:cBhvr>
                                        <p:cTn id="10" dur="500" fill="hold"/>
                                        <p:tgtEl>
                                          <p:spTgt spid="3"/>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100000">
                                          <p:val>
                                            <p:fltVal val="0"/>
                                          </p:val>
                                        </p:tav>
                                        <p:tav>
                                          <p:val>
                                            <p:strVal val="#ppt_w"/>
                                          </p:val>
                                        </p:tav>
                                      </p:tavLst>
                                    </p:anim>
                                    <p:anim calcmode="lin" valueType="num">
                                      <p:cBhvr>
                                        <p:cTn id="16" dur="500" fill="hold"/>
                                        <p:tgtEl>
                                          <p:spTgt spid="4"/>
                                        </p:tgtEl>
                                        <p:attrNameLst>
                                          <p:attrName>ppt_h</p:attrName>
                                        </p:attrNameLst>
                                      </p:cBhvr>
                                      <p:tavLst>
                                        <p:tav tm="100000">
                                          <p:val>
                                            <p:fltVal val="0"/>
                                          </p:val>
                                        </p:tav>
                                        <p:tav>
                                          <p:val>
                                            <p:strVal val="#ppt_h"/>
                                          </p:val>
                                        </p:tav>
                                      </p:tavLst>
                                    </p:anim>
                                    <p:anim calcmode="lin" valueType="num">
                                      <p:cBhvr>
                                        <p:cTn id="17" dur="500" fill="hold"/>
                                        <p:tgtEl>
                                          <p:spTgt spid="4"/>
                                        </p:tgtEl>
                                        <p:attrNameLst>
                                          <p:attrName>ppt_x</p:attrName>
                                        </p:attrNameLst>
                                      </p:cBhvr>
                                      <p:tavLst>
                                        <p:tav tm="100000">
                                          <p:val>
                                            <p:fltVal val="0.5"/>
                                          </p:val>
                                        </p:tav>
                                        <p:tav>
                                          <p:val>
                                            <p:strVal val="#ppt_x"/>
                                          </p:val>
                                        </p:tav>
                                      </p:tavLst>
                                    </p:anim>
                                    <p:anim calcmode="lin" valueType="num">
                                      <p:cBhvr>
                                        <p:cTn id="18" dur="500" fill="hold"/>
                                        <p:tgtEl>
                                          <p:spTgt spid="4"/>
                                        </p:tgtEl>
                                        <p:attrNameLst>
                                          <p:attrName>ppt_y</p:attrName>
                                        </p:attrNameLst>
                                      </p:cBhvr>
                                      <p:tavLst>
                                        <p:tav tm="100000">
                                          <p:val>
                                            <p:fltVal val="0.5"/>
                                          </p:val>
                                        </p:tav>
                                        <p:tav>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100000">
                                          <p:val>
                                            <p:fltVal val="0"/>
                                          </p:val>
                                        </p:tav>
                                        <p:tav>
                                          <p:val>
                                            <p:strVal val="#ppt_w"/>
                                          </p:val>
                                        </p:tav>
                                      </p:tavLst>
                                    </p:anim>
                                    <p:anim calcmode="lin" valueType="num">
                                      <p:cBhvr>
                                        <p:cTn id="24" dur="500" fill="hold"/>
                                        <p:tgtEl>
                                          <p:spTgt spid="5"/>
                                        </p:tgtEl>
                                        <p:attrNameLst>
                                          <p:attrName>ppt_h</p:attrName>
                                        </p:attrNameLst>
                                      </p:cBhvr>
                                      <p:tavLst>
                                        <p:tav tm="100000">
                                          <p:val>
                                            <p:fltVal val="0"/>
                                          </p:val>
                                        </p:tav>
                                        <p:tav>
                                          <p:val>
                                            <p:strVal val="#ppt_h"/>
                                          </p:val>
                                        </p:tav>
                                      </p:tavLst>
                                    </p:anim>
                                    <p:anim calcmode="lin" valueType="num">
                                      <p:cBhvr>
                                        <p:cTn id="25" dur="500" fill="hold"/>
                                        <p:tgtEl>
                                          <p:spTgt spid="5"/>
                                        </p:tgtEl>
                                        <p:attrNameLst>
                                          <p:attrName>ppt_x</p:attrName>
                                        </p:attrNameLst>
                                      </p:cBhvr>
                                      <p:tavLst>
                                        <p:tav tm="100000">
                                          <p:val>
                                            <p:fltVal val="0.5"/>
                                          </p:val>
                                        </p:tav>
                                        <p:tav>
                                          <p:val>
                                            <p:strVal val="#ppt_x"/>
                                          </p:val>
                                        </p:tav>
                                      </p:tavLst>
                                    </p:anim>
                                    <p:anim calcmode="lin" valueType="num">
                                      <p:cBhvr>
                                        <p:cTn id="26"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100000">
                                          <p:val>
                                            <p:fltVal val="0"/>
                                          </p:val>
                                        </p:tav>
                                        <p:tav>
                                          <p:val>
                                            <p:strVal val="#ppt_w"/>
                                          </p:val>
                                        </p:tav>
                                      </p:tavLst>
                                    </p:anim>
                                    <p:anim calcmode="lin" valueType="num">
                                      <p:cBhvr>
                                        <p:cTn id="32" dur="500" fill="hold"/>
                                        <p:tgtEl>
                                          <p:spTgt spid="10"/>
                                        </p:tgtEl>
                                        <p:attrNameLst>
                                          <p:attrName>ppt_h</p:attrName>
                                        </p:attrNameLst>
                                      </p:cBhvr>
                                      <p:tavLst>
                                        <p:tav tm="100000">
                                          <p:val>
                                            <p:fltVal val="0"/>
                                          </p:val>
                                        </p:tav>
                                        <p:tav>
                                          <p:val>
                                            <p:strVal val="#ppt_h"/>
                                          </p:val>
                                        </p:tav>
                                      </p:tavLst>
                                    </p:anim>
                                    <p:anim calcmode="lin" valueType="num">
                                      <p:cBhvr>
                                        <p:cTn id="33" dur="500" fill="hold"/>
                                        <p:tgtEl>
                                          <p:spTgt spid="10"/>
                                        </p:tgtEl>
                                        <p:attrNameLst>
                                          <p:attrName>ppt_x</p:attrName>
                                        </p:attrNameLst>
                                      </p:cBhvr>
                                      <p:tavLst>
                                        <p:tav tm="100000">
                                          <p:val>
                                            <p:fltVal val="0.5"/>
                                          </p:val>
                                        </p:tav>
                                        <p:tav>
                                          <p:val>
                                            <p:strVal val="#ppt_x"/>
                                          </p:val>
                                        </p:tav>
                                      </p:tavLst>
                                    </p:anim>
                                    <p:anim calcmode="lin" valueType="num">
                                      <p:cBhvr>
                                        <p:cTn id="34" dur="500" fill="hold"/>
                                        <p:tgtEl>
                                          <p:spTgt spid="10"/>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922" y="232524"/>
            <a:ext cx="8400761" cy="640136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27651" name="Rectangle 2"/>
          <p:cNvSpPr>
            <a:spLocks noChangeArrowheads="1"/>
          </p:cNvSpPr>
          <p:nvPr/>
        </p:nvSpPr>
        <p:spPr bwMode="auto">
          <a:xfrm>
            <a:off x="154422" y="6554041"/>
            <a:ext cx="1321955" cy="2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p>
            <a:pPr defTabSz="410243" eaLnBrk="0" fontAlgn="base" hangingPunct="0">
              <a:lnSpc>
                <a:spcPct val="93000"/>
              </a:lnSpc>
              <a:spcBef>
                <a:spcPct val="0"/>
              </a:spcBef>
              <a:spcAft>
                <a:spcPct val="0"/>
              </a:spcAft>
              <a:buClr>
                <a:srgbClr val="000000"/>
              </a:buClr>
              <a:buSzPct val="100000"/>
            </a:pPr>
            <a:endParaRPr lang="en-US" sz="2200">
              <a:solidFill>
                <a:srgbClr val="FFFFFF"/>
              </a:solidFill>
              <a:latin typeface="Times New Roman" charset="0"/>
              <a:ea typeface="MS Gothic" charset="0"/>
              <a:cs typeface="MS Gothic" charset="0"/>
            </a:endParaRPr>
          </a:p>
        </p:txBody>
      </p:sp>
      <p:sp>
        <p:nvSpPr>
          <p:cNvPr id="27652" name="Rectangle 3"/>
          <p:cNvSpPr>
            <a:spLocks noChangeArrowheads="1"/>
          </p:cNvSpPr>
          <p:nvPr/>
        </p:nvSpPr>
        <p:spPr bwMode="auto">
          <a:xfrm>
            <a:off x="1140114" y="762002"/>
            <a:ext cx="6801716" cy="5454463"/>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defTabSz="410243" eaLnBrk="0" fontAlgn="base" hangingPunct="0">
              <a:lnSpc>
                <a:spcPct val="93000"/>
              </a:lnSpc>
              <a:spcBef>
                <a:spcPct val="0"/>
              </a:spcBef>
              <a:spcAft>
                <a:spcPct val="0"/>
              </a:spcAft>
              <a:buClr>
                <a:srgbClr val="000000"/>
              </a:buClr>
              <a:buSzPct val="100000"/>
            </a:pPr>
            <a:endParaRPr lang="en-US" sz="2200">
              <a:solidFill>
                <a:srgbClr val="FFFFFF"/>
              </a:solidFill>
              <a:latin typeface="Times New Roman" charset="0"/>
              <a:ea typeface="MS Gothic" charset="0"/>
              <a:cs typeface="MS Gothic" charset="0"/>
            </a:endParaRPr>
          </a:p>
        </p:txBody>
      </p:sp>
      <p:sp>
        <p:nvSpPr>
          <p:cNvPr id="27653" name="Text Box 53"/>
          <p:cNvSpPr txBox="1">
            <a:spLocks noChangeArrowheads="1"/>
          </p:cNvSpPr>
          <p:nvPr/>
        </p:nvSpPr>
        <p:spPr bwMode="auto">
          <a:xfrm>
            <a:off x="8815673" y="-1605"/>
            <a:ext cx="163089" cy="36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243" fontAlgn="base">
              <a:spcBef>
                <a:spcPts val="1122"/>
              </a:spcBef>
              <a:spcAft>
                <a:spcPct val="0"/>
              </a:spcAft>
              <a:buClr>
                <a:srgbClr val="FFA27C"/>
              </a:buClr>
              <a:buSzPct val="100000"/>
            </a:pPr>
            <a:r>
              <a:rPr lang="en-GB" sz="1800">
                <a:solidFill>
                  <a:srgbClr val="FFA27C"/>
                </a:solidFill>
                <a:latin typeface="Comic Sans MS" charset="0"/>
              </a:rPr>
              <a:t> </a:t>
            </a:r>
          </a:p>
        </p:txBody>
      </p:sp>
      <p:sp>
        <p:nvSpPr>
          <p:cNvPr id="27654" name="Text Box 54"/>
          <p:cNvSpPr txBox="1">
            <a:spLocks noChangeArrowheads="1"/>
          </p:cNvSpPr>
          <p:nvPr/>
        </p:nvSpPr>
        <p:spPr bwMode="auto">
          <a:xfrm>
            <a:off x="8611466" y="6261287"/>
            <a:ext cx="167409" cy="323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bg1"/>
                </a:solidFill>
                <a:latin typeface="Times New Roman" charset="0"/>
                <a:ea typeface="MS Gothic" charset="0"/>
                <a:cs typeface="MS Gothic" charset="0"/>
              </a:defRPr>
            </a:lvl1pPr>
            <a:lvl2pPr marL="742950" indent="-285750" eaLnBrk="0" hangingPunct="0">
              <a:defRPr sz="2400">
                <a:solidFill>
                  <a:schemeClr val="bg1"/>
                </a:solidFill>
                <a:latin typeface="Times New Roman" charset="0"/>
                <a:ea typeface="MS Gothic" charset="0"/>
                <a:cs typeface="MS Gothic" charset="0"/>
              </a:defRPr>
            </a:lvl2pPr>
            <a:lvl3pPr marL="1143000" indent="-228600" eaLnBrk="0" hangingPunct="0">
              <a:defRPr sz="2400">
                <a:solidFill>
                  <a:schemeClr val="bg1"/>
                </a:solidFill>
                <a:latin typeface="Times New Roman" charset="0"/>
                <a:ea typeface="MS Gothic" charset="0"/>
                <a:cs typeface="MS Gothic" charset="0"/>
              </a:defRPr>
            </a:lvl3pPr>
            <a:lvl4pPr marL="1600200" indent="-228600" eaLnBrk="0" hangingPunct="0">
              <a:defRPr sz="2400">
                <a:solidFill>
                  <a:schemeClr val="bg1"/>
                </a:solidFill>
                <a:latin typeface="Times New Roman" charset="0"/>
                <a:ea typeface="MS Gothic" charset="0"/>
                <a:cs typeface="MS Gothic" charset="0"/>
              </a:defRPr>
            </a:lvl4pPr>
            <a:lvl5pPr marL="2057400" indent="-228600" eaLnBrk="0" hangingPunct="0">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defTabSz="410243" fontAlgn="base">
              <a:lnSpc>
                <a:spcPct val="93000"/>
              </a:lnSpc>
              <a:spcBef>
                <a:spcPct val="0"/>
              </a:spcBef>
              <a:spcAft>
                <a:spcPct val="0"/>
              </a:spcAft>
              <a:buClr>
                <a:srgbClr val="000000"/>
              </a:buClr>
              <a:buSzPct val="100000"/>
            </a:pPr>
            <a:endParaRPr lang="en-US" smtClean="0">
              <a:solidFill>
                <a:srgbClr val="FFFFFF"/>
              </a:solidFill>
            </a:endParaRPr>
          </a:p>
        </p:txBody>
      </p:sp>
      <p:sp>
        <p:nvSpPr>
          <p:cNvPr id="27655" name="Text Box 55"/>
          <p:cNvSpPr txBox="1">
            <a:spLocks noChangeArrowheads="1"/>
          </p:cNvSpPr>
          <p:nvPr/>
        </p:nvSpPr>
        <p:spPr bwMode="auto">
          <a:xfrm>
            <a:off x="8423398" y="6518028"/>
            <a:ext cx="303978" cy="223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243" fontAlgn="base">
              <a:spcBef>
                <a:spcPts val="561"/>
              </a:spcBef>
              <a:spcAft>
                <a:spcPct val="0"/>
              </a:spcAft>
              <a:buClr>
                <a:srgbClr val="FFFFFF"/>
              </a:buClr>
              <a:buSzPct val="100000"/>
            </a:pPr>
            <a:r>
              <a:rPr lang="en-GB" sz="900" b="1">
                <a:solidFill>
                  <a:srgbClr val="FFFFFF"/>
                </a:solidFill>
                <a:latin typeface="Comic Sans MS" charset="0"/>
              </a:rPr>
              <a:t>19</a:t>
            </a:r>
          </a:p>
        </p:txBody>
      </p:sp>
      <p:sp>
        <p:nvSpPr>
          <p:cNvPr id="27656" name="Text Box 56"/>
          <p:cNvSpPr txBox="1">
            <a:spLocks noChangeArrowheads="1"/>
          </p:cNvSpPr>
          <p:nvPr/>
        </p:nvSpPr>
        <p:spPr bwMode="auto">
          <a:xfrm>
            <a:off x="8701296" y="6491453"/>
            <a:ext cx="264842" cy="284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243" fontAlgn="base">
              <a:spcBef>
                <a:spcPts val="785"/>
              </a:spcBef>
              <a:spcAft>
                <a:spcPct val="0"/>
              </a:spcAft>
              <a:buClr>
                <a:srgbClr val="FFFFFF"/>
              </a:buClr>
              <a:buSzPct val="100000"/>
            </a:pPr>
            <a:r>
              <a:rPr lang="en-GB" sz="1300" b="1">
                <a:solidFill>
                  <a:srgbClr val="FFFFFF"/>
                </a:solidFill>
                <a:latin typeface="Comic Sans MS" charset="0"/>
              </a:rPr>
              <a:t>5</a:t>
            </a:r>
          </a:p>
        </p:txBody>
      </p:sp>
      <p:sp>
        <p:nvSpPr>
          <p:cNvPr id="21561" name="Text Box 57"/>
          <p:cNvSpPr txBox="1">
            <a:spLocks noChangeArrowheads="1"/>
          </p:cNvSpPr>
          <p:nvPr/>
        </p:nvSpPr>
        <p:spPr bwMode="auto">
          <a:xfrm>
            <a:off x="828388" y="187699"/>
            <a:ext cx="7357341" cy="53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243" fontAlgn="base">
              <a:spcBef>
                <a:spcPts val="1795"/>
              </a:spcBef>
              <a:spcAft>
                <a:spcPct val="0"/>
              </a:spcAft>
              <a:buClr>
                <a:srgbClr val="FFEA18"/>
              </a:buClr>
              <a:buSzPct val="100000"/>
            </a:pPr>
            <a:r>
              <a:rPr lang="en-GB" sz="2900" b="1">
                <a:solidFill>
                  <a:srgbClr val="FFEA18"/>
                </a:solidFill>
                <a:latin typeface="Comic Sans MS" charset="0"/>
              </a:rPr>
              <a:t>THÔNG </a:t>
            </a:r>
            <a:r>
              <a:rPr lang="en-GB" sz="2900" b="1">
                <a:solidFill>
                  <a:srgbClr val="FFEA18"/>
                </a:solidFill>
                <a:latin typeface="Apple Chancery" charset="0"/>
              </a:rPr>
              <a:t>Đ</a:t>
            </a:r>
            <a:r>
              <a:rPr lang="en-GB" sz="2900" b="1">
                <a:solidFill>
                  <a:srgbClr val="FFEA18"/>
                </a:solidFill>
                <a:latin typeface="Comic Sans MS" charset="0"/>
              </a:rPr>
              <a:t>IỆP TÓM TẮT…</a:t>
            </a:r>
          </a:p>
        </p:txBody>
      </p:sp>
      <p:sp>
        <p:nvSpPr>
          <p:cNvPr id="27658" name="Rectangle 167"/>
          <p:cNvSpPr>
            <a:spLocks noChangeArrowheads="1"/>
          </p:cNvSpPr>
          <p:nvPr/>
        </p:nvSpPr>
        <p:spPr bwMode="auto">
          <a:xfrm>
            <a:off x="1140114" y="762002"/>
            <a:ext cx="6801716" cy="5454463"/>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defTabSz="410243" eaLnBrk="0" fontAlgn="base" hangingPunct="0">
              <a:lnSpc>
                <a:spcPct val="93000"/>
              </a:lnSpc>
              <a:spcBef>
                <a:spcPct val="0"/>
              </a:spcBef>
              <a:spcAft>
                <a:spcPct val="0"/>
              </a:spcAft>
              <a:buClr>
                <a:srgbClr val="000000"/>
              </a:buClr>
              <a:buSzPct val="100000"/>
            </a:pPr>
            <a:endParaRPr lang="en-US" sz="2200">
              <a:solidFill>
                <a:srgbClr val="FFFFFF"/>
              </a:solidFill>
              <a:latin typeface="Times New Roman" charset="0"/>
              <a:ea typeface="MS Gothic" charset="0"/>
              <a:cs typeface="MS Gothic" charset="0"/>
            </a:endParaRPr>
          </a:p>
        </p:txBody>
      </p:sp>
      <p:sp>
        <p:nvSpPr>
          <p:cNvPr id="21672" name="AutoShape 168"/>
          <p:cNvSpPr>
            <a:spLocks noChangeArrowheads="1"/>
          </p:cNvSpPr>
          <p:nvPr/>
        </p:nvSpPr>
        <p:spPr bwMode="auto">
          <a:xfrm>
            <a:off x="4726422" y="889467"/>
            <a:ext cx="3003261" cy="248630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defTabSz="410243" eaLnBrk="0" fontAlgn="base" hangingPunct="0">
              <a:lnSpc>
                <a:spcPct val="93000"/>
              </a:lnSpc>
              <a:spcBef>
                <a:spcPct val="0"/>
              </a:spcBef>
              <a:spcAft>
                <a:spcPct val="0"/>
              </a:spcAft>
              <a:buClr>
                <a:srgbClr val="000000"/>
              </a:buClr>
              <a:buSzPct val="100000"/>
              <a:defRPr/>
            </a:pPr>
            <a:endParaRPr lang="en-US" sz="2200">
              <a:solidFill>
                <a:srgbClr val="FFFFFF"/>
              </a:solidFill>
              <a:latin typeface="Times New Roman" pitchFamily="-128" charset="0"/>
              <a:ea typeface="MS Gothic" charset="-128"/>
              <a:cs typeface="Arial" charset="0"/>
            </a:endParaRPr>
          </a:p>
        </p:txBody>
      </p:sp>
      <p:sp>
        <p:nvSpPr>
          <p:cNvPr id="21673" name="AutoShape 169"/>
          <p:cNvSpPr>
            <a:spLocks noChangeArrowheads="1"/>
          </p:cNvSpPr>
          <p:nvPr/>
        </p:nvSpPr>
        <p:spPr bwMode="auto">
          <a:xfrm>
            <a:off x="1339273" y="3564873"/>
            <a:ext cx="3003262" cy="248630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defTabSz="410243" eaLnBrk="0" fontAlgn="base" hangingPunct="0">
              <a:lnSpc>
                <a:spcPct val="93000"/>
              </a:lnSpc>
              <a:spcBef>
                <a:spcPct val="0"/>
              </a:spcBef>
              <a:spcAft>
                <a:spcPct val="0"/>
              </a:spcAft>
              <a:buClr>
                <a:srgbClr val="000000"/>
              </a:buClr>
              <a:buSzPct val="100000"/>
              <a:defRPr/>
            </a:pPr>
            <a:endParaRPr lang="en-US" sz="2200">
              <a:solidFill>
                <a:srgbClr val="FFFFFF"/>
              </a:solidFill>
              <a:latin typeface="Times New Roman" pitchFamily="-128" charset="0"/>
              <a:ea typeface="MS Gothic" charset="-128"/>
              <a:cs typeface="Arial" charset="0"/>
            </a:endParaRPr>
          </a:p>
        </p:txBody>
      </p:sp>
      <p:sp>
        <p:nvSpPr>
          <p:cNvPr id="21674" name="AutoShape 170"/>
          <p:cNvSpPr>
            <a:spLocks noChangeArrowheads="1"/>
          </p:cNvSpPr>
          <p:nvPr/>
        </p:nvSpPr>
        <p:spPr bwMode="auto">
          <a:xfrm>
            <a:off x="1337831" y="882463"/>
            <a:ext cx="3003261" cy="2486306"/>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defTabSz="410243" eaLnBrk="0" fontAlgn="base" hangingPunct="0">
              <a:lnSpc>
                <a:spcPct val="93000"/>
              </a:lnSpc>
              <a:spcBef>
                <a:spcPct val="0"/>
              </a:spcBef>
              <a:spcAft>
                <a:spcPct val="0"/>
              </a:spcAft>
              <a:buClr>
                <a:srgbClr val="000000"/>
              </a:buClr>
              <a:buSzPct val="100000"/>
              <a:defRPr/>
            </a:pPr>
            <a:endParaRPr lang="en-US" sz="2200">
              <a:solidFill>
                <a:srgbClr val="FFFFFF"/>
              </a:solidFill>
              <a:latin typeface="Times New Roman" pitchFamily="-128" charset="0"/>
              <a:ea typeface="MS Gothic" charset="-128"/>
              <a:cs typeface="Arial" charset="0"/>
            </a:endParaRPr>
          </a:p>
        </p:txBody>
      </p:sp>
      <p:sp>
        <p:nvSpPr>
          <p:cNvPr id="27662" name="Rectangle 173"/>
          <p:cNvSpPr>
            <a:spLocks noChangeArrowheads="1"/>
          </p:cNvSpPr>
          <p:nvPr/>
        </p:nvSpPr>
        <p:spPr bwMode="auto">
          <a:xfrm>
            <a:off x="5588000" y="1025338"/>
            <a:ext cx="2036330" cy="572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defTabSz="410243" eaLnBrk="0" fontAlgn="base" hangingPunct="0">
              <a:spcBef>
                <a:spcPts val="2019"/>
              </a:spcBef>
              <a:spcAft>
                <a:spcPct val="0"/>
              </a:spcAft>
              <a:buClr>
                <a:srgbClr val="66FF99"/>
              </a:buClr>
              <a:buSzPct val="100000"/>
              <a:tabLst>
                <a:tab pos="0" algn="l"/>
                <a:tab pos="820487" algn="l"/>
                <a:tab pos="1640973" algn="l"/>
                <a:tab pos="2461461" algn="l"/>
                <a:tab pos="3281946" algn="l"/>
                <a:tab pos="4102434" algn="l"/>
                <a:tab pos="4922919" algn="l"/>
                <a:tab pos="5743407" algn="l"/>
                <a:tab pos="6563892" algn="l"/>
                <a:tab pos="7384380" algn="l"/>
                <a:tab pos="8204866" algn="l"/>
                <a:tab pos="9025353" algn="l"/>
              </a:tabLst>
            </a:pPr>
            <a:r>
              <a:rPr lang="en-GB" sz="3200" b="1">
                <a:solidFill>
                  <a:srgbClr val="66FF99"/>
                </a:solidFill>
                <a:latin typeface="Helvetica" charset="0"/>
                <a:ea typeface="MS Gothic" charset="0"/>
                <a:cs typeface="MS Gothic" charset="0"/>
              </a:rPr>
              <a:t>MÁC</a:t>
            </a:r>
          </a:p>
        </p:txBody>
      </p:sp>
      <p:sp>
        <p:nvSpPr>
          <p:cNvPr id="27663" name="Rectangle 174"/>
          <p:cNvSpPr>
            <a:spLocks noChangeArrowheads="1"/>
          </p:cNvSpPr>
          <p:nvPr/>
        </p:nvSpPr>
        <p:spPr bwMode="auto">
          <a:xfrm>
            <a:off x="1961285" y="1560420"/>
            <a:ext cx="2690091" cy="464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defTabSz="410243" eaLnBrk="0" fontAlgn="base" hangingPunct="0">
              <a:spcBef>
                <a:spcPts val="1570"/>
              </a:spcBef>
              <a:spcAft>
                <a:spcPct val="0"/>
              </a:spcAft>
              <a:buClr>
                <a:srgbClr val="CECECE"/>
              </a:buClr>
              <a:buSzPct val="100000"/>
              <a:tabLst>
                <a:tab pos="0" algn="l"/>
                <a:tab pos="820487" algn="l"/>
                <a:tab pos="1640973" algn="l"/>
                <a:tab pos="2461461" algn="l"/>
                <a:tab pos="3281946" algn="l"/>
                <a:tab pos="4102434" algn="l"/>
                <a:tab pos="4922919" algn="l"/>
                <a:tab pos="5743407" algn="l"/>
                <a:tab pos="6563892" algn="l"/>
                <a:tab pos="7384380" algn="l"/>
                <a:tab pos="8204866" algn="l"/>
                <a:tab pos="9025353" algn="l"/>
              </a:tabLst>
            </a:pPr>
            <a:r>
              <a:rPr lang="en-GB" sz="2500" b="1">
                <a:solidFill>
                  <a:srgbClr val="CECECE"/>
                </a:solidFill>
                <a:latin typeface="Helvetica" charset="0"/>
                <a:ea typeface="MS Gothic" charset="0"/>
                <a:cs typeface="MS Gothic" charset="0"/>
              </a:rPr>
              <a:t>   NG. DO THÁI</a:t>
            </a:r>
          </a:p>
        </p:txBody>
      </p:sp>
      <p:sp>
        <p:nvSpPr>
          <p:cNvPr id="27664" name="Rectangle 175"/>
          <p:cNvSpPr>
            <a:spLocks noChangeArrowheads="1"/>
          </p:cNvSpPr>
          <p:nvPr/>
        </p:nvSpPr>
        <p:spPr bwMode="auto">
          <a:xfrm>
            <a:off x="5899728" y="1570226"/>
            <a:ext cx="2551545" cy="464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defTabSz="410243" eaLnBrk="0" fontAlgn="base" hangingPunct="0">
              <a:spcBef>
                <a:spcPts val="1570"/>
              </a:spcBef>
              <a:spcAft>
                <a:spcPct val="0"/>
              </a:spcAft>
              <a:buClr>
                <a:srgbClr val="CECECE"/>
              </a:buClr>
              <a:buSzPct val="100000"/>
              <a:tabLst>
                <a:tab pos="0" algn="l"/>
                <a:tab pos="820487" algn="l"/>
                <a:tab pos="1640973" algn="l"/>
                <a:tab pos="2461461" algn="l"/>
                <a:tab pos="3281946" algn="l"/>
                <a:tab pos="4102434" algn="l"/>
                <a:tab pos="4922919" algn="l"/>
                <a:tab pos="5743407" algn="l"/>
                <a:tab pos="6563892" algn="l"/>
                <a:tab pos="7384380" algn="l"/>
                <a:tab pos="8204866" algn="l"/>
                <a:tab pos="9025353" algn="l"/>
              </a:tabLst>
            </a:pPr>
            <a:r>
              <a:rPr lang="en-GB" sz="2500" b="1">
                <a:solidFill>
                  <a:srgbClr val="CECECE"/>
                </a:solidFill>
                <a:latin typeface="Helvetica" charset="0"/>
                <a:ea typeface="MS Gothic" charset="0"/>
                <a:cs typeface="MS Gothic" charset="0"/>
              </a:rPr>
              <a:t>NG. LA MÃ</a:t>
            </a:r>
          </a:p>
        </p:txBody>
      </p:sp>
      <p:sp>
        <p:nvSpPr>
          <p:cNvPr id="27665" name="Rectangle 176"/>
          <p:cNvSpPr>
            <a:spLocks noChangeArrowheads="1"/>
          </p:cNvSpPr>
          <p:nvPr/>
        </p:nvSpPr>
        <p:spPr bwMode="auto">
          <a:xfrm>
            <a:off x="2462069" y="4237226"/>
            <a:ext cx="1766455" cy="464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defTabSz="410243" eaLnBrk="0" fontAlgn="base" hangingPunct="0">
              <a:spcBef>
                <a:spcPts val="1570"/>
              </a:spcBef>
              <a:spcAft>
                <a:spcPct val="0"/>
              </a:spcAft>
              <a:buClr>
                <a:srgbClr val="CECECE"/>
              </a:buClr>
              <a:buSzPct val="100000"/>
              <a:tabLst>
                <a:tab pos="0" algn="l"/>
                <a:tab pos="820487" algn="l"/>
                <a:tab pos="1640973" algn="l"/>
                <a:tab pos="2461461" algn="l"/>
                <a:tab pos="3281946" algn="l"/>
                <a:tab pos="4102434" algn="l"/>
                <a:tab pos="4922919" algn="l"/>
                <a:tab pos="5743407" algn="l"/>
                <a:tab pos="6563892" algn="l"/>
                <a:tab pos="7384380" algn="l"/>
                <a:tab pos="8204866" algn="l"/>
                <a:tab pos="9025353" algn="l"/>
              </a:tabLst>
            </a:pPr>
            <a:r>
              <a:rPr lang="en-GB" sz="2500" b="1">
                <a:solidFill>
                  <a:srgbClr val="CECECE"/>
                </a:solidFill>
                <a:latin typeface="Helvetica" charset="0"/>
                <a:ea typeface="MS Gothic" charset="0"/>
                <a:cs typeface="MS Gothic" charset="0"/>
              </a:rPr>
              <a:t>HY LẠP</a:t>
            </a:r>
          </a:p>
        </p:txBody>
      </p:sp>
      <p:sp>
        <p:nvSpPr>
          <p:cNvPr id="27666" name="Rectangle 177"/>
          <p:cNvSpPr>
            <a:spLocks noChangeArrowheads="1"/>
          </p:cNvSpPr>
          <p:nvPr/>
        </p:nvSpPr>
        <p:spPr bwMode="auto">
          <a:xfrm>
            <a:off x="1454729" y="1647266"/>
            <a:ext cx="847148" cy="357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defTabSz="410243" eaLnBrk="0" fontAlgn="base" hangingPunct="0">
              <a:spcBef>
                <a:spcPts val="1122"/>
              </a:spcBef>
              <a:spcAft>
                <a:spcPct val="0"/>
              </a:spcAft>
              <a:buClr>
                <a:srgbClr val="FAFD00"/>
              </a:buClr>
              <a:buSzPct val="100000"/>
              <a:tabLst>
                <a:tab pos="0" algn="l"/>
                <a:tab pos="820487" algn="l"/>
                <a:tab pos="1640973" algn="l"/>
                <a:tab pos="2461461" algn="l"/>
                <a:tab pos="3281946" algn="l"/>
                <a:tab pos="4102434" algn="l"/>
                <a:tab pos="4922919" algn="l"/>
                <a:tab pos="5743407" algn="l"/>
                <a:tab pos="6563892" algn="l"/>
                <a:tab pos="7384380" algn="l"/>
                <a:tab pos="8204866" algn="l"/>
                <a:tab pos="9025353" algn="l"/>
              </a:tabLst>
            </a:pPr>
            <a:r>
              <a:rPr lang="en-GB" b="1">
                <a:solidFill>
                  <a:srgbClr val="FAFD00"/>
                </a:solidFill>
                <a:latin typeface="Helvetica" charset="0"/>
                <a:ea typeface="MS Gothic" charset="0"/>
                <a:cs typeface="MS Gothic" charset="0"/>
              </a:rPr>
              <a:t>CHO:</a:t>
            </a:r>
          </a:p>
        </p:txBody>
      </p:sp>
      <p:sp>
        <p:nvSpPr>
          <p:cNvPr id="27667" name="Rectangle 178"/>
          <p:cNvSpPr>
            <a:spLocks noChangeArrowheads="1"/>
          </p:cNvSpPr>
          <p:nvPr/>
        </p:nvSpPr>
        <p:spPr bwMode="auto">
          <a:xfrm>
            <a:off x="1652445" y="2568950"/>
            <a:ext cx="890443" cy="17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p>
            <a:pPr defTabSz="410243" eaLnBrk="0" fontAlgn="base" hangingPunct="0">
              <a:lnSpc>
                <a:spcPct val="93000"/>
              </a:lnSpc>
              <a:spcBef>
                <a:spcPct val="0"/>
              </a:spcBef>
              <a:spcAft>
                <a:spcPct val="0"/>
              </a:spcAft>
              <a:buClr>
                <a:srgbClr val="000000"/>
              </a:buClr>
              <a:buSzPct val="100000"/>
            </a:pPr>
            <a:endParaRPr lang="en-US" sz="2200">
              <a:solidFill>
                <a:srgbClr val="FFFFFF"/>
              </a:solidFill>
              <a:latin typeface="Times New Roman" charset="0"/>
              <a:ea typeface="MS Gothic" charset="0"/>
              <a:cs typeface="MS Gothic" charset="0"/>
            </a:endParaRPr>
          </a:p>
        </p:txBody>
      </p:sp>
      <p:sp>
        <p:nvSpPr>
          <p:cNvPr id="27668" name="Rectangle 179"/>
          <p:cNvSpPr>
            <a:spLocks noChangeArrowheads="1"/>
          </p:cNvSpPr>
          <p:nvPr/>
        </p:nvSpPr>
        <p:spPr bwMode="auto">
          <a:xfrm>
            <a:off x="5069898" y="1658471"/>
            <a:ext cx="847147" cy="357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defTabSz="410243" eaLnBrk="0" fontAlgn="base" hangingPunct="0">
              <a:spcBef>
                <a:spcPts val="1122"/>
              </a:spcBef>
              <a:spcAft>
                <a:spcPct val="0"/>
              </a:spcAft>
              <a:buClr>
                <a:srgbClr val="FAFD00"/>
              </a:buClr>
              <a:buSzPct val="100000"/>
              <a:tabLst>
                <a:tab pos="0" algn="l"/>
                <a:tab pos="820487" algn="l"/>
                <a:tab pos="1640973" algn="l"/>
                <a:tab pos="2461461" algn="l"/>
                <a:tab pos="3281946" algn="l"/>
                <a:tab pos="4102434" algn="l"/>
                <a:tab pos="4922919" algn="l"/>
                <a:tab pos="5743407" algn="l"/>
                <a:tab pos="6563892" algn="l"/>
                <a:tab pos="7384380" algn="l"/>
                <a:tab pos="8204866" algn="l"/>
                <a:tab pos="9025353" algn="l"/>
              </a:tabLst>
            </a:pPr>
            <a:r>
              <a:rPr lang="en-GB" b="1">
                <a:solidFill>
                  <a:srgbClr val="FAFD00"/>
                </a:solidFill>
                <a:latin typeface="Helvetica" charset="0"/>
                <a:ea typeface="MS Gothic" charset="0"/>
                <a:cs typeface="MS Gothic" charset="0"/>
              </a:rPr>
              <a:t>CHO:</a:t>
            </a:r>
          </a:p>
        </p:txBody>
      </p:sp>
      <p:sp>
        <p:nvSpPr>
          <p:cNvPr id="27669" name="Rectangle 180"/>
          <p:cNvSpPr>
            <a:spLocks noChangeArrowheads="1"/>
          </p:cNvSpPr>
          <p:nvPr/>
        </p:nvSpPr>
        <p:spPr bwMode="auto">
          <a:xfrm>
            <a:off x="5069900" y="2580156"/>
            <a:ext cx="890443" cy="17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p>
            <a:pPr defTabSz="410243" eaLnBrk="0" fontAlgn="base" hangingPunct="0">
              <a:lnSpc>
                <a:spcPct val="93000"/>
              </a:lnSpc>
              <a:spcBef>
                <a:spcPct val="0"/>
              </a:spcBef>
              <a:spcAft>
                <a:spcPct val="0"/>
              </a:spcAft>
              <a:buClr>
                <a:srgbClr val="000000"/>
              </a:buClr>
              <a:buSzPct val="100000"/>
            </a:pPr>
            <a:endParaRPr lang="en-US" sz="2200">
              <a:solidFill>
                <a:srgbClr val="FFFFFF"/>
              </a:solidFill>
              <a:latin typeface="Times New Roman" charset="0"/>
              <a:ea typeface="MS Gothic" charset="0"/>
              <a:cs typeface="MS Gothic" charset="0"/>
            </a:endParaRPr>
          </a:p>
        </p:txBody>
      </p:sp>
      <p:grpSp>
        <p:nvGrpSpPr>
          <p:cNvPr id="27670" name="Group 181"/>
          <p:cNvGrpSpPr>
            <a:grpSpLocks/>
          </p:cNvGrpSpPr>
          <p:nvPr/>
        </p:nvGrpSpPr>
        <p:grpSpPr bwMode="auto">
          <a:xfrm>
            <a:off x="1652445" y="2070291"/>
            <a:ext cx="2538557" cy="473449"/>
            <a:chOff x="1145" y="1478"/>
            <a:chExt cx="1759" cy="338"/>
          </a:xfrm>
        </p:grpSpPr>
        <p:sp>
          <p:nvSpPr>
            <p:cNvPr id="27704" name="Rectangle 182"/>
            <p:cNvSpPr>
              <a:spLocks noChangeArrowheads="1"/>
            </p:cNvSpPr>
            <p:nvPr/>
          </p:nvSpPr>
          <p:spPr bwMode="auto">
            <a:xfrm>
              <a:off x="1145" y="1530"/>
              <a:ext cx="587"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defTabSz="410243" eaLnBrk="0" fontAlgn="base" hangingPunct="0">
                <a:spcBef>
                  <a:spcPts val="1122"/>
                </a:spcBef>
                <a:spcAft>
                  <a:spcPct val="0"/>
                </a:spcAft>
                <a:buClr>
                  <a:srgbClr val="FAFD00"/>
                </a:buClr>
                <a:buSzPct val="100000"/>
                <a:tabLst>
                  <a:tab pos="0" algn="l"/>
                  <a:tab pos="820487" algn="l"/>
                  <a:tab pos="1640973" algn="l"/>
                  <a:tab pos="2461461" algn="l"/>
                  <a:tab pos="3281946" algn="l"/>
                  <a:tab pos="4102434" algn="l"/>
                  <a:tab pos="4922919" algn="l"/>
                  <a:tab pos="5743407" algn="l"/>
                  <a:tab pos="6563892" algn="l"/>
                  <a:tab pos="7384380" algn="l"/>
                  <a:tab pos="8204866" algn="l"/>
                  <a:tab pos="9025353" algn="l"/>
                </a:tabLst>
              </a:pPr>
              <a:r>
                <a:rPr lang="en-GB" b="1">
                  <a:solidFill>
                    <a:srgbClr val="FAFD00"/>
                  </a:solidFill>
                  <a:latin typeface="Helvetica" charset="0"/>
                  <a:ea typeface="MS Gothic" charset="0"/>
                  <a:cs typeface="MS Gothic" charset="0"/>
                </a:rPr>
                <a:t>LÀ:</a:t>
              </a:r>
            </a:p>
          </p:txBody>
        </p:sp>
        <p:sp>
          <p:nvSpPr>
            <p:cNvPr id="27705" name="Rectangle 183"/>
            <p:cNvSpPr>
              <a:spLocks noChangeArrowheads="1"/>
            </p:cNvSpPr>
            <p:nvPr/>
          </p:nvSpPr>
          <p:spPr bwMode="auto">
            <a:xfrm>
              <a:off x="1680" y="1478"/>
              <a:ext cx="1224"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defTabSz="410243" eaLnBrk="0" fontAlgn="base" hangingPunct="0">
                <a:spcBef>
                  <a:spcPts val="1570"/>
                </a:spcBef>
                <a:spcAft>
                  <a:spcPct val="0"/>
                </a:spcAft>
                <a:buClr>
                  <a:srgbClr val="CECECE"/>
                </a:buClr>
                <a:buSzPct val="100000"/>
                <a:tabLst>
                  <a:tab pos="0" algn="l"/>
                  <a:tab pos="820487" algn="l"/>
                  <a:tab pos="1640973" algn="l"/>
                  <a:tab pos="2461461" algn="l"/>
                  <a:tab pos="3281946" algn="l"/>
                  <a:tab pos="4102434" algn="l"/>
                  <a:tab pos="4922919" algn="l"/>
                  <a:tab pos="5743407" algn="l"/>
                  <a:tab pos="6563892" algn="l"/>
                  <a:tab pos="7384380" algn="l"/>
                  <a:tab pos="8204866" algn="l"/>
                  <a:tab pos="9025353" algn="l"/>
                </a:tabLst>
              </a:pPr>
              <a:r>
                <a:rPr lang="en-GB" sz="2500" b="1">
                  <a:solidFill>
                    <a:srgbClr val="CECECE"/>
                  </a:solidFill>
                  <a:latin typeface="Helvetica" charset="0"/>
                  <a:ea typeface="MS Gothic" charset="0"/>
                  <a:cs typeface="MS Gothic" charset="0"/>
                </a:rPr>
                <a:t>VUA</a:t>
              </a:r>
            </a:p>
          </p:txBody>
        </p:sp>
      </p:grpSp>
      <p:grpSp>
        <p:nvGrpSpPr>
          <p:cNvPr id="27671" name="Group 184"/>
          <p:cNvGrpSpPr>
            <a:grpSpLocks/>
          </p:cNvGrpSpPr>
          <p:nvPr/>
        </p:nvGrpSpPr>
        <p:grpSpPr bwMode="auto">
          <a:xfrm>
            <a:off x="5069900" y="2064683"/>
            <a:ext cx="2578966" cy="473448"/>
            <a:chOff x="3513" y="1474"/>
            <a:chExt cx="1787" cy="338"/>
          </a:xfrm>
        </p:grpSpPr>
        <p:sp>
          <p:nvSpPr>
            <p:cNvPr id="27702" name="Rectangle 185"/>
            <p:cNvSpPr>
              <a:spLocks noChangeArrowheads="1"/>
            </p:cNvSpPr>
            <p:nvPr/>
          </p:nvSpPr>
          <p:spPr bwMode="auto">
            <a:xfrm>
              <a:off x="3513" y="1538"/>
              <a:ext cx="587"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defTabSz="410243" eaLnBrk="0" fontAlgn="base" hangingPunct="0">
                <a:spcBef>
                  <a:spcPts val="1122"/>
                </a:spcBef>
                <a:spcAft>
                  <a:spcPct val="0"/>
                </a:spcAft>
                <a:buClr>
                  <a:srgbClr val="FAFD00"/>
                </a:buClr>
                <a:buSzPct val="100000"/>
                <a:tabLst>
                  <a:tab pos="0" algn="l"/>
                  <a:tab pos="820487" algn="l"/>
                  <a:tab pos="1640973" algn="l"/>
                  <a:tab pos="2461461" algn="l"/>
                  <a:tab pos="3281946" algn="l"/>
                  <a:tab pos="4102434" algn="l"/>
                  <a:tab pos="4922919" algn="l"/>
                  <a:tab pos="5743407" algn="l"/>
                  <a:tab pos="6563892" algn="l"/>
                  <a:tab pos="7384380" algn="l"/>
                  <a:tab pos="8204866" algn="l"/>
                  <a:tab pos="9025353" algn="l"/>
                </a:tabLst>
              </a:pPr>
              <a:r>
                <a:rPr lang="en-GB" b="1">
                  <a:solidFill>
                    <a:srgbClr val="FAFD00"/>
                  </a:solidFill>
                  <a:latin typeface="Helvetica" charset="0"/>
                  <a:ea typeface="MS Gothic" charset="0"/>
                  <a:cs typeface="MS Gothic" charset="0"/>
                </a:rPr>
                <a:t>LÀ:</a:t>
              </a:r>
            </a:p>
          </p:txBody>
        </p:sp>
        <p:sp>
          <p:nvSpPr>
            <p:cNvPr id="27703" name="Rectangle 186"/>
            <p:cNvSpPr>
              <a:spLocks noChangeArrowheads="1"/>
            </p:cNvSpPr>
            <p:nvPr/>
          </p:nvSpPr>
          <p:spPr bwMode="auto">
            <a:xfrm>
              <a:off x="4076" y="1474"/>
              <a:ext cx="1224"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defTabSz="410243" eaLnBrk="0" fontAlgn="base" hangingPunct="0">
                <a:spcBef>
                  <a:spcPts val="1570"/>
                </a:spcBef>
                <a:spcAft>
                  <a:spcPct val="0"/>
                </a:spcAft>
                <a:buClr>
                  <a:srgbClr val="CECECE"/>
                </a:buClr>
                <a:buSzPct val="100000"/>
                <a:tabLst>
                  <a:tab pos="0" algn="l"/>
                  <a:tab pos="820487" algn="l"/>
                  <a:tab pos="1640973" algn="l"/>
                  <a:tab pos="2461461" algn="l"/>
                  <a:tab pos="3281946" algn="l"/>
                  <a:tab pos="4102434" algn="l"/>
                  <a:tab pos="4922919" algn="l"/>
                  <a:tab pos="5743407" algn="l"/>
                  <a:tab pos="6563892" algn="l"/>
                  <a:tab pos="7384380" algn="l"/>
                  <a:tab pos="8204866" algn="l"/>
                  <a:tab pos="9025353" algn="l"/>
                </a:tabLst>
              </a:pPr>
              <a:r>
                <a:rPr lang="en-GB" sz="2500" b="1">
                  <a:solidFill>
                    <a:srgbClr val="CECECE"/>
                  </a:solidFill>
                  <a:latin typeface="Helvetica" charset="0"/>
                  <a:ea typeface="MS Gothic" charset="0"/>
                  <a:cs typeface="MS Gothic" charset="0"/>
                </a:rPr>
                <a:t>ĐẦY TỚ</a:t>
              </a:r>
            </a:p>
          </p:txBody>
        </p:sp>
      </p:grpSp>
      <p:sp>
        <p:nvSpPr>
          <p:cNvPr id="27672" name="Rectangle 187"/>
          <p:cNvSpPr>
            <a:spLocks noChangeArrowheads="1"/>
          </p:cNvSpPr>
          <p:nvPr/>
        </p:nvSpPr>
        <p:spPr bwMode="auto">
          <a:xfrm>
            <a:off x="1675536" y="4325471"/>
            <a:ext cx="847147" cy="357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defTabSz="410243" eaLnBrk="0" fontAlgn="base" hangingPunct="0">
              <a:spcBef>
                <a:spcPts val="1122"/>
              </a:spcBef>
              <a:spcAft>
                <a:spcPct val="0"/>
              </a:spcAft>
              <a:buClr>
                <a:srgbClr val="FAFD00"/>
              </a:buClr>
              <a:buSzPct val="100000"/>
              <a:tabLst>
                <a:tab pos="0" algn="l"/>
                <a:tab pos="820487" algn="l"/>
                <a:tab pos="1640973" algn="l"/>
                <a:tab pos="2461461" algn="l"/>
                <a:tab pos="3281946" algn="l"/>
                <a:tab pos="4102434" algn="l"/>
                <a:tab pos="4922919" algn="l"/>
                <a:tab pos="5743407" algn="l"/>
                <a:tab pos="6563892" algn="l"/>
                <a:tab pos="7384380" algn="l"/>
                <a:tab pos="8204866" algn="l"/>
                <a:tab pos="9025353" algn="l"/>
              </a:tabLst>
            </a:pPr>
            <a:r>
              <a:rPr lang="en-GB" b="1">
                <a:solidFill>
                  <a:srgbClr val="FAFD00"/>
                </a:solidFill>
                <a:latin typeface="Helvetica" charset="0"/>
                <a:ea typeface="MS Gothic" charset="0"/>
                <a:cs typeface="MS Gothic" charset="0"/>
              </a:rPr>
              <a:t>CHO:</a:t>
            </a:r>
          </a:p>
        </p:txBody>
      </p:sp>
      <p:sp>
        <p:nvSpPr>
          <p:cNvPr id="27673" name="Rectangle 188"/>
          <p:cNvSpPr>
            <a:spLocks noChangeArrowheads="1"/>
          </p:cNvSpPr>
          <p:nvPr/>
        </p:nvSpPr>
        <p:spPr bwMode="auto">
          <a:xfrm>
            <a:off x="1675536" y="5247156"/>
            <a:ext cx="890443" cy="17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p>
            <a:pPr defTabSz="410243" eaLnBrk="0" fontAlgn="base" hangingPunct="0">
              <a:lnSpc>
                <a:spcPct val="93000"/>
              </a:lnSpc>
              <a:spcBef>
                <a:spcPct val="0"/>
              </a:spcBef>
              <a:spcAft>
                <a:spcPct val="0"/>
              </a:spcAft>
              <a:buClr>
                <a:srgbClr val="000000"/>
              </a:buClr>
              <a:buSzPct val="100000"/>
            </a:pPr>
            <a:endParaRPr lang="en-US" sz="2200">
              <a:solidFill>
                <a:srgbClr val="FFFFFF"/>
              </a:solidFill>
              <a:latin typeface="Times New Roman" charset="0"/>
              <a:ea typeface="MS Gothic" charset="0"/>
              <a:cs typeface="MS Gothic" charset="0"/>
            </a:endParaRPr>
          </a:p>
        </p:txBody>
      </p:sp>
      <p:sp>
        <p:nvSpPr>
          <p:cNvPr id="27674" name="Rectangle 190"/>
          <p:cNvSpPr>
            <a:spLocks noChangeArrowheads="1"/>
          </p:cNvSpPr>
          <p:nvPr/>
        </p:nvSpPr>
        <p:spPr bwMode="auto">
          <a:xfrm>
            <a:off x="1675536" y="4821332"/>
            <a:ext cx="847147" cy="357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defTabSz="410243" eaLnBrk="0" fontAlgn="base" hangingPunct="0">
              <a:spcBef>
                <a:spcPts val="1122"/>
              </a:spcBef>
              <a:spcAft>
                <a:spcPct val="0"/>
              </a:spcAft>
              <a:buClr>
                <a:srgbClr val="FAFD00"/>
              </a:buClr>
              <a:buSzPct val="100000"/>
              <a:tabLst>
                <a:tab pos="0" algn="l"/>
                <a:tab pos="820487" algn="l"/>
                <a:tab pos="1640973" algn="l"/>
                <a:tab pos="2461461" algn="l"/>
                <a:tab pos="3281946" algn="l"/>
                <a:tab pos="4102434" algn="l"/>
                <a:tab pos="4922919" algn="l"/>
                <a:tab pos="5743407" algn="l"/>
                <a:tab pos="6563892" algn="l"/>
                <a:tab pos="7384380" algn="l"/>
                <a:tab pos="8204866" algn="l"/>
                <a:tab pos="9025353" algn="l"/>
              </a:tabLst>
            </a:pPr>
            <a:r>
              <a:rPr lang="en-GB" b="1">
                <a:solidFill>
                  <a:srgbClr val="FAFD00"/>
                </a:solidFill>
                <a:latin typeface="Helvetica" charset="0"/>
                <a:ea typeface="MS Gothic" charset="0"/>
                <a:cs typeface="MS Gothic" charset="0"/>
              </a:rPr>
              <a:t>LÀ:</a:t>
            </a:r>
          </a:p>
        </p:txBody>
      </p:sp>
      <p:sp>
        <p:nvSpPr>
          <p:cNvPr id="27675" name="Rectangle 191"/>
          <p:cNvSpPr>
            <a:spLocks noChangeArrowheads="1"/>
          </p:cNvSpPr>
          <p:nvPr/>
        </p:nvSpPr>
        <p:spPr bwMode="auto">
          <a:xfrm>
            <a:off x="2216728" y="4674254"/>
            <a:ext cx="2424545" cy="84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defTabSz="410243" eaLnBrk="0" fontAlgn="base" hangingPunct="0">
              <a:spcBef>
                <a:spcPct val="0"/>
              </a:spcBef>
              <a:spcAft>
                <a:spcPct val="0"/>
              </a:spcAft>
              <a:buClr>
                <a:srgbClr val="CECECE"/>
              </a:buClr>
              <a:buSzPct val="100000"/>
              <a:tabLst>
                <a:tab pos="0" algn="l"/>
                <a:tab pos="820487" algn="l"/>
                <a:tab pos="1640973" algn="l"/>
                <a:tab pos="2461461" algn="l"/>
                <a:tab pos="3281946" algn="l"/>
                <a:tab pos="4102434" algn="l"/>
                <a:tab pos="4922919" algn="l"/>
                <a:tab pos="5743407" algn="l"/>
                <a:tab pos="6563892" algn="l"/>
                <a:tab pos="7384380" algn="l"/>
                <a:tab pos="8204866" algn="l"/>
                <a:tab pos="9025353" algn="l"/>
              </a:tabLst>
            </a:pPr>
            <a:r>
              <a:rPr lang="en-GB" sz="2500" b="1">
                <a:solidFill>
                  <a:srgbClr val="CECECE"/>
                </a:solidFill>
                <a:latin typeface="Helvetica" charset="0"/>
                <a:ea typeface="MS Gothic" charset="0"/>
                <a:cs typeface="MS Gothic" charset="0"/>
              </a:rPr>
              <a:t>ĐCT/</a:t>
            </a:r>
          </a:p>
          <a:p>
            <a:pPr defTabSz="410243" eaLnBrk="0" fontAlgn="base" hangingPunct="0">
              <a:spcBef>
                <a:spcPct val="0"/>
              </a:spcBef>
              <a:spcAft>
                <a:spcPct val="0"/>
              </a:spcAft>
              <a:buClr>
                <a:srgbClr val="CECECE"/>
              </a:buClr>
              <a:buSzPct val="100000"/>
              <a:tabLst>
                <a:tab pos="0" algn="l"/>
                <a:tab pos="820487" algn="l"/>
                <a:tab pos="1640973" algn="l"/>
                <a:tab pos="2461461" algn="l"/>
                <a:tab pos="3281946" algn="l"/>
                <a:tab pos="4102434" algn="l"/>
                <a:tab pos="4922919" algn="l"/>
                <a:tab pos="5743407" algn="l"/>
                <a:tab pos="6563892" algn="l"/>
                <a:tab pos="7384380" algn="l"/>
                <a:tab pos="8204866" algn="l"/>
                <a:tab pos="9025353" algn="l"/>
              </a:tabLst>
            </a:pPr>
            <a:r>
              <a:rPr lang="en-GB" sz="2500" b="1">
                <a:solidFill>
                  <a:srgbClr val="CECECE"/>
                </a:solidFill>
                <a:latin typeface="Helvetica" charset="0"/>
                <a:ea typeface="MS Gothic" charset="0"/>
                <a:cs typeface="MS Gothic" charset="0"/>
              </a:rPr>
              <a:t>CON NGƯỜI</a:t>
            </a:r>
          </a:p>
        </p:txBody>
      </p:sp>
      <p:sp>
        <p:nvSpPr>
          <p:cNvPr id="27676" name="Rectangle 192"/>
          <p:cNvSpPr>
            <a:spLocks noChangeArrowheads="1"/>
          </p:cNvSpPr>
          <p:nvPr/>
        </p:nvSpPr>
        <p:spPr bwMode="auto">
          <a:xfrm>
            <a:off x="5012172" y="5247156"/>
            <a:ext cx="890443" cy="17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p>
            <a:pPr defTabSz="410243" eaLnBrk="0" fontAlgn="base" hangingPunct="0">
              <a:lnSpc>
                <a:spcPct val="93000"/>
              </a:lnSpc>
              <a:spcBef>
                <a:spcPct val="0"/>
              </a:spcBef>
              <a:spcAft>
                <a:spcPct val="0"/>
              </a:spcAft>
              <a:buClr>
                <a:srgbClr val="000000"/>
              </a:buClr>
              <a:buSzPct val="100000"/>
            </a:pPr>
            <a:endParaRPr lang="en-US" sz="2200">
              <a:solidFill>
                <a:srgbClr val="FFFFFF"/>
              </a:solidFill>
              <a:latin typeface="Times New Roman" charset="0"/>
              <a:ea typeface="MS Gothic" charset="0"/>
              <a:cs typeface="MS Gothic" charset="0"/>
            </a:endParaRPr>
          </a:p>
        </p:txBody>
      </p:sp>
      <p:grpSp>
        <p:nvGrpSpPr>
          <p:cNvPr id="4" name="Group 217"/>
          <p:cNvGrpSpPr>
            <a:grpSpLocks/>
          </p:cNvGrpSpPr>
          <p:nvPr/>
        </p:nvGrpSpPr>
        <p:grpSpPr bwMode="auto">
          <a:xfrm>
            <a:off x="1652445" y="2602568"/>
            <a:ext cx="2788227" cy="473449"/>
            <a:chOff x="1145" y="1858"/>
            <a:chExt cx="1932" cy="338"/>
          </a:xfrm>
        </p:grpSpPr>
        <p:sp>
          <p:nvSpPr>
            <p:cNvPr id="27700" name="Rectangle 194"/>
            <p:cNvSpPr>
              <a:spLocks noChangeArrowheads="1"/>
            </p:cNvSpPr>
            <p:nvPr/>
          </p:nvSpPr>
          <p:spPr bwMode="auto">
            <a:xfrm>
              <a:off x="1145" y="1947"/>
              <a:ext cx="708"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defTabSz="410243" eaLnBrk="0" fontAlgn="base" hangingPunct="0">
                <a:lnSpc>
                  <a:spcPct val="90000"/>
                </a:lnSpc>
                <a:spcBef>
                  <a:spcPts val="1122"/>
                </a:spcBef>
                <a:spcAft>
                  <a:spcPct val="0"/>
                </a:spcAft>
                <a:buClr>
                  <a:srgbClr val="FFEA18"/>
                </a:buClr>
                <a:buSzPct val="100000"/>
                <a:tabLst>
                  <a:tab pos="0" algn="l"/>
                  <a:tab pos="820487" algn="l"/>
                  <a:tab pos="1640973" algn="l"/>
                  <a:tab pos="2461461" algn="l"/>
                  <a:tab pos="3281946" algn="l"/>
                  <a:tab pos="4102434" algn="l"/>
                  <a:tab pos="4922919" algn="l"/>
                  <a:tab pos="5743407" algn="l"/>
                  <a:tab pos="6563892" algn="l"/>
                  <a:tab pos="7384380" algn="l"/>
                  <a:tab pos="8204866" algn="l"/>
                  <a:tab pos="9025353" algn="l"/>
                </a:tabLst>
              </a:pPr>
              <a:r>
                <a:rPr lang="en-GB" b="1">
                  <a:solidFill>
                    <a:srgbClr val="FFEA18"/>
                  </a:solidFill>
                  <a:latin typeface="Helvetica" charset="0"/>
                  <a:ea typeface="MS Gothic" charset="0"/>
                  <a:cs typeface="MS Gothic" charset="0"/>
                </a:rPr>
                <a:t>CHÚA:</a:t>
              </a:r>
            </a:p>
          </p:txBody>
        </p:sp>
        <p:sp>
          <p:nvSpPr>
            <p:cNvPr id="27701" name="Rectangle 195"/>
            <p:cNvSpPr>
              <a:spLocks noChangeArrowheads="1"/>
            </p:cNvSpPr>
            <p:nvPr/>
          </p:nvSpPr>
          <p:spPr bwMode="auto">
            <a:xfrm>
              <a:off x="1853" y="1858"/>
              <a:ext cx="1224"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defTabSz="410243" eaLnBrk="0" fontAlgn="base" hangingPunct="0">
                <a:spcBef>
                  <a:spcPts val="1570"/>
                </a:spcBef>
                <a:spcAft>
                  <a:spcPct val="0"/>
                </a:spcAft>
                <a:buClr>
                  <a:srgbClr val="FFEA18"/>
                </a:buClr>
                <a:buSzPct val="100000"/>
                <a:tabLst>
                  <a:tab pos="0" algn="l"/>
                  <a:tab pos="820487" algn="l"/>
                  <a:tab pos="1640973" algn="l"/>
                  <a:tab pos="2461461" algn="l"/>
                  <a:tab pos="3281946" algn="l"/>
                  <a:tab pos="4102434" algn="l"/>
                  <a:tab pos="4922919" algn="l"/>
                  <a:tab pos="5743407" algn="l"/>
                  <a:tab pos="6563892" algn="l"/>
                  <a:tab pos="7384380" algn="l"/>
                  <a:tab pos="8204866" algn="l"/>
                  <a:tab pos="9025353" algn="l"/>
                </a:tabLst>
              </a:pPr>
              <a:r>
                <a:rPr lang="en-GB" sz="2500" b="1">
                  <a:solidFill>
                    <a:srgbClr val="FFEA18"/>
                  </a:solidFill>
                  <a:latin typeface="Helvetica" charset="0"/>
                  <a:ea typeface="MS Gothic" charset="0"/>
                  <a:cs typeface="MS Gothic" charset="0"/>
                </a:rPr>
                <a:t>NÓI</a:t>
              </a:r>
            </a:p>
          </p:txBody>
        </p:sp>
      </p:grpSp>
      <p:grpSp>
        <p:nvGrpSpPr>
          <p:cNvPr id="5" name="Group 219"/>
          <p:cNvGrpSpPr>
            <a:grpSpLocks/>
          </p:cNvGrpSpPr>
          <p:nvPr/>
        </p:nvGrpSpPr>
        <p:grpSpPr bwMode="auto">
          <a:xfrm>
            <a:off x="1454729" y="5524496"/>
            <a:ext cx="2802659" cy="473448"/>
            <a:chOff x="1008" y="3944"/>
            <a:chExt cx="1942" cy="338"/>
          </a:xfrm>
        </p:grpSpPr>
        <p:sp>
          <p:nvSpPr>
            <p:cNvPr id="27698" name="Rectangle 197"/>
            <p:cNvSpPr>
              <a:spLocks noChangeArrowheads="1"/>
            </p:cNvSpPr>
            <p:nvPr/>
          </p:nvSpPr>
          <p:spPr bwMode="auto">
            <a:xfrm>
              <a:off x="1584" y="3944"/>
              <a:ext cx="1366"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defTabSz="410243" eaLnBrk="0" fontAlgn="base" hangingPunct="0">
                <a:spcBef>
                  <a:spcPts val="1570"/>
                </a:spcBef>
                <a:spcAft>
                  <a:spcPct val="0"/>
                </a:spcAft>
                <a:buClr>
                  <a:srgbClr val="FFEA18"/>
                </a:buClr>
                <a:buSzPct val="100000"/>
                <a:tabLst>
                  <a:tab pos="0" algn="l"/>
                  <a:tab pos="820487" algn="l"/>
                  <a:tab pos="1640973" algn="l"/>
                  <a:tab pos="2461461" algn="l"/>
                  <a:tab pos="3281946" algn="l"/>
                  <a:tab pos="4102434" algn="l"/>
                  <a:tab pos="4922919" algn="l"/>
                  <a:tab pos="5743407" algn="l"/>
                  <a:tab pos="6563892" algn="l"/>
                  <a:tab pos="7384380" algn="l"/>
                  <a:tab pos="8204866" algn="l"/>
                  <a:tab pos="9025353" algn="l"/>
                </a:tabLst>
              </a:pPr>
              <a:r>
                <a:rPr lang="en-GB" sz="2500" b="1">
                  <a:solidFill>
                    <a:srgbClr val="FFEA18"/>
                  </a:solidFill>
                  <a:latin typeface="Helvetica" charset="0"/>
                  <a:ea typeface="MS Gothic" charset="0"/>
                  <a:cs typeface="MS Gothic" charset="0"/>
                </a:rPr>
                <a:t>CẢM NHẬN</a:t>
              </a:r>
            </a:p>
          </p:txBody>
        </p:sp>
        <p:sp>
          <p:nvSpPr>
            <p:cNvPr id="27699" name="Rectangle 198"/>
            <p:cNvSpPr>
              <a:spLocks noChangeArrowheads="1"/>
            </p:cNvSpPr>
            <p:nvPr/>
          </p:nvSpPr>
          <p:spPr bwMode="auto">
            <a:xfrm>
              <a:off x="1008" y="3993"/>
              <a:ext cx="720"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defTabSz="410243" eaLnBrk="0" fontAlgn="base" hangingPunct="0">
                <a:lnSpc>
                  <a:spcPct val="90000"/>
                </a:lnSpc>
                <a:spcBef>
                  <a:spcPts val="1122"/>
                </a:spcBef>
                <a:spcAft>
                  <a:spcPct val="0"/>
                </a:spcAft>
                <a:buClr>
                  <a:srgbClr val="FFEA18"/>
                </a:buClr>
                <a:buSzPct val="100000"/>
                <a:tabLst>
                  <a:tab pos="0" algn="l"/>
                  <a:tab pos="820487" algn="l"/>
                  <a:tab pos="1640973" algn="l"/>
                  <a:tab pos="2461461" algn="l"/>
                  <a:tab pos="3281946" algn="l"/>
                  <a:tab pos="4102434" algn="l"/>
                  <a:tab pos="4922919" algn="l"/>
                  <a:tab pos="5743407" algn="l"/>
                  <a:tab pos="6563892" algn="l"/>
                  <a:tab pos="7384380" algn="l"/>
                  <a:tab pos="8204866" algn="l"/>
                  <a:tab pos="9025353" algn="l"/>
                </a:tabLst>
              </a:pPr>
              <a:r>
                <a:rPr lang="en-GB" b="1">
                  <a:solidFill>
                    <a:srgbClr val="FFEA18"/>
                  </a:solidFill>
                  <a:latin typeface="Helvetica" charset="0"/>
                  <a:ea typeface="MS Gothic" charset="0"/>
                  <a:cs typeface="MS Gothic" charset="0"/>
                </a:rPr>
                <a:t>CHÚA:</a:t>
              </a:r>
            </a:p>
          </p:txBody>
        </p:sp>
      </p:grpSp>
      <p:grpSp>
        <p:nvGrpSpPr>
          <p:cNvPr id="6" name="Group 218"/>
          <p:cNvGrpSpPr>
            <a:grpSpLocks/>
          </p:cNvGrpSpPr>
          <p:nvPr/>
        </p:nvGrpSpPr>
        <p:grpSpPr bwMode="auto">
          <a:xfrm>
            <a:off x="5095876" y="2592764"/>
            <a:ext cx="1998806" cy="473449"/>
            <a:chOff x="3531" y="1851"/>
            <a:chExt cx="1385" cy="338"/>
          </a:xfrm>
        </p:grpSpPr>
        <p:sp>
          <p:nvSpPr>
            <p:cNvPr id="27696" name="Rectangle 200"/>
            <p:cNvSpPr>
              <a:spLocks noChangeArrowheads="1"/>
            </p:cNvSpPr>
            <p:nvPr/>
          </p:nvSpPr>
          <p:spPr bwMode="auto">
            <a:xfrm>
              <a:off x="3531" y="1901"/>
              <a:ext cx="726"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defTabSz="410243" eaLnBrk="0" fontAlgn="base" hangingPunct="0">
                <a:lnSpc>
                  <a:spcPct val="90000"/>
                </a:lnSpc>
                <a:spcBef>
                  <a:spcPts val="1122"/>
                </a:spcBef>
                <a:spcAft>
                  <a:spcPct val="0"/>
                </a:spcAft>
                <a:buClr>
                  <a:srgbClr val="FFEA18"/>
                </a:buClr>
                <a:buSzPct val="100000"/>
                <a:tabLst>
                  <a:tab pos="0" algn="l"/>
                  <a:tab pos="820487" algn="l"/>
                  <a:tab pos="1640973" algn="l"/>
                  <a:tab pos="2461461" algn="l"/>
                  <a:tab pos="3281946" algn="l"/>
                  <a:tab pos="4102434" algn="l"/>
                  <a:tab pos="4922919" algn="l"/>
                  <a:tab pos="5743407" algn="l"/>
                  <a:tab pos="6563892" algn="l"/>
                  <a:tab pos="7384380" algn="l"/>
                  <a:tab pos="8204866" algn="l"/>
                  <a:tab pos="9025353" algn="l"/>
                </a:tabLst>
              </a:pPr>
              <a:r>
                <a:rPr lang="en-GB" b="1">
                  <a:solidFill>
                    <a:srgbClr val="FFEA18"/>
                  </a:solidFill>
                  <a:latin typeface="Helvetica" charset="0"/>
                  <a:ea typeface="MS Gothic" charset="0"/>
                  <a:cs typeface="MS Gothic" charset="0"/>
                </a:rPr>
                <a:t>CHÚA:</a:t>
              </a:r>
            </a:p>
          </p:txBody>
        </p:sp>
        <p:sp>
          <p:nvSpPr>
            <p:cNvPr id="27697" name="Rectangle 201"/>
            <p:cNvSpPr>
              <a:spLocks noChangeArrowheads="1"/>
            </p:cNvSpPr>
            <p:nvPr/>
          </p:nvSpPr>
          <p:spPr bwMode="auto">
            <a:xfrm>
              <a:off x="4108" y="1851"/>
              <a:ext cx="808"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defTabSz="410243" eaLnBrk="0" fontAlgn="base" hangingPunct="0">
                <a:spcBef>
                  <a:spcPts val="1570"/>
                </a:spcBef>
                <a:spcAft>
                  <a:spcPct val="0"/>
                </a:spcAft>
                <a:buClr>
                  <a:srgbClr val="FFEA18"/>
                </a:buClr>
                <a:buSzPct val="100000"/>
                <a:tabLst>
                  <a:tab pos="0" algn="l"/>
                  <a:tab pos="820487" algn="l"/>
                  <a:tab pos="1640973" algn="l"/>
                  <a:tab pos="2461461" algn="l"/>
                  <a:tab pos="3281946" algn="l"/>
                  <a:tab pos="4102434" algn="l"/>
                  <a:tab pos="4922919" algn="l"/>
                  <a:tab pos="5743407" algn="l"/>
                  <a:tab pos="6563892" algn="l"/>
                  <a:tab pos="7384380" algn="l"/>
                  <a:tab pos="8204866" algn="l"/>
                  <a:tab pos="9025353" algn="l"/>
                </a:tabLst>
              </a:pPr>
              <a:r>
                <a:rPr lang="en-GB" sz="2500" b="1">
                  <a:solidFill>
                    <a:srgbClr val="FFEA18"/>
                  </a:solidFill>
                  <a:latin typeface="Helvetica" charset="0"/>
                  <a:ea typeface="MS Gothic" charset="0"/>
                  <a:cs typeface="MS Gothic" charset="0"/>
                </a:rPr>
                <a:t>LÀM</a:t>
              </a:r>
            </a:p>
          </p:txBody>
        </p:sp>
      </p:grpSp>
      <p:sp>
        <p:nvSpPr>
          <p:cNvPr id="21706" name="AutoShape 202"/>
          <p:cNvSpPr>
            <a:spLocks noChangeArrowheads="1"/>
          </p:cNvSpPr>
          <p:nvPr/>
        </p:nvSpPr>
        <p:spPr bwMode="auto">
          <a:xfrm>
            <a:off x="4724977" y="3545261"/>
            <a:ext cx="3003262" cy="248630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defTabSz="410243" eaLnBrk="0" fontAlgn="base" hangingPunct="0">
              <a:lnSpc>
                <a:spcPct val="93000"/>
              </a:lnSpc>
              <a:spcBef>
                <a:spcPct val="0"/>
              </a:spcBef>
              <a:spcAft>
                <a:spcPct val="0"/>
              </a:spcAft>
              <a:buClr>
                <a:srgbClr val="000000"/>
              </a:buClr>
              <a:buSzPct val="100000"/>
              <a:defRPr/>
            </a:pPr>
            <a:endParaRPr lang="en-US" sz="2200">
              <a:solidFill>
                <a:srgbClr val="FFFFFF"/>
              </a:solidFill>
              <a:latin typeface="Times New Roman" pitchFamily="-128" charset="0"/>
              <a:ea typeface="MS Gothic" charset="-128"/>
              <a:cs typeface="Arial" charset="0"/>
            </a:endParaRPr>
          </a:p>
        </p:txBody>
      </p:sp>
      <p:grpSp>
        <p:nvGrpSpPr>
          <p:cNvPr id="27681" name="Group 203"/>
          <p:cNvGrpSpPr>
            <a:grpSpLocks/>
          </p:cNvGrpSpPr>
          <p:nvPr/>
        </p:nvGrpSpPr>
        <p:grpSpPr bwMode="auto">
          <a:xfrm>
            <a:off x="1412876" y="945497"/>
            <a:ext cx="3860511" cy="3336552"/>
            <a:chOff x="979" y="675"/>
            <a:chExt cx="2675" cy="2382"/>
          </a:xfrm>
        </p:grpSpPr>
        <p:sp>
          <p:nvSpPr>
            <p:cNvPr id="27692" name="Rectangle 204"/>
            <p:cNvSpPr>
              <a:spLocks noChangeArrowheads="1"/>
            </p:cNvSpPr>
            <p:nvPr/>
          </p:nvSpPr>
          <p:spPr bwMode="auto">
            <a:xfrm>
              <a:off x="3336" y="675"/>
              <a:ext cx="286"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defTabSz="410243" eaLnBrk="0" fontAlgn="base" hangingPunct="0">
                <a:spcBef>
                  <a:spcPts val="2244"/>
                </a:spcBef>
                <a:spcAft>
                  <a:spcPct val="0"/>
                </a:spcAft>
                <a:buClr>
                  <a:srgbClr val="FAFD00"/>
                </a:buClr>
                <a:buSzPct val="100000"/>
                <a:tabLst>
                  <a:tab pos="0" algn="l"/>
                  <a:tab pos="820487" algn="l"/>
                  <a:tab pos="1640973" algn="l"/>
                  <a:tab pos="2461461" algn="l"/>
                  <a:tab pos="3281946" algn="l"/>
                  <a:tab pos="4102434" algn="l"/>
                  <a:tab pos="4922919" algn="l"/>
                  <a:tab pos="5743407" algn="l"/>
                  <a:tab pos="6563892" algn="l"/>
                  <a:tab pos="7384380" algn="l"/>
                  <a:tab pos="8204866" algn="l"/>
                  <a:tab pos="9025353" algn="l"/>
                </a:tabLst>
              </a:pPr>
              <a:r>
                <a:rPr lang="en-GB" sz="3600" b="1">
                  <a:solidFill>
                    <a:srgbClr val="FAFD00"/>
                  </a:solidFill>
                  <a:latin typeface="Helvetica" charset="0"/>
                  <a:ea typeface="MS Gothic" charset="0"/>
                  <a:cs typeface="MS Gothic" charset="0"/>
                </a:rPr>
                <a:t>2</a:t>
              </a:r>
            </a:p>
          </p:txBody>
        </p:sp>
        <p:sp>
          <p:nvSpPr>
            <p:cNvPr id="27693" name="Rectangle 205"/>
            <p:cNvSpPr>
              <a:spLocks noChangeArrowheads="1"/>
            </p:cNvSpPr>
            <p:nvPr/>
          </p:nvSpPr>
          <p:spPr bwMode="auto">
            <a:xfrm>
              <a:off x="989" y="2598"/>
              <a:ext cx="286"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defTabSz="410243" eaLnBrk="0" fontAlgn="base" hangingPunct="0">
                <a:spcBef>
                  <a:spcPts val="2244"/>
                </a:spcBef>
                <a:spcAft>
                  <a:spcPct val="0"/>
                </a:spcAft>
                <a:buClr>
                  <a:srgbClr val="FAFD00"/>
                </a:buClr>
                <a:buSzPct val="100000"/>
                <a:tabLst>
                  <a:tab pos="0" algn="l"/>
                  <a:tab pos="820487" algn="l"/>
                  <a:tab pos="1640973" algn="l"/>
                  <a:tab pos="2461461" algn="l"/>
                  <a:tab pos="3281946" algn="l"/>
                  <a:tab pos="4102434" algn="l"/>
                  <a:tab pos="4922919" algn="l"/>
                  <a:tab pos="5743407" algn="l"/>
                  <a:tab pos="6563892" algn="l"/>
                  <a:tab pos="7384380" algn="l"/>
                  <a:tab pos="8204866" algn="l"/>
                  <a:tab pos="9025353" algn="l"/>
                </a:tabLst>
              </a:pPr>
              <a:r>
                <a:rPr lang="en-GB" sz="3600" b="1">
                  <a:solidFill>
                    <a:srgbClr val="FAFD00"/>
                  </a:solidFill>
                  <a:latin typeface="Helvetica" charset="0"/>
                  <a:ea typeface="MS Gothic" charset="0"/>
                  <a:cs typeface="MS Gothic" charset="0"/>
                </a:rPr>
                <a:t>3</a:t>
              </a:r>
            </a:p>
          </p:txBody>
        </p:sp>
        <p:sp>
          <p:nvSpPr>
            <p:cNvPr id="27694" name="Rectangle 206"/>
            <p:cNvSpPr>
              <a:spLocks noChangeArrowheads="1"/>
            </p:cNvSpPr>
            <p:nvPr/>
          </p:nvSpPr>
          <p:spPr bwMode="auto">
            <a:xfrm>
              <a:off x="3368" y="2587"/>
              <a:ext cx="286"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defTabSz="410243" eaLnBrk="0" fontAlgn="base" hangingPunct="0">
                <a:spcBef>
                  <a:spcPts val="2244"/>
                </a:spcBef>
                <a:spcAft>
                  <a:spcPct val="0"/>
                </a:spcAft>
                <a:buClr>
                  <a:srgbClr val="FAFD00"/>
                </a:buClr>
                <a:buSzPct val="100000"/>
                <a:tabLst>
                  <a:tab pos="0" algn="l"/>
                  <a:tab pos="820487" algn="l"/>
                  <a:tab pos="1640973" algn="l"/>
                  <a:tab pos="2461461" algn="l"/>
                  <a:tab pos="3281946" algn="l"/>
                  <a:tab pos="4102434" algn="l"/>
                  <a:tab pos="4922919" algn="l"/>
                  <a:tab pos="5743407" algn="l"/>
                  <a:tab pos="6563892" algn="l"/>
                  <a:tab pos="7384380" algn="l"/>
                  <a:tab pos="8204866" algn="l"/>
                  <a:tab pos="9025353" algn="l"/>
                </a:tabLst>
              </a:pPr>
              <a:r>
                <a:rPr lang="en-GB" sz="3600" b="1">
                  <a:solidFill>
                    <a:srgbClr val="FAFD00"/>
                  </a:solidFill>
                  <a:latin typeface="Helvetica" charset="0"/>
                  <a:ea typeface="MS Gothic" charset="0"/>
                  <a:cs typeface="MS Gothic" charset="0"/>
                </a:rPr>
                <a:t>4</a:t>
              </a:r>
            </a:p>
          </p:txBody>
        </p:sp>
        <p:sp>
          <p:nvSpPr>
            <p:cNvPr id="27695" name="Rectangle 207"/>
            <p:cNvSpPr>
              <a:spLocks noChangeArrowheads="1"/>
            </p:cNvSpPr>
            <p:nvPr/>
          </p:nvSpPr>
          <p:spPr bwMode="auto">
            <a:xfrm>
              <a:off x="979" y="687"/>
              <a:ext cx="286"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defTabSz="410243" eaLnBrk="0" fontAlgn="base" hangingPunct="0">
                <a:spcBef>
                  <a:spcPts val="2244"/>
                </a:spcBef>
                <a:spcAft>
                  <a:spcPct val="0"/>
                </a:spcAft>
                <a:buClr>
                  <a:srgbClr val="FAFD00"/>
                </a:buClr>
                <a:buSzPct val="100000"/>
                <a:tabLst>
                  <a:tab pos="0" algn="l"/>
                  <a:tab pos="820487" algn="l"/>
                  <a:tab pos="1640973" algn="l"/>
                  <a:tab pos="2461461" algn="l"/>
                  <a:tab pos="3281946" algn="l"/>
                  <a:tab pos="4102434" algn="l"/>
                  <a:tab pos="4922919" algn="l"/>
                  <a:tab pos="5743407" algn="l"/>
                  <a:tab pos="6563892" algn="l"/>
                  <a:tab pos="7384380" algn="l"/>
                  <a:tab pos="8204866" algn="l"/>
                  <a:tab pos="9025353" algn="l"/>
                </a:tabLst>
              </a:pPr>
              <a:r>
                <a:rPr lang="en-GB" sz="3600" b="1">
                  <a:solidFill>
                    <a:srgbClr val="FAFD00"/>
                  </a:solidFill>
                  <a:latin typeface="Helvetica" charset="0"/>
                  <a:ea typeface="MS Gothic" charset="0"/>
                  <a:cs typeface="MS Gothic" charset="0"/>
                </a:rPr>
                <a:t>1</a:t>
              </a:r>
            </a:p>
          </p:txBody>
        </p:sp>
      </p:grpSp>
      <p:sp>
        <p:nvSpPr>
          <p:cNvPr id="27682" name="Rectangle 208"/>
          <p:cNvSpPr>
            <a:spLocks noChangeArrowheads="1"/>
          </p:cNvSpPr>
          <p:nvPr/>
        </p:nvSpPr>
        <p:spPr bwMode="auto">
          <a:xfrm>
            <a:off x="5759739" y="3685336"/>
            <a:ext cx="1824182" cy="572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defTabSz="410243" eaLnBrk="0" fontAlgn="base" hangingPunct="0">
              <a:spcBef>
                <a:spcPts val="2019"/>
              </a:spcBef>
              <a:spcAft>
                <a:spcPct val="0"/>
              </a:spcAft>
              <a:buClr>
                <a:srgbClr val="66FF99"/>
              </a:buClr>
              <a:buSzPct val="100000"/>
              <a:tabLst>
                <a:tab pos="0" algn="l"/>
                <a:tab pos="820487" algn="l"/>
                <a:tab pos="1640973" algn="l"/>
                <a:tab pos="2461461" algn="l"/>
                <a:tab pos="3281946" algn="l"/>
                <a:tab pos="4102434" algn="l"/>
                <a:tab pos="4922919" algn="l"/>
                <a:tab pos="5743407" algn="l"/>
                <a:tab pos="6563892" algn="l"/>
                <a:tab pos="7384380" algn="l"/>
                <a:tab pos="8204866" algn="l"/>
                <a:tab pos="9025353" algn="l"/>
              </a:tabLst>
            </a:pPr>
            <a:r>
              <a:rPr lang="en-GB" sz="3200" b="1">
                <a:solidFill>
                  <a:srgbClr val="66FF99"/>
                </a:solidFill>
                <a:latin typeface="Helvetica" charset="0"/>
                <a:ea typeface="MS Gothic" charset="0"/>
                <a:cs typeface="MS Gothic" charset="0"/>
              </a:rPr>
              <a:t>GIĂNG</a:t>
            </a:r>
          </a:p>
        </p:txBody>
      </p:sp>
      <p:sp>
        <p:nvSpPr>
          <p:cNvPr id="27683" name="Rectangle 209"/>
          <p:cNvSpPr>
            <a:spLocks noChangeArrowheads="1"/>
          </p:cNvSpPr>
          <p:nvPr/>
        </p:nvSpPr>
        <p:spPr bwMode="auto">
          <a:xfrm>
            <a:off x="5895400" y="4241428"/>
            <a:ext cx="2081068" cy="464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defTabSz="410243" eaLnBrk="0" fontAlgn="base" hangingPunct="0">
              <a:spcBef>
                <a:spcPts val="1570"/>
              </a:spcBef>
              <a:spcAft>
                <a:spcPct val="0"/>
              </a:spcAft>
              <a:buClr>
                <a:srgbClr val="CECECE"/>
              </a:buClr>
              <a:buSzPct val="100000"/>
              <a:tabLst>
                <a:tab pos="0" algn="l"/>
                <a:tab pos="820487" algn="l"/>
                <a:tab pos="1640973" algn="l"/>
                <a:tab pos="2461461" algn="l"/>
                <a:tab pos="3281946" algn="l"/>
                <a:tab pos="4102434" algn="l"/>
                <a:tab pos="4922919" algn="l"/>
                <a:tab pos="5743407" algn="l"/>
                <a:tab pos="6563892" algn="l"/>
                <a:tab pos="7384380" algn="l"/>
                <a:tab pos="8204866" algn="l"/>
                <a:tab pos="9025353" algn="l"/>
              </a:tabLst>
            </a:pPr>
            <a:r>
              <a:rPr lang="en-GB" sz="2500" b="1">
                <a:solidFill>
                  <a:srgbClr val="CECECE"/>
                </a:solidFill>
                <a:latin typeface="Helvetica" charset="0"/>
                <a:ea typeface="MS Gothic" charset="0"/>
                <a:cs typeface="MS Gothic" charset="0"/>
              </a:rPr>
              <a:t>HỘI THÁNH</a:t>
            </a:r>
          </a:p>
        </p:txBody>
      </p:sp>
      <p:sp>
        <p:nvSpPr>
          <p:cNvPr id="27684" name="Rectangle 210"/>
          <p:cNvSpPr>
            <a:spLocks noChangeArrowheads="1"/>
          </p:cNvSpPr>
          <p:nvPr/>
        </p:nvSpPr>
        <p:spPr bwMode="auto">
          <a:xfrm>
            <a:off x="5012172" y="4325471"/>
            <a:ext cx="847147" cy="357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defTabSz="410243" eaLnBrk="0" fontAlgn="base" hangingPunct="0">
              <a:spcBef>
                <a:spcPts val="1122"/>
              </a:spcBef>
              <a:spcAft>
                <a:spcPct val="0"/>
              </a:spcAft>
              <a:buClr>
                <a:srgbClr val="FAFD00"/>
              </a:buClr>
              <a:buSzPct val="100000"/>
              <a:tabLst>
                <a:tab pos="0" algn="l"/>
                <a:tab pos="820487" algn="l"/>
                <a:tab pos="1640973" algn="l"/>
                <a:tab pos="2461461" algn="l"/>
                <a:tab pos="3281946" algn="l"/>
                <a:tab pos="4102434" algn="l"/>
                <a:tab pos="4922919" algn="l"/>
                <a:tab pos="5743407" algn="l"/>
                <a:tab pos="6563892" algn="l"/>
                <a:tab pos="7384380" algn="l"/>
                <a:tab pos="8204866" algn="l"/>
                <a:tab pos="9025353" algn="l"/>
              </a:tabLst>
            </a:pPr>
            <a:r>
              <a:rPr lang="en-GB" b="1">
                <a:solidFill>
                  <a:srgbClr val="FAFD00"/>
                </a:solidFill>
                <a:latin typeface="Helvetica" charset="0"/>
                <a:ea typeface="MS Gothic" charset="0"/>
                <a:cs typeface="MS Gothic" charset="0"/>
              </a:rPr>
              <a:t>CHO:</a:t>
            </a:r>
          </a:p>
        </p:txBody>
      </p:sp>
      <p:sp>
        <p:nvSpPr>
          <p:cNvPr id="27685" name="Rectangle 212"/>
          <p:cNvSpPr>
            <a:spLocks noChangeArrowheads="1"/>
          </p:cNvSpPr>
          <p:nvPr/>
        </p:nvSpPr>
        <p:spPr bwMode="auto">
          <a:xfrm>
            <a:off x="5030932" y="4791917"/>
            <a:ext cx="847148" cy="357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defTabSz="410243" eaLnBrk="0" fontAlgn="base" hangingPunct="0">
              <a:spcBef>
                <a:spcPts val="1122"/>
              </a:spcBef>
              <a:spcAft>
                <a:spcPct val="0"/>
              </a:spcAft>
              <a:buClr>
                <a:srgbClr val="FAFD00"/>
              </a:buClr>
              <a:buSzPct val="100000"/>
              <a:tabLst>
                <a:tab pos="0" algn="l"/>
                <a:tab pos="820487" algn="l"/>
                <a:tab pos="1640973" algn="l"/>
                <a:tab pos="2461461" algn="l"/>
                <a:tab pos="3281946" algn="l"/>
                <a:tab pos="4102434" algn="l"/>
                <a:tab pos="4922919" algn="l"/>
                <a:tab pos="5743407" algn="l"/>
                <a:tab pos="6563892" algn="l"/>
                <a:tab pos="7384380" algn="l"/>
                <a:tab pos="8204866" algn="l"/>
                <a:tab pos="9025353" algn="l"/>
              </a:tabLst>
            </a:pPr>
            <a:r>
              <a:rPr lang="en-GB" b="1">
                <a:solidFill>
                  <a:srgbClr val="FAFD00"/>
                </a:solidFill>
                <a:latin typeface="Helvetica" charset="0"/>
                <a:ea typeface="MS Gothic" charset="0"/>
                <a:cs typeface="MS Gothic" charset="0"/>
              </a:rPr>
              <a:t>LÀ:</a:t>
            </a:r>
          </a:p>
        </p:txBody>
      </p:sp>
      <p:sp>
        <p:nvSpPr>
          <p:cNvPr id="27686" name="Rectangle 213"/>
          <p:cNvSpPr>
            <a:spLocks noChangeArrowheads="1"/>
          </p:cNvSpPr>
          <p:nvPr/>
        </p:nvSpPr>
        <p:spPr bwMode="auto">
          <a:xfrm>
            <a:off x="5908388" y="4763902"/>
            <a:ext cx="1573068" cy="464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defTabSz="410243" eaLnBrk="0" fontAlgn="base" hangingPunct="0">
              <a:spcBef>
                <a:spcPts val="1570"/>
              </a:spcBef>
              <a:spcAft>
                <a:spcPct val="0"/>
              </a:spcAft>
              <a:buClr>
                <a:srgbClr val="CECECE"/>
              </a:buClr>
              <a:buSzPct val="100000"/>
              <a:tabLst>
                <a:tab pos="0" algn="l"/>
                <a:tab pos="820487" algn="l"/>
                <a:tab pos="1640973" algn="l"/>
                <a:tab pos="2461461" algn="l"/>
                <a:tab pos="3281946" algn="l"/>
                <a:tab pos="4102434" algn="l"/>
                <a:tab pos="4922919" algn="l"/>
                <a:tab pos="5743407" algn="l"/>
                <a:tab pos="6563892" algn="l"/>
                <a:tab pos="7384380" algn="l"/>
                <a:tab pos="8204866" algn="l"/>
                <a:tab pos="9025353" algn="l"/>
              </a:tabLst>
            </a:pPr>
            <a:r>
              <a:rPr lang="en-GB" sz="2500" b="1">
                <a:solidFill>
                  <a:srgbClr val="CECECE"/>
                </a:solidFill>
                <a:latin typeface="Helvetica" charset="0"/>
                <a:ea typeface="MS Gothic" charset="0"/>
                <a:cs typeface="MS Gothic" charset="0"/>
              </a:rPr>
              <a:t>ĐCT</a:t>
            </a:r>
          </a:p>
        </p:txBody>
      </p:sp>
      <p:grpSp>
        <p:nvGrpSpPr>
          <p:cNvPr id="8" name="Group 220"/>
          <p:cNvGrpSpPr>
            <a:grpSpLocks/>
          </p:cNvGrpSpPr>
          <p:nvPr/>
        </p:nvGrpSpPr>
        <p:grpSpPr bwMode="auto">
          <a:xfrm>
            <a:off x="4779818" y="5255555"/>
            <a:ext cx="3134591" cy="473448"/>
            <a:chOff x="3321" y="3752"/>
            <a:chExt cx="1942" cy="338"/>
          </a:xfrm>
        </p:grpSpPr>
        <p:sp>
          <p:nvSpPr>
            <p:cNvPr id="27690" name="Rectangle 215"/>
            <p:cNvSpPr>
              <a:spLocks noChangeArrowheads="1"/>
            </p:cNvSpPr>
            <p:nvPr/>
          </p:nvSpPr>
          <p:spPr bwMode="auto">
            <a:xfrm>
              <a:off x="3890" y="3752"/>
              <a:ext cx="1373"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defTabSz="410243" eaLnBrk="0" fontAlgn="base" hangingPunct="0">
                <a:spcBef>
                  <a:spcPts val="1570"/>
                </a:spcBef>
                <a:spcAft>
                  <a:spcPct val="0"/>
                </a:spcAft>
                <a:buClr>
                  <a:srgbClr val="FFEA18"/>
                </a:buClr>
                <a:buSzPct val="100000"/>
                <a:tabLst>
                  <a:tab pos="0" algn="l"/>
                  <a:tab pos="820487" algn="l"/>
                  <a:tab pos="1640973" algn="l"/>
                  <a:tab pos="2461461" algn="l"/>
                  <a:tab pos="3281946" algn="l"/>
                  <a:tab pos="4102434" algn="l"/>
                  <a:tab pos="4922919" algn="l"/>
                  <a:tab pos="5743407" algn="l"/>
                  <a:tab pos="6563892" algn="l"/>
                  <a:tab pos="7384380" algn="l"/>
                  <a:tab pos="8204866" algn="l"/>
                  <a:tab pos="9025353" algn="l"/>
                </a:tabLst>
              </a:pPr>
              <a:r>
                <a:rPr lang="en-GB" sz="2500" b="1">
                  <a:solidFill>
                    <a:srgbClr val="FFEA18"/>
                  </a:solidFill>
                  <a:latin typeface="Helvetica" charset="0"/>
                  <a:ea typeface="MS Gothic" charset="0"/>
                  <a:cs typeface="MS Gothic" charset="0"/>
                </a:rPr>
                <a:t>Ý MUỐN NÓI</a:t>
              </a:r>
            </a:p>
          </p:txBody>
        </p:sp>
        <p:sp>
          <p:nvSpPr>
            <p:cNvPr id="27691" name="Rectangle 216"/>
            <p:cNvSpPr>
              <a:spLocks noChangeArrowheads="1"/>
            </p:cNvSpPr>
            <p:nvPr/>
          </p:nvSpPr>
          <p:spPr bwMode="auto">
            <a:xfrm>
              <a:off x="3321" y="3807"/>
              <a:ext cx="771"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defTabSz="410243" eaLnBrk="0" fontAlgn="base" hangingPunct="0">
                <a:lnSpc>
                  <a:spcPct val="90000"/>
                </a:lnSpc>
                <a:spcBef>
                  <a:spcPts val="1122"/>
                </a:spcBef>
                <a:spcAft>
                  <a:spcPct val="0"/>
                </a:spcAft>
                <a:buClr>
                  <a:srgbClr val="FFEA18"/>
                </a:buClr>
                <a:buSzPct val="100000"/>
                <a:tabLst>
                  <a:tab pos="0" algn="l"/>
                  <a:tab pos="820487" algn="l"/>
                  <a:tab pos="1640973" algn="l"/>
                  <a:tab pos="2461461" algn="l"/>
                  <a:tab pos="3281946" algn="l"/>
                  <a:tab pos="4102434" algn="l"/>
                  <a:tab pos="4922919" algn="l"/>
                  <a:tab pos="5743407" algn="l"/>
                  <a:tab pos="6563892" algn="l"/>
                  <a:tab pos="7384380" algn="l"/>
                  <a:tab pos="8204866" algn="l"/>
                  <a:tab pos="9025353" algn="l"/>
                </a:tabLst>
              </a:pPr>
              <a:r>
                <a:rPr lang="en-GB" b="1">
                  <a:solidFill>
                    <a:srgbClr val="FFEA18"/>
                  </a:solidFill>
                  <a:latin typeface="Helvetica" charset="0"/>
                  <a:ea typeface="MS Gothic" charset="0"/>
                  <a:cs typeface="MS Gothic" charset="0"/>
                </a:rPr>
                <a:t>CHÚA:</a:t>
              </a:r>
            </a:p>
          </p:txBody>
        </p:sp>
      </p:grpSp>
      <p:sp>
        <p:nvSpPr>
          <p:cNvPr id="27688" name="Rectangle 13"/>
          <p:cNvSpPr>
            <a:spLocks noChangeArrowheads="1"/>
          </p:cNvSpPr>
          <p:nvPr/>
        </p:nvSpPr>
        <p:spPr bwMode="auto">
          <a:xfrm>
            <a:off x="2287445" y="3692338"/>
            <a:ext cx="2036329" cy="572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defTabSz="410243" eaLnBrk="0" fontAlgn="base" hangingPunct="0">
              <a:spcBef>
                <a:spcPts val="2019"/>
              </a:spcBef>
              <a:spcAft>
                <a:spcPct val="0"/>
              </a:spcAft>
              <a:buClr>
                <a:srgbClr val="66FF99"/>
              </a:buClr>
              <a:buSzPct val="100000"/>
              <a:tabLst>
                <a:tab pos="0" algn="l"/>
                <a:tab pos="820487" algn="l"/>
                <a:tab pos="1640973" algn="l"/>
                <a:tab pos="2461461" algn="l"/>
                <a:tab pos="3281946" algn="l"/>
                <a:tab pos="4102434" algn="l"/>
                <a:tab pos="4922919" algn="l"/>
                <a:tab pos="5743407" algn="l"/>
                <a:tab pos="6563892" algn="l"/>
                <a:tab pos="7384380" algn="l"/>
                <a:tab pos="8204866" algn="l"/>
                <a:tab pos="9025353" algn="l"/>
              </a:tabLst>
            </a:pPr>
            <a:r>
              <a:rPr lang="en-GB" sz="3200" b="1">
                <a:solidFill>
                  <a:srgbClr val="66FF99"/>
                </a:solidFill>
                <a:latin typeface="Helvetica" charset="0"/>
                <a:ea typeface="MS Gothic" charset="0"/>
                <a:cs typeface="MS Gothic" charset="0"/>
              </a:rPr>
              <a:t>LU-CA</a:t>
            </a:r>
          </a:p>
        </p:txBody>
      </p:sp>
      <p:sp>
        <p:nvSpPr>
          <p:cNvPr id="27689" name="Rectangle 14"/>
          <p:cNvSpPr>
            <a:spLocks noChangeArrowheads="1"/>
          </p:cNvSpPr>
          <p:nvPr/>
        </p:nvSpPr>
        <p:spPr bwMode="auto">
          <a:xfrm>
            <a:off x="1757795" y="1004329"/>
            <a:ext cx="2355273" cy="572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defTabSz="410243" eaLnBrk="0" fontAlgn="base" hangingPunct="0">
              <a:spcBef>
                <a:spcPts val="2019"/>
              </a:spcBef>
              <a:spcAft>
                <a:spcPct val="0"/>
              </a:spcAft>
              <a:buClr>
                <a:srgbClr val="66FF99"/>
              </a:buClr>
              <a:buSzPct val="100000"/>
              <a:tabLst>
                <a:tab pos="0" algn="l"/>
                <a:tab pos="820487" algn="l"/>
                <a:tab pos="1640973" algn="l"/>
                <a:tab pos="2461461" algn="l"/>
                <a:tab pos="3281946" algn="l"/>
                <a:tab pos="4102434" algn="l"/>
                <a:tab pos="4922919" algn="l"/>
                <a:tab pos="5743407" algn="l"/>
                <a:tab pos="6563892" algn="l"/>
                <a:tab pos="7384380" algn="l"/>
                <a:tab pos="8204866" algn="l"/>
                <a:tab pos="9025353" algn="l"/>
              </a:tabLst>
            </a:pPr>
            <a:r>
              <a:rPr lang="en-GB" sz="3200" b="1">
                <a:solidFill>
                  <a:srgbClr val="66FF99"/>
                </a:solidFill>
                <a:latin typeface="Helvetica" charset="0"/>
                <a:ea typeface="MS Gothic" charset="0"/>
                <a:cs typeface="MS Gothic" charset="0"/>
              </a:rPr>
              <a:t>MA-THI-Ơ</a:t>
            </a:r>
          </a:p>
        </p:txBody>
      </p:sp>
    </p:spTree>
    <p:extLst>
      <p:ext uri="{BB962C8B-B14F-4D97-AF65-F5344CB8AC3E}">
        <p14:creationId xmlns:p14="http://schemas.microsoft.com/office/powerpoint/2010/main" val="428554181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21561"/>
                                        </p:tgtEl>
                                        <p:attrNameLst>
                                          <p:attrName>style.visibility</p:attrName>
                                        </p:attrNameLst>
                                      </p:cBhvr>
                                      <p:to>
                                        <p:strVal val="visible"/>
                                      </p:to>
                                    </p:set>
                                    <p:animEffect transition="in" filter="barn(outVertical)">
                                      <p:cBhvr>
                                        <p:cTn id="7" dur="500"/>
                                        <p:tgtEl>
                                          <p:spTgt spid="215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16"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idx="4294967295"/>
          </p:nvPr>
        </p:nvSpPr>
        <p:spPr>
          <a:xfrm>
            <a:off x="0" y="274638"/>
            <a:ext cx="8229600" cy="1143000"/>
          </a:xfrm>
        </p:spPr>
        <p:txBody>
          <a:bodyPr/>
          <a:lstStyle/>
          <a:p>
            <a:pPr eaLnBrk="1" hangingPunct="1"/>
            <a:r>
              <a:rPr lang="en-US" smtClean="0"/>
              <a:t>I believe in Jesus 2/6</a:t>
            </a:r>
          </a:p>
        </p:txBody>
      </p:sp>
      <p:pic>
        <p:nvPicPr>
          <p:cNvPr id="114691" name="Picture 3"/>
          <p:cNvPicPr>
            <a:picLocks noChangeAspect="1" noChangeArrowheads="1"/>
          </p:cNvPicPr>
          <p:nvPr/>
        </p:nvPicPr>
        <p:blipFill>
          <a:blip r:embed="rId3" cstate="print">
            <a:lum bright="12000"/>
          </a:blip>
          <a:srcRect/>
          <a:stretch>
            <a:fillRect/>
          </a:stretch>
        </p:blipFill>
        <p:spPr bwMode="auto">
          <a:xfrm>
            <a:off x="0" y="0"/>
            <a:ext cx="9144000" cy="6858000"/>
          </a:xfrm>
          <a:prstGeom prst="rect">
            <a:avLst/>
          </a:prstGeom>
          <a:noFill/>
          <a:ln w="9525">
            <a:noFill/>
            <a:miter lim="800000"/>
            <a:headEnd/>
            <a:tailEnd/>
          </a:ln>
        </p:spPr>
      </p:pic>
      <p:sp>
        <p:nvSpPr>
          <p:cNvPr id="11268" name="Rectangle 4"/>
          <p:cNvSpPr>
            <a:spLocks noChangeArrowheads="1"/>
          </p:cNvSpPr>
          <p:nvPr/>
        </p:nvSpPr>
        <p:spPr bwMode="auto">
          <a:xfrm>
            <a:off x="609600" y="146050"/>
            <a:ext cx="8153400" cy="2308324"/>
          </a:xfrm>
          <a:prstGeom prst="rect">
            <a:avLst/>
          </a:prstGeom>
          <a:noFill/>
          <a:ln w="9525">
            <a:noFill/>
            <a:miter lim="800000"/>
            <a:headEnd/>
            <a:tailEnd/>
          </a:ln>
          <a:effectLst>
            <a:outerShdw blurRad="63500" dist="38099" dir="2700000" algn="ctr" rotWithShape="0">
              <a:schemeClr val="tx1">
                <a:alpha val="74997"/>
              </a:schemeClr>
            </a:outerShdw>
          </a:effectLst>
        </p:spPr>
        <p:txBody>
          <a:bodyPr wrap="square" lIns="91376" tIns="45688" rIns="91376" bIns="45688">
            <a:spAutoFit/>
          </a:bodyPr>
          <a:lstStyle/>
          <a:p>
            <a:pPr algn="ctr" eaLnBrk="0" hangingPunct="0">
              <a:defRPr/>
            </a:pPr>
            <a:r>
              <a:rPr lang="en-US" sz="3600" b="1" u="sng" dirty="0">
                <a:solidFill>
                  <a:srgbClr val="FFFFFF"/>
                </a:solidFill>
                <a:latin typeface="Arial" charset="0"/>
                <a:ea typeface="ＭＳ Ｐゴシック" charset="-128"/>
                <a:cs typeface="ＭＳ Ｐゴシック" charset="-128"/>
              </a:rPr>
              <a:t>ĐK</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Nhìn</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xem</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nơi</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dòng</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huyết</a:t>
            </a:r>
            <a:endParaRPr lang="en-US" sz="3600" b="1" dirty="0">
              <a:solidFill>
                <a:srgbClr val="FFFFFF"/>
              </a:solidFill>
              <a:latin typeface="Arial" charset="0"/>
              <a:ea typeface="ＭＳ Ｐゴシック" charset="-128"/>
              <a:cs typeface="ＭＳ Ｐゴシック" charset="-128"/>
            </a:endParaRPr>
          </a:p>
          <a:p>
            <a:pPr algn="ctr" eaLnBrk="0" hangingPunct="0">
              <a:defRPr/>
            </a:pPr>
            <a:r>
              <a:rPr lang="en-US" sz="3600" b="1" dirty="0" err="1">
                <a:solidFill>
                  <a:srgbClr val="FFFFFF"/>
                </a:solidFill>
                <a:latin typeface="Arial" charset="0"/>
                <a:ea typeface="ＭＳ Ｐゴシック" charset="-128"/>
                <a:cs typeface="ＭＳ Ｐゴシック" charset="-128"/>
              </a:rPr>
              <a:t>Đổ</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ra</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cứu</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muôn</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dân</a:t>
            </a:r>
            <a:r>
              <a:rPr lang="en-US" sz="3600" b="1" dirty="0">
                <a:solidFill>
                  <a:srgbClr val="FFFFFF"/>
                </a:solidFill>
                <a:latin typeface="Arial" charset="0"/>
                <a:ea typeface="ＭＳ Ｐゴシック" charset="-128"/>
                <a:cs typeface="ＭＳ Ｐゴシック" charset="-128"/>
              </a:rPr>
              <a:t>.</a:t>
            </a:r>
          </a:p>
          <a:p>
            <a:pPr algn="ctr" eaLnBrk="0" hangingPunct="0">
              <a:defRPr/>
            </a:pPr>
            <a:r>
              <a:rPr lang="en-US" sz="3600" b="1" dirty="0" err="1">
                <a:solidFill>
                  <a:srgbClr val="FFFFFF"/>
                </a:solidFill>
                <a:latin typeface="Arial" charset="0"/>
                <a:ea typeface="ＭＳ Ｐゴシック" charset="-128"/>
                <a:cs typeface="ＭＳ Ｐゴシック" charset="-128"/>
              </a:rPr>
              <a:t>Nhìn</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xem</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huyết</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hồng</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xưa</a:t>
            </a:r>
            <a:r>
              <a:rPr lang="en-US" sz="3600" b="1" dirty="0">
                <a:solidFill>
                  <a:srgbClr val="FFFFFF"/>
                </a:solidFill>
                <a:latin typeface="Arial" charset="0"/>
                <a:ea typeface="ＭＳ Ｐゴシック" charset="-128"/>
                <a:cs typeface="ＭＳ Ｐゴシック" charset="-128"/>
              </a:rPr>
              <a:t>,</a:t>
            </a:r>
          </a:p>
          <a:p>
            <a:pPr algn="ctr" eaLnBrk="0" hangingPunct="0">
              <a:defRPr/>
            </a:pPr>
            <a:r>
              <a:rPr lang="en-US" sz="3600" b="1" dirty="0">
                <a:solidFill>
                  <a:srgbClr val="FFFFFF"/>
                </a:solidFill>
                <a:latin typeface="Arial" charset="0"/>
                <a:ea typeface="ＭＳ Ｐゴシック" charset="-128"/>
                <a:cs typeface="ＭＳ Ｐゴシック" charset="-128"/>
              </a:rPr>
              <a:t>Ta </a:t>
            </a:r>
            <a:r>
              <a:rPr lang="en-US" sz="3600" b="1" dirty="0" err="1">
                <a:solidFill>
                  <a:srgbClr val="FFFFFF"/>
                </a:solidFill>
                <a:latin typeface="Arial" charset="0"/>
                <a:ea typeface="ＭＳ Ｐゴシック" charset="-128"/>
                <a:cs typeface="ＭＳ Ｐゴシック" charset="-128"/>
              </a:rPr>
              <a:t>sẽ</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được</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Chúa</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thứ</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tha</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mọi</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tội</a:t>
            </a:r>
            <a:r>
              <a:rPr lang="en-US" sz="3600" b="1" dirty="0">
                <a:solidFill>
                  <a:srgbClr val="FFFFFF"/>
                </a:solidFill>
                <a:latin typeface="Arial" charset="0"/>
                <a:ea typeface="ＭＳ Ｐゴシック" charset="-128"/>
                <a:cs typeface="ＭＳ Ｐゴシック" charset="-128"/>
              </a:rPr>
              <a:t> ô</a:t>
            </a:r>
            <a:r>
              <a:rPr lang="en-US" sz="3200" b="1" dirty="0">
                <a:solidFill>
                  <a:srgbClr val="FFFFFF"/>
                </a:solidFill>
                <a:latin typeface="Arial" charset="0"/>
                <a:ea typeface="ＭＳ Ｐゴシック" charset="-128"/>
                <a:cs typeface="ＭＳ Ｐゴシック" charset="-128"/>
              </a:rPr>
              <a:t>.</a:t>
            </a:r>
          </a:p>
        </p:txBody>
      </p:sp>
      <p:sp>
        <p:nvSpPr>
          <p:cNvPr id="5" name="Rectangle 4"/>
          <p:cNvSpPr/>
          <p:nvPr/>
        </p:nvSpPr>
        <p:spPr>
          <a:xfrm>
            <a:off x="7848605" y="6096000"/>
            <a:ext cx="891591" cy="369332"/>
          </a:xfrm>
          <a:prstGeom prst="rect">
            <a:avLst/>
          </a:prstGeom>
        </p:spPr>
        <p:txBody>
          <a:bodyPr wrap="none" lIns="91376" tIns="45688" rIns="91376" bIns="45688">
            <a:spAutoFit/>
          </a:bodyPr>
          <a:lstStyle/>
          <a:p>
            <a:r>
              <a:rPr lang="en-US" dirty="0" smtClean="0">
                <a:solidFill>
                  <a:schemeClr val="bg1"/>
                </a:solidFill>
              </a:rPr>
              <a:t>TC 640</a:t>
            </a:r>
            <a:endParaRPr lang="en-US" dirty="0">
              <a:solidFill>
                <a:schemeClr val="bg1"/>
              </a:solidFill>
            </a:endParaRPr>
          </a:p>
        </p:txBody>
      </p:sp>
    </p:spTree>
  </p:cSld>
  <p:clrMapOvr>
    <a:masterClrMapping/>
  </p:clrMapOvr>
  <p:transition xmlns:p14="http://schemas.microsoft.com/office/powerpoint/2010/main" spd="slow">
    <p:strips dir="ld"/>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7106" name="Picture 1"/>
          <p:cNvPicPr>
            <a:picLocks noChangeAspect="1" noChangeArrowheads="1"/>
          </p:cNvPicPr>
          <p:nvPr/>
        </p:nvPicPr>
        <p:blipFill>
          <a:blip r:embed="rId4" cstate="print"/>
          <a:srcRect/>
          <a:stretch>
            <a:fillRect/>
          </a:stretch>
        </p:blipFill>
        <p:spPr bwMode="auto">
          <a:xfrm>
            <a:off x="342900" y="231775"/>
            <a:ext cx="8401050" cy="6402388"/>
          </a:xfrm>
          <a:prstGeom prst="rect">
            <a:avLst/>
          </a:prstGeom>
          <a:blipFill dpi="0" rotWithShape="0">
            <a:blip r:embed="rId5" cstate="print"/>
            <a:srcRect/>
            <a:tile tx="0" ty="0" sx="100000" sy="100000" flip="none" algn="tl"/>
          </a:blipFill>
          <a:ln w="9525">
            <a:noFill/>
            <a:round/>
            <a:headEnd/>
            <a:tailEnd/>
          </a:ln>
        </p:spPr>
      </p:pic>
      <p:sp>
        <p:nvSpPr>
          <p:cNvPr id="47107" name="Rectangle 2"/>
          <p:cNvSpPr>
            <a:spLocks noChangeArrowheads="1"/>
          </p:cNvSpPr>
          <p:nvPr/>
        </p:nvSpPr>
        <p:spPr bwMode="auto">
          <a:xfrm>
            <a:off x="153988" y="6554788"/>
            <a:ext cx="1322387" cy="212725"/>
          </a:xfrm>
          <a:prstGeom prst="rect">
            <a:avLst/>
          </a:prstGeom>
          <a:noFill/>
          <a:ln w="9525">
            <a:noFill/>
            <a:round/>
            <a:headEnd/>
            <a:tailEnd/>
          </a:ln>
        </p:spPr>
        <p:txBody>
          <a:bodyPr wrap="none" lIns="81994" tIns="40995" rIns="81994" bIns="40995" anchor="ctr"/>
          <a:lstStyle/>
          <a:p>
            <a:endParaRPr lang="en-US">
              <a:solidFill>
                <a:srgbClr val="000000"/>
              </a:solidFill>
              <a:ea typeface="MS Gothic" pitchFamily="49" charset="-128"/>
            </a:endParaRPr>
          </a:p>
        </p:txBody>
      </p:sp>
      <p:sp>
        <p:nvSpPr>
          <p:cNvPr id="47108"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pitchFamily="49" charset="-128"/>
            </a:endParaRPr>
          </a:p>
        </p:txBody>
      </p:sp>
      <p:sp>
        <p:nvSpPr>
          <p:cNvPr id="22532" name="AutoShape 4"/>
          <p:cNvSpPr>
            <a:spLocks noChangeArrowheads="1"/>
          </p:cNvSpPr>
          <p:nvPr/>
        </p:nvSpPr>
        <p:spPr bwMode="auto">
          <a:xfrm>
            <a:off x="4738690" y="9334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pPr>
              <a:defRPr/>
            </a:pPr>
            <a:endParaRPr lang="en-US">
              <a:solidFill>
                <a:srgbClr val="000000"/>
              </a:solidFill>
              <a:latin typeface="Times New Roman" pitchFamily="-107" charset="0"/>
              <a:ea typeface="MS Gothic"/>
            </a:endParaRPr>
          </a:p>
        </p:txBody>
      </p:sp>
      <p:sp>
        <p:nvSpPr>
          <p:cNvPr id="22533"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pPr>
              <a:defRPr/>
            </a:pPr>
            <a:endParaRPr lang="en-US">
              <a:solidFill>
                <a:srgbClr val="000000"/>
              </a:solidFill>
              <a:latin typeface="Times New Roman" pitchFamily="-107" charset="0"/>
              <a:ea typeface="MS Gothic"/>
            </a:endParaRPr>
          </a:p>
        </p:txBody>
      </p:sp>
      <p:sp>
        <p:nvSpPr>
          <p:cNvPr id="22534"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pPr>
              <a:defRPr/>
            </a:pPr>
            <a:endParaRPr lang="en-US">
              <a:solidFill>
                <a:srgbClr val="000000"/>
              </a:solidFill>
              <a:latin typeface="Times New Roman" pitchFamily="-107" charset="0"/>
              <a:ea typeface="MS Gothic"/>
            </a:endParaRPr>
          </a:p>
        </p:txBody>
      </p:sp>
      <p:sp>
        <p:nvSpPr>
          <p:cNvPr id="22535"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pPr>
              <a:defRPr/>
            </a:pPr>
            <a:endParaRPr lang="en-US">
              <a:solidFill>
                <a:srgbClr val="000000"/>
              </a:solidFill>
              <a:latin typeface="Times New Roman" pitchFamily="-107" charset="0"/>
              <a:ea typeface="MS Gothic"/>
            </a:endParaRPr>
          </a:p>
        </p:txBody>
      </p:sp>
      <p:sp>
        <p:nvSpPr>
          <p:cNvPr id="22536" name="Rectangle 8"/>
          <p:cNvSpPr>
            <a:spLocks noChangeArrowheads="1"/>
          </p:cNvSpPr>
          <p:nvPr/>
        </p:nvSpPr>
        <p:spPr bwMode="auto">
          <a:xfrm>
            <a:off x="1187456" y="836619"/>
            <a:ext cx="6823075" cy="5419725"/>
          </a:xfrm>
          <a:prstGeom prst="rect">
            <a:avLst/>
          </a:prstGeom>
          <a:gradFill rotWithShape="0">
            <a:gsLst>
              <a:gs pos="0">
                <a:srgbClr val="0B0C60"/>
              </a:gs>
              <a:gs pos="100000">
                <a:srgbClr val="05052C">
                  <a:alpha val="45998"/>
                </a:srgbClr>
              </a:gs>
            </a:gsLst>
            <a:lin ang="5400000" scaled="1"/>
          </a:gradFill>
          <a:ln w="9525">
            <a:noFill/>
            <a:round/>
            <a:headEnd/>
            <a:tailEnd/>
          </a:ln>
        </p:spPr>
        <p:txBody>
          <a:bodyPr wrap="none" lIns="81994" tIns="40995" rIns="81994" bIns="40995" anchor="ctr"/>
          <a:lstStyle/>
          <a:p>
            <a:endParaRPr lang="en-US">
              <a:solidFill>
                <a:srgbClr val="000000"/>
              </a:solidFill>
              <a:ea typeface="MS Gothic" pitchFamily="49" charset="-128"/>
            </a:endParaRPr>
          </a:p>
        </p:txBody>
      </p:sp>
      <p:sp>
        <p:nvSpPr>
          <p:cNvPr id="47114" name="Rectangle 9"/>
          <p:cNvSpPr>
            <a:spLocks noChangeArrowheads="1"/>
          </p:cNvSpPr>
          <p:nvPr/>
        </p:nvSpPr>
        <p:spPr bwMode="auto">
          <a:xfrm>
            <a:off x="4814890" y="946150"/>
            <a:ext cx="412750" cy="628650"/>
          </a:xfrm>
          <a:prstGeom prst="rect">
            <a:avLst/>
          </a:prstGeom>
          <a:noFill/>
          <a:ln w="9525">
            <a:noFill/>
            <a:round/>
            <a:headEnd/>
            <a:tailEnd/>
          </a:ln>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0066FF"/>
                </a:solidFill>
                <a:latin typeface="Helvetica" pitchFamily="-84" charset="0"/>
                <a:ea typeface="MS Gothic" pitchFamily="49" charset="-128"/>
              </a:rPr>
              <a:t>2</a:t>
            </a:r>
          </a:p>
        </p:txBody>
      </p:sp>
      <p:sp>
        <p:nvSpPr>
          <p:cNvPr id="47115" name="Rectangle 10"/>
          <p:cNvSpPr>
            <a:spLocks noChangeArrowheads="1"/>
          </p:cNvSpPr>
          <p:nvPr/>
        </p:nvSpPr>
        <p:spPr bwMode="auto">
          <a:xfrm>
            <a:off x="1427163" y="3638550"/>
            <a:ext cx="412750" cy="628650"/>
          </a:xfrm>
          <a:prstGeom prst="rect">
            <a:avLst/>
          </a:prstGeom>
          <a:noFill/>
          <a:ln w="9525">
            <a:noFill/>
            <a:round/>
            <a:headEnd/>
            <a:tailEnd/>
          </a:ln>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0066FF"/>
                </a:solidFill>
                <a:latin typeface="Helvetica" pitchFamily="-84" charset="0"/>
                <a:ea typeface="MS Gothic" pitchFamily="49" charset="-128"/>
              </a:rPr>
              <a:t>3</a:t>
            </a:r>
          </a:p>
        </p:txBody>
      </p:sp>
      <p:sp>
        <p:nvSpPr>
          <p:cNvPr id="47116" name="Rectangle 11"/>
          <p:cNvSpPr>
            <a:spLocks noChangeArrowheads="1"/>
          </p:cNvSpPr>
          <p:nvPr/>
        </p:nvSpPr>
        <p:spPr bwMode="auto">
          <a:xfrm>
            <a:off x="1412878" y="962026"/>
            <a:ext cx="2511425" cy="635000"/>
          </a:xfrm>
          <a:prstGeom prst="rect">
            <a:avLst/>
          </a:prstGeom>
          <a:noFill/>
          <a:ln w="9525">
            <a:noFill/>
            <a:round/>
            <a:headEnd/>
            <a:tailEnd/>
          </a:ln>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0066FF"/>
                </a:solidFill>
                <a:latin typeface="Helvetica" pitchFamily="-84" charset="0"/>
                <a:ea typeface="MS Gothic" pitchFamily="49" charset="-128"/>
              </a:rPr>
              <a:t>1 </a:t>
            </a:r>
          </a:p>
        </p:txBody>
      </p:sp>
      <p:grpSp>
        <p:nvGrpSpPr>
          <p:cNvPr id="2" name="Group 12"/>
          <p:cNvGrpSpPr>
            <a:grpSpLocks/>
          </p:cNvGrpSpPr>
          <p:nvPr/>
        </p:nvGrpSpPr>
        <p:grpSpPr bwMode="auto">
          <a:xfrm>
            <a:off x="1652588" y="1647825"/>
            <a:ext cx="890587" cy="1378194"/>
            <a:chOff x="1145" y="1176"/>
            <a:chExt cx="617" cy="985"/>
          </a:xfrm>
        </p:grpSpPr>
        <p:sp>
          <p:nvSpPr>
            <p:cNvPr id="47154" name="Rectangle 13"/>
            <p:cNvSpPr>
              <a:spLocks noChangeArrowheads="1"/>
            </p:cNvSpPr>
            <p:nvPr/>
          </p:nvSpPr>
          <p:spPr bwMode="auto">
            <a:xfrm>
              <a:off x="1145" y="1176"/>
              <a:ext cx="587" cy="260"/>
            </a:xfrm>
            <a:prstGeom prst="rect">
              <a:avLst/>
            </a:prstGeom>
            <a:noFill/>
            <a:ln w="9525">
              <a:noFill/>
              <a:round/>
              <a:headEnd/>
              <a:tailEnd/>
            </a:ln>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CHO:</a:t>
              </a:r>
            </a:p>
          </p:txBody>
        </p:sp>
        <p:sp>
          <p:nvSpPr>
            <p:cNvPr id="47155" name="Rectangle 14"/>
            <p:cNvSpPr>
              <a:spLocks noChangeArrowheads="1"/>
            </p:cNvSpPr>
            <p:nvPr/>
          </p:nvSpPr>
          <p:spPr bwMode="auto">
            <a:xfrm>
              <a:off x="1145" y="1530"/>
              <a:ext cx="587" cy="262"/>
            </a:xfrm>
            <a:prstGeom prst="rect">
              <a:avLst/>
            </a:prstGeom>
            <a:noFill/>
            <a:ln w="9525">
              <a:noFill/>
              <a:round/>
              <a:headEnd/>
              <a:tailEnd/>
            </a:ln>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NHƯ:</a:t>
              </a:r>
            </a:p>
          </p:txBody>
        </p:sp>
        <p:sp>
          <p:nvSpPr>
            <p:cNvPr id="47156" name="Rectangle 15"/>
            <p:cNvSpPr>
              <a:spLocks noChangeArrowheads="1"/>
            </p:cNvSpPr>
            <p:nvPr/>
          </p:nvSpPr>
          <p:spPr bwMode="auto">
            <a:xfrm>
              <a:off x="1145" y="1834"/>
              <a:ext cx="617" cy="327"/>
            </a:xfrm>
            <a:prstGeom prst="rect">
              <a:avLst/>
            </a:prstGeom>
            <a:noFill/>
            <a:ln w="9525">
              <a:noFill/>
              <a:round/>
              <a:headEnd/>
              <a:tailEnd/>
            </a:ln>
          </p:spPr>
          <p:txBody>
            <a:bodyPr lIns="90360" tIns="44280" rIns="90360" bIns="44280">
              <a:spAutoFit/>
            </a:bodyPr>
            <a:lstStyle/>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endParaRPr lang="en-GB" b="1">
                <a:solidFill>
                  <a:srgbClr val="0066FF"/>
                </a:solidFill>
                <a:latin typeface="Helvetica" pitchFamily="-84" charset="0"/>
                <a:ea typeface="MS Gothic" pitchFamily="49" charset="-128"/>
              </a:endParaRPr>
            </a:p>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Điều:</a:t>
              </a:r>
            </a:p>
          </p:txBody>
        </p:sp>
      </p:grpSp>
      <p:grpSp>
        <p:nvGrpSpPr>
          <p:cNvPr id="3" name="Group 16"/>
          <p:cNvGrpSpPr>
            <a:grpSpLocks/>
          </p:cNvGrpSpPr>
          <p:nvPr/>
        </p:nvGrpSpPr>
        <p:grpSpPr bwMode="auto">
          <a:xfrm>
            <a:off x="5070475" y="1658939"/>
            <a:ext cx="890588" cy="1378193"/>
            <a:chOff x="3513" y="1184"/>
            <a:chExt cx="617" cy="985"/>
          </a:xfrm>
        </p:grpSpPr>
        <p:sp>
          <p:nvSpPr>
            <p:cNvPr id="47151" name="Rectangle 17"/>
            <p:cNvSpPr>
              <a:spLocks noChangeArrowheads="1"/>
            </p:cNvSpPr>
            <p:nvPr/>
          </p:nvSpPr>
          <p:spPr bwMode="auto">
            <a:xfrm>
              <a:off x="3513" y="1184"/>
              <a:ext cx="587" cy="260"/>
            </a:xfrm>
            <a:prstGeom prst="rect">
              <a:avLst/>
            </a:prstGeom>
            <a:noFill/>
            <a:ln w="9525">
              <a:noFill/>
              <a:round/>
              <a:headEnd/>
              <a:tailEnd/>
            </a:ln>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CHO:</a:t>
              </a:r>
            </a:p>
          </p:txBody>
        </p:sp>
        <p:sp>
          <p:nvSpPr>
            <p:cNvPr id="47152" name="Rectangle 18"/>
            <p:cNvSpPr>
              <a:spLocks noChangeArrowheads="1"/>
            </p:cNvSpPr>
            <p:nvPr/>
          </p:nvSpPr>
          <p:spPr bwMode="auto">
            <a:xfrm>
              <a:off x="3513" y="1538"/>
              <a:ext cx="587" cy="262"/>
            </a:xfrm>
            <a:prstGeom prst="rect">
              <a:avLst/>
            </a:prstGeom>
            <a:noFill/>
            <a:ln w="9525">
              <a:noFill/>
              <a:round/>
              <a:headEnd/>
              <a:tailEnd/>
            </a:ln>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NHƯ:</a:t>
              </a:r>
            </a:p>
          </p:txBody>
        </p:sp>
        <p:sp>
          <p:nvSpPr>
            <p:cNvPr id="47153" name="Rectangle 19"/>
            <p:cNvSpPr>
              <a:spLocks noChangeArrowheads="1"/>
            </p:cNvSpPr>
            <p:nvPr/>
          </p:nvSpPr>
          <p:spPr bwMode="auto">
            <a:xfrm>
              <a:off x="3513" y="1842"/>
              <a:ext cx="617" cy="327"/>
            </a:xfrm>
            <a:prstGeom prst="rect">
              <a:avLst/>
            </a:prstGeom>
            <a:noFill/>
            <a:ln w="9525">
              <a:noFill/>
              <a:round/>
              <a:headEnd/>
              <a:tailEnd/>
            </a:ln>
          </p:spPr>
          <p:txBody>
            <a:bodyPr lIns="90360" tIns="44280" rIns="90360" bIns="44280">
              <a:spAutoFit/>
            </a:bodyPr>
            <a:lstStyle/>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ĐiỀU</a:t>
              </a:r>
            </a:p>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NGÀI:</a:t>
              </a:r>
            </a:p>
          </p:txBody>
        </p:sp>
      </p:grpSp>
      <p:grpSp>
        <p:nvGrpSpPr>
          <p:cNvPr id="4" name="Group 20"/>
          <p:cNvGrpSpPr>
            <a:grpSpLocks/>
          </p:cNvGrpSpPr>
          <p:nvPr/>
        </p:nvGrpSpPr>
        <p:grpSpPr bwMode="auto">
          <a:xfrm>
            <a:off x="1674817" y="4325938"/>
            <a:ext cx="890587" cy="1378193"/>
            <a:chOff x="1161" y="3088"/>
            <a:chExt cx="617" cy="985"/>
          </a:xfrm>
        </p:grpSpPr>
        <p:sp>
          <p:nvSpPr>
            <p:cNvPr id="47148" name="Rectangle 21"/>
            <p:cNvSpPr>
              <a:spLocks noChangeArrowheads="1"/>
            </p:cNvSpPr>
            <p:nvPr/>
          </p:nvSpPr>
          <p:spPr bwMode="auto">
            <a:xfrm>
              <a:off x="1161" y="3088"/>
              <a:ext cx="587" cy="260"/>
            </a:xfrm>
            <a:prstGeom prst="rect">
              <a:avLst/>
            </a:prstGeom>
            <a:noFill/>
            <a:ln w="9525">
              <a:noFill/>
              <a:round/>
              <a:headEnd/>
              <a:tailEnd/>
            </a:ln>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CHO:</a:t>
              </a:r>
            </a:p>
          </p:txBody>
        </p:sp>
        <p:sp>
          <p:nvSpPr>
            <p:cNvPr id="47149" name="Rectangle 22"/>
            <p:cNvSpPr>
              <a:spLocks noChangeArrowheads="1"/>
            </p:cNvSpPr>
            <p:nvPr/>
          </p:nvSpPr>
          <p:spPr bwMode="auto">
            <a:xfrm>
              <a:off x="1161" y="3442"/>
              <a:ext cx="587" cy="262"/>
            </a:xfrm>
            <a:prstGeom prst="rect">
              <a:avLst/>
            </a:prstGeom>
            <a:noFill/>
            <a:ln w="9525">
              <a:noFill/>
              <a:round/>
              <a:headEnd/>
              <a:tailEnd/>
            </a:ln>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NHƯ:</a:t>
              </a:r>
            </a:p>
          </p:txBody>
        </p:sp>
        <p:sp>
          <p:nvSpPr>
            <p:cNvPr id="47150" name="Rectangle 23"/>
            <p:cNvSpPr>
              <a:spLocks noChangeArrowheads="1"/>
            </p:cNvSpPr>
            <p:nvPr/>
          </p:nvSpPr>
          <p:spPr bwMode="auto">
            <a:xfrm>
              <a:off x="1161" y="3746"/>
              <a:ext cx="617" cy="327"/>
            </a:xfrm>
            <a:prstGeom prst="rect">
              <a:avLst/>
            </a:prstGeom>
            <a:noFill/>
            <a:ln w="9525">
              <a:noFill/>
              <a:round/>
              <a:headEnd/>
              <a:tailEnd/>
            </a:ln>
          </p:spPr>
          <p:txBody>
            <a:bodyPr lIns="90360" tIns="44280" rIns="90360" bIns="44280">
              <a:spAutoFit/>
            </a:bodyPr>
            <a:lstStyle/>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ĐiỀU</a:t>
              </a:r>
            </a:p>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NGÀI:</a:t>
              </a:r>
            </a:p>
          </p:txBody>
        </p:sp>
      </p:grpSp>
      <p:sp>
        <p:nvSpPr>
          <p:cNvPr id="47120" name="Rectangle 24"/>
          <p:cNvSpPr>
            <a:spLocks noChangeArrowheads="1"/>
          </p:cNvSpPr>
          <p:nvPr/>
        </p:nvSpPr>
        <p:spPr bwMode="auto">
          <a:xfrm>
            <a:off x="1757363" y="1004894"/>
            <a:ext cx="2355850" cy="573087"/>
          </a:xfrm>
          <a:prstGeom prst="rect">
            <a:avLst/>
          </a:prstGeom>
          <a:noFill/>
          <a:ln w="9525">
            <a:noFill/>
            <a:round/>
            <a:headEnd/>
            <a:tailEnd/>
          </a:ln>
        </p:spPr>
        <p:txBody>
          <a:bodyPr lIns="81023" tIns="39705" rIns="81023" bIns="39705">
            <a:spAutoFit/>
          </a:bodyPr>
          <a:lstStyle/>
          <a:p>
            <a:pP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0066FF"/>
                </a:solidFill>
                <a:latin typeface="Helvetica" pitchFamily="-84" charset="0"/>
                <a:ea typeface="MS Gothic" pitchFamily="49" charset="-128"/>
              </a:rPr>
              <a:t>MATHIƠ</a:t>
            </a:r>
          </a:p>
        </p:txBody>
      </p:sp>
      <p:sp>
        <p:nvSpPr>
          <p:cNvPr id="47121" name="Rectangle 25"/>
          <p:cNvSpPr>
            <a:spLocks noChangeArrowheads="1"/>
          </p:cNvSpPr>
          <p:nvPr/>
        </p:nvSpPr>
        <p:spPr bwMode="auto">
          <a:xfrm>
            <a:off x="5588006" y="1025525"/>
            <a:ext cx="2036763" cy="573088"/>
          </a:xfrm>
          <a:prstGeom prst="rect">
            <a:avLst/>
          </a:prstGeom>
          <a:noFill/>
          <a:ln w="9525">
            <a:noFill/>
            <a:round/>
            <a:headEnd/>
            <a:tailEnd/>
          </a:ln>
        </p:spPr>
        <p:txBody>
          <a:bodyPr lIns="81023" tIns="39705" rIns="81023" bIns="39705">
            <a:spAutoFit/>
          </a:bodyPr>
          <a:lstStyle/>
          <a:p>
            <a:pP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0066FF"/>
                </a:solidFill>
                <a:latin typeface="Helvetica" pitchFamily="-84" charset="0"/>
                <a:ea typeface="MS Gothic" pitchFamily="49" charset="-128"/>
              </a:rPr>
              <a:t>MÁC</a:t>
            </a:r>
          </a:p>
        </p:txBody>
      </p:sp>
      <p:sp>
        <p:nvSpPr>
          <p:cNvPr id="47122" name="Rectangle 26"/>
          <p:cNvSpPr>
            <a:spLocks noChangeArrowheads="1"/>
          </p:cNvSpPr>
          <p:nvPr/>
        </p:nvSpPr>
        <p:spPr bwMode="auto">
          <a:xfrm>
            <a:off x="2149481" y="3692525"/>
            <a:ext cx="2035175" cy="573088"/>
          </a:xfrm>
          <a:prstGeom prst="rect">
            <a:avLst/>
          </a:prstGeom>
          <a:noFill/>
          <a:ln w="9525">
            <a:noFill/>
            <a:round/>
            <a:headEnd/>
            <a:tailEnd/>
          </a:ln>
        </p:spPr>
        <p:txBody>
          <a:bodyPr lIns="81023" tIns="39705" rIns="81023" bIns="39705">
            <a:spAutoFit/>
          </a:bodyPr>
          <a:lstStyle/>
          <a:p>
            <a:pP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0066FF"/>
                </a:solidFill>
                <a:latin typeface="Helvetica" pitchFamily="-84" charset="0"/>
                <a:ea typeface="MS Gothic" pitchFamily="49" charset="-128"/>
              </a:rPr>
              <a:t>LUCA</a:t>
            </a:r>
          </a:p>
        </p:txBody>
      </p:sp>
      <p:sp>
        <p:nvSpPr>
          <p:cNvPr id="47123" name="Rectangle 27"/>
          <p:cNvSpPr>
            <a:spLocks noChangeArrowheads="1"/>
          </p:cNvSpPr>
          <p:nvPr/>
        </p:nvSpPr>
        <p:spPr bwMode="auto">
          <a:xfrm>
            <a:off x="2159001" y="1560517"/>
            <a:ext cx="1766888" cy="464906"/>
          </a:xfrm>
          <a:prstGeom prst="rect">
            <a:avLst/>
          </a:prstGeom>
          <a:noFill/>
          <a:ln w="9525">
            <a:noFill/>
            <a:round/>
            <a:headEnd/>
            <a:tailEnd/>
          </a:ln>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pitchFamily="-84" charset="0"/>
                <a:ea typeface="MS Gothic" pitchFamily="49" charset="-128"/>
              </a:rPr>
              <a:t>   DO-THÁI</a:t>
            </a:r>
          </a:p>
        </p:txBody>
      </p:sp>
      <p:sp>
        <p:nvSpPr>
          <p:cNvPr id="47124" name="Rectangle 28"/>
          <p:cNvSpPr>
            <a:spLocks noChangeArrowheads="1"/>
          </p:cNvSpPr>
          <p:nvPr/>
        </p:nvSpPr>
        <p:spPr bwMode="auto">
          <a:xfrm>
            <a:off x="5899151" y="1570044"/>
            <a:ext cx="1766888" cy="465137"/>
          </a:xfrm>
          <a:prstGeom prst="rect">
            <a:avLst/>
          </a:prstGeom>
          <a:noFill/>
          <a:ln w="9525">
            <a:noFill/>
            <a:round/>
            <a:headEnd/>
            <a:tailEnd/>
          </a:ln>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pitchFamily="-84" charset="0"/>
                <a:ea typeface="MS Gothic" pitchFamily="49" charset="-128"/>
              </a:rPr>
              <a:t>LA-MÃ</a:t>
            </a:r>
          </a:p>
        </p:txBody>
      </p:sp>
      <p:sp>
        <p:nvSpPr>
          <p:cNvPr id="47125" name="Rectangle 29"/>
          <p:cNvSpPr>
            <a:spLocks noChangeArrowheads="1"/>
          </p:cNvSpPr>
          <p:nvPr/>
        </p:nvSpPr>
        <p:spPr bwMode="auto">
          <a:xfrm>
            <a:off x="2462217" y="4237044"/>
            <a:ext cx="1766887" cy="465137"/>
          </a:xfrm>
          <a:prstGeom prst="rect">
            <a:avLst/>
          </a:prstGeom>
          <a:noFill/>
          <a:ln w="9525">
            <a:noFill/>
            <a:round/>
            <a:headEnd/>
            <a:tailEnd/>
          </a:ln>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pitchFamily="-84" charset="0"/>
                <a:ea typeface="MS Gothic" pitchFamily="49" charset="-128"/>
              </a:rPr>
              <a:t>HI-LẠP</a:t>
            </a:r>
          </a:p>
        </p:txBody>
      </p:sp>
      <p:sp>
        <p:nvSpPr>
          <p:cNvPr id="47126" name="Rectangle 30"/>
          <p:cNvSpPr>
            <a:spLocks noChangeArrowheads="1"/>
          </p:cNvSpPr>
          <p:nvPr/>
        </p:nvSpPr>
        <p:spPr bwMode="auto">
          <a:xfrm>
            <a:off x="2424117" y="2070100"/>
            <a:ext cx="1766887" cy="465138"/>
          </a:xfrm>
          <a:prstGeom prst="rect">
            <a:avLst/>
          </a:prstGeom>
          <a:noFill/>
          <a:ln w="9525">
            <a:noFill/>
            <a:round/>
            <a:headEnd/>
            <a:tailEnd/>
          </a:ln>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pitchFamily="-84" charset="0"/>
                <a:ea typeface="MS Gothic" pitchFamily="49" charset="-128"/>
              </a:rPr>
              <a:t>VUA</a:t>
            </a:r>
          </a:p>
        </p:txBody>
      </p:sp>
      <p:sp>
        <p:nvSpPr>
          <p:cNvPr id="47127" name="Rectangle 31"/>
          <p:cNvSpPr>
            <a:spLocks noChangeArrowheads="1"/>
          </p:cNvSpPr>
          <p:nvPr/>
        </p:nvSpPr>
        <p:spPr bwMode="auto">
          <a:xfrm>
            <a:off x="5881688" y="2065344"/>
            <a:ext cx="1766887" cy="465137"/>
          </a:xfrm>
          <a:prstGeom prst="rect">
            <a:avLst/>
          </a:prstGeom>
          <a:noFill/>
          <a:ln w="9525">
            <a:noFill/>
            <a:round/>
            <a:headEnd/>
            <a:tailEnd/>
          </a:ln>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pitchFamily="-84" charset="0"/>
                <a:ea typeface="MS Gothic" pitchFamily="49" charset="-128"/>
              </a:rPr>
              <a:t>ĐẦY TỚ</a:t>
            </a:r>
          </a:p>
        </p:txBody>
      </p:sp>
      <p:sp>
        <p:nvSpPr>
          <p:cNvPr id="47128" name="Rectangle 32"/>
          <p:cNvSpPr>
            <a:spLocks noChangeArrowheads="1"/>
          </p:cNvSpPr>
          <p:nvPr/>
        </p:nvSpPr>
        <p:spPr bwMode="auto">
          <a:xfrm>
            <a:off x="2439988" y="4735519"/>
            <a:ext cx="1766887" cy="465137"/>
          </a:xfrm>
          <a:prstGeom prst="rect">
            <a:avLst/>
          </a:prstGeom>
          <a:noFill/>
          <a:ln w="9525">
            <a:noFill/>
            <a:round/>
            <a:headEnd/>
            <a:tailEnd/>
          </a:ln>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pitchFamily="-84" charset="0"/>
                <a:ea typeface="MS Gothic" pitchFamily="49" charset="-128"/>
              </a:rPr>
              <a:t>NGƯỜI</a:t>
            </a:r>
          </a:p>
        </p:txBody>
      </p:sp>
      <p:sp>
        <p:nvSpPr>
          <p:cNvPr id="47129" name="Rectangle 33"/>
          <p:cNvSpPr>
            <a:spLocks noChangeArrowheads="1"/>
          </p:cNvSpPr>
          <p:nvPr/>
        </p:nvSpPr>
        <p:spPr bwMode="auto">
          <a:xfrm>
            <a:off x="2427288" y="2574925"/>
            <a:ext cx="1766887" cy="465138"/>
          </a:xfrm>
          <a:prstGeom prst="rect">
            <a:avLst/>
          </a:prstGeom>
          <a:noFill/>
          <a:ln w="9525">
            <a:noFill/>
            <a:round/>
            <a:headEnd/>
            <a:tailEnd/>
          </a:ln>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pitchFamily="-84" charset="0"/>
                <a:ea typeface="MS Gothic" pitchFamily="49" charset="-128"/>
              </a:rPr>
              <a:t>NÓI</a:t>
            </a:r>
          </a:p>
        </p:txBody>
      </p:sp>
      <p:sp>
        <p:nvSpPr>
          <p:cNvPr id="47130" name="Rectangle 34"/>
          <p:cNvSpPr>
            <a:spLocks noChangeArrowheads="1"/>
          </p:cNvSpPr>
          <p:nvPr/>
        </p:nvSpPr>
        <p:spPr bwMode="auto">
          <a:xfrm>
            <a:off x="5905503" y="2584450"/>
            <a:ext cx="1154113" cy="465138"/>
          </a:xfrm>
          <a:prstGeom prst="rect">
            <a:avLst/>
          </a:prstGeom>
          <a:noFill/>
          <a:ln w="9525">
            <a:noFill/>
            <a:round/>
            <a:headEnd/>
            <a:tailEnd/>
          </a:ln>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pitchFamily="-84" charset="0"/>
                <a:ea typeface="MS Gothic" pitchFamily="49" charset="-128"/>
              </a:rPr>
              <a:t>LÀM</a:t>
            </a:r>
          </a:p>
        </p:txBody>
      </p:sp>
      <p:sp>
        <p:nvSpPr>
          <p:cNvPr id="47131" name="Rectangle 35"/>
          <p:cNvSpPr>
            <a:spLocks noChangeArrowheads="1"/>
          </p:cNvSpPr>
          <p:nvPr/>
        </p:nvSpPr>
        <p:spPr bwMode="auto">
          <a:xfrm>
            <a:off x="2439994" y="5251450"/>
            <a:ext cx="1247775" cy="635000"/>
          </a:xfrm>
          <a:prstGeom prst="rect">
            <a:avLst/>
          </a:prstGeom>
          <a:noFill/>
          <a:ln w="9525">
            <a:noFill/>
            <a:round/>
            <a:headEnd/>
            <a:tailEnd/>
          </a:ln>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CẢM THẤY</a:t>
            </a:r>
          </a:p>
        </p:txBody>
      </p:sp>
      <p:sp>
        <p:nvSpPr>
          <p:cNvPr id="47132" name="Text Box 36"/>
          <p:cNvSpPr txBox="1">
            <a:spLocks noChangeArrowheads="1"/>
          </p:cNvSpPr>
          <p:nvPr/>
        </p:nvSpPr>
        <p:spPr bwMode="auto">
          <a:xfrm>
            <a:off x="8780735" y="4076"/>
            <a:ext cx="162976" cy="361744"/>
          </a:xfrm>
          <a:prstGeom prst="rect">
            <a:avLst/>
          </a:prstGeom>
          <a:noFill/>
          <a:ln w="9525">
            <a:noFill/>
            <a:round/>
            <a:headEnd/>
            <a:tailEnd/>
          </a:ln>
        </p:spPr>
        <p:txBody>
          <a:bodyPr wrap="none" lIns="80700" tIns="41963" rIns="80700" bIns="41963" anchor="ctr">
            <a:spAutoFit/>
          </a:bodyPr>
          <a:lstStyle/>
          <a:p>
            <a:pPr algn="ctr">
              <a:spcBef>
                <a:spcPts val="1124"/>
              </a:spcBef>
              <a:buClr>
                <a:srgbClr val="FFA27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a:solidFill>
                  <a:srgbClr val="FFA27C"/>
                </a:solidFill>
                <a:latin typeface="Comic Sans MS" pitchFamily="66" charset="0"/>
                <a:ea typeface="MS Gothic" pitchFamily="49" charset="-128"/>
              </a:rPr>
              <a:t> </a:t>
            </a:r>
          </a:p>
        </p:txBody>
      </p:sp>
      <p:grpSp>
        <p:nvGrpSpPr>
          <p:cNvPr id="5" name="Group 37"/>
          <p:cNvGrpSpPr>
            <a:grpSpLocks/>
          </p:cNvGrpSpPr>
          <p:nvPr/>
        </p:nvGrpSpPr>
        <p:grpSpPr bwMode="auto">
          <a:xfrm>
            <a:off x="3132144" y="2060575"/>
            <a:ext cx="3017837" cy="2914650"/>
            <a:chOff x="2231" y="1519"/>
            <a:chExt cx="2091" cy="2081"/>
          </a:xfrm>
        </p:grpSpPr>
        <p:sp>
          <p:nvSpPr>
            <p:cNvPr id="22566" name="Line 38"/>
            <p:cNvSpPr>
              <a:spLocks noChangeShapeType="1"/>
            </p:cNvSpPr>
            <p:nvPr/>
          </p:nvSpPr>
          <p:spPr bwMode="auto">
            <a:xfrm flipV="1">
              <a:off x="2558" y="1837"/>
              <a:ext cx="1297" cy="1232"/>
            </a:xfrm>
            <a:prstGeom prst="line">
              <a:avLst/>
            </a:prstGeom>
            <a:noFill/>
            <a:ln w="38160">
              <a:solidFill>
                <a:srgbClr val="FC0128"/>
              </a:solidFill>
              <a:miter lim="800000"/>
              <a:headEnd/>
              <a:tailEnd/>
            </a:ln>
            <a:effectLst>
              <a:outerShdw dist="71785" dir="2700000" algn="ctr" rotWithShape="0">
                <a:srgbClr val="808080"/>
              </a:outerShdw>
            </a:effectLst>
          </p:spPr>
          <p:txBody>
            <a:bodyPr/>
            <a:lstStyle/>
            <a:p>
              <a:pPr>
                <a:defRPr/>
              </a:pPr>
              <a:endParaRPr lang="en-US"/>
            </a:p>
          </p:txBody>
        </p:sp>
        <p:sp>
          <p:nvSpPr>
            <p:cNvPr id="22567" name="Line 39"/>
            <p:cNvSpPr>
              <a:spLocks noChangeShapeType="1"/>
            </p:cNvSpPr>
            <p:nvPr/>
          </p:nvSpPr>
          <p:spPr bwMode="auto">
            <a:xfrm flipV="1">
              <a:off x="2323" y="1631"/>
              <a:ext cx="1190" cy="1132"/>
            </a:xfrm>
            <a:prstGeom prst="line">
              <a:avLst/>
            </a:prstGeom>
            <a:noFill/>
            <a:ln w="38160">
              <a:solidFill>
                <a:srgbClr val="FC0128"/>
              </a:solidFill>
              <a:miter lim="800000"/>
              <a:headEnd/>
              <a:tailEnd/>
            </a:ln>
            <a:effectLst>
              <a:outerShdw dist="71785" dir="2700000" algn="ctr" rotWithShape="0">
                <a:srgbClr val="808080"/>
              </a:outerShdw>
            </a:effectLst>
          </p:spPr>
          <p:txBody>
            <a:bodyPr/>
            <a:lstStyle/>
            <a:p>
              <a:pPr>
                <a:defRPr/>
              </a:pPr>
              <a:endParaRPr lang="en-US"/>
            </a:p>
          </p:txBody>
        </p:sp>
        <p:sp>
          <p:nvSpPr>
            <p:cNvPr id="22568" name="AutoShape 40"/>
            <p:cNvSpPr>
              <a:spLocks noChangeArrowheads="1"/>
            </p:cNvSpPr>
            <p:nvPr/>
          </p:nvSpPr>
          <p:spPr bwMode="auto">
            <a:xfrm rot="5400000">
              <a:off x="2239" y="1518"/>
              <a:ext cx="2073" cy="2081"/>
            </a:xfrm>
            <a:prstGeom prst="rtTriangle">
              <a:avLst/>
            </a:prstGeom>
            <a:noFill/>
            <a:ln w="130320">
              <a:solidFill>
                <a:srgbClr val="FC0128"/>
              </a:solidFill>
              <a:miter lim="800000"/>
              <a:headEnd/>
              <a:tailEnd/>
            </a:ln>
            <a:effectLst>
              <a:outerShdw dist="81185" dir="3078031" algn="ctr" rotWithShape="0">
                <a:srgbClr val="808080"/>
              </a:outerShdw>
            </a:effectLst>
          </p:spPr>
          <p:txBody>
            <a:bodyPr rot="10800000" wrap="none" anchor="ctr"/>
            <a:lstStyle/>
            <a:p>
              <a:pPr>
                <a:defRPr/>
              </a:pPr>
              <a:endParaRPr lang="en-US">
                <a:solidFill>
                  <a:srgbClr val="000000"/>
                </a:solidFill>
                <a:latin typeface="Times New Roman" pitchFamily="-107" charset="0"/>
                <a:ea typeface="MS Gothic"/>
              </a:endParaRPr>
            </a:p>
          </p:txBody>
        </p:sp>
      </p:grpSp>
      <p:grpSp>
        <p:nvGrpSpPr>
          <p:cNvPr id="6" name="Group 41"/>
          <p:cNvGrpSpPr>
            <a:grpSpLocks/>
          </p:cNvGrpSpPr>
          <p:nvPr/>
        </p:nvGrpSpPr>
        <p:grpSpPr bwMode="auto">
          <a:xfrm>
            <a:off x="2197100" y="2810153"/>
            <a:ext cx="4516438" cy="755093"/>
            <a:chOff x="1523" y="2006"/>
            <a:chExt cx="3129" cy="538"/>
          </a:xfrm>
        </p:grpSpPr>
        <p:sp>
          <p:nvSpPr>
            <p:cNvPr id="47143" name="Text Box 42"/>
            <p:cNvSpPr txBox="1">
              <a:spLocks noChangeArrowheads="1"/>
            </p:cNvSpPr>
            <p:nvPr/>
          </p:nvSpPr>
          <p:spPr bwMode="auto">
            <a:xfrm rot="18900000">
              <a:off x="1523" y="2279"/>
              <a:ext cx="3129" cy="265"/>
            </a:xfrm>
            <a:prstGeom prst="rect">
              <a:avLst/>
            </a:prstGeom>
            <a:noFill/>
            <a:ln w="9525">
              <a:noFill/>
              <a:round/>
              <a:headEnd/>
              <a:tailEnd/>
            </a:ln>
          </p:spPr>
          <p:txBody>
            <a:bodyPr lIns="90000" tIns="46800" rIns="90000" bIns="46800">
              <a:spAutoFit/>
            </a:bodyPr>
            <a:lstStyle/>
            <a:p>
              <a:pPr algn="ctr">
                <a:spcBef>
                  <a:spcPts val="1350"/>
                </a:spcBef>
                <a:buClr>
                  <a:srgbClr val="FFFF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altLang="en-US" b="1">
                  <a:solidFill>
                    <a:srgbClr val="FFFFFF"/>
                  </a:solidFill>
                  <a:latin typeface="Lucida Handwriting" pitchFamily="66" charset="0"/>
                  <a:ea typeface="MS Gothic" pitchFamily="49" charset="-128"/>
                </a:rPr>
                <a:t>“CÙNG THẤY NHƯ NHAU”</a:t>
              </a:r>
              <a:endParaRPr lang="en-GB" b="1">
                <a:solidFill>
                  <a:srgbClr val="FFFFFF"/>
                </a:solidFill>
                <a:latin typeface="Lucida Handwriting" pitchFamily="66" charset="0"/>
                <a:ea typeface="MS Gothic" pitchFamily="49" charset="-128"/>
              </a:endParaRPr>
            </a:p>
          </p:txBody>
        </p:sp>
        <p:sp>
          <p:nvSpPr>
            <p:cNvPr id="47144" name="Text Box 43"/>
            <p:cNvSpPr txBox="1">
              <a:spLocks noChangeArrowheads="1"/>
            </p:cNvSpPr>
            <p:nvPr/>
          </p:nvSpPr>
          <p:spPr bwMode="auto">
            <a:xfrm rot="18960000">
              <a:off x="1720" y="2006"/>
              <a:ext cx="2076" cy="265"/>
            </a:xfrm>
            <a:prstGeom prst="rect">
              <a:avLst/>
            </a:prstGeom>
            <a:noFill/>
            <a:ln w="9525">
              <a:noFill/>
              <a:round/>
              <a:headEnd/>
              <a:tailEnd/>
            </a:ln>
          </p:spPr>
          <p:txBody>
            <a:bodyPr lIns="90000" tIns="46800" rIns="90000" bIns="46800">
              <a:spAutoFit/>
            </a:bodyPr>
            <a:lstStyle/>
            <a:p>
              <a:pPr algn="ctr">
                <a:spcBef>
                  <a:spcPts val="1350"/>
                </a:spcBef>
                <a:buClr>
                  <a:srgbClr val="FFFF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FFFFFF"/>
                  </a:solidFill>
                  <a:latin typeface="Lucida Handwriting" pitchFamily="66" charset="0"/>
                  <a:ea typeface="MS Gothic" pitchFamily="49" charset="-128"/>
                </a:rPr>
                <a:t> CỘNG QUAN:</a:t>
              </a:r>
            </a:p>
          </p:txBody>
        </p:sp>
      </p:grpSp>
      <p:sp>
        <p:nvSpPr>
          <p:cNvPr id="22572" name="Text Box 44"/>
          <p:cNvSpPr txBox="1">
            <a:spLocks noChangeArrowheads="1"/>
          </p:cNvSpPr>
          <p:nvPr/>
        </p:nvSpPr>
        <p:spPr bwMode="auto">
          <a:xfrm>
            <a:off x="3463925" y="3495675"/>
            <a:ext cx="5126038" cy="1562100"/>
          </a:xfrm>
          <a:prstGeom prst="rect">
            <a:avLst/>
          </a:prstGeom>
          <a:noFill/>
          <a:ln w="9525">
            <a:noFill/>
            <a:round/>
            <a:headEnd/>
            <a:tailEnd/>
          </a:ln>
        </p:spPr>
        <p:txBody>
          <a:bodyPr lIns="80700" tIns="41963" rIns="80700" bIns="41963">
            <a:spAutoFit/>
          </a:bodyPr>
          <a:lstStyle/>
          <a:p>
            <a:pPr algn="ctr">
              <a:spcBef>
                <a:spcPts val="3022"/>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altLang="en-US" sz="4800" b="1">
                <a:solidFill>
                  <a:srgbClr val="FAFD00"/>
                </a:solidFill>
                <a:latin typeface="Comic Sans MS" pitchFamily="66" charset="0"/>
                <a:ea typeface="MS Gothic" pitchFamily="49" charset="-128"/>
              </a:rPr>
              <a:t>“</a:t>
            </a:r>
            <a:r>
              <a:rPr lang="en-GB" sz="4800" b="1">
                <a:solidFill>
                  <a:srgbClr val="FAFD00"/>
                </a:solidFill>
                <a:latin typeface="Arial" pitchFamily="34" charset="0"/>
                <a:ea typeface="MS Gothic" pitchFamily="49" charset="-128"/>
                <a:cs typeface="Arial" pitchFamily="34" charset="0"/>
              </a:rPr>
              <a:t>CÙNG THẤY NHƯ NHAU</a:t>
            </a:r>
            <a:r>
              <a:rPr lang="en-GB" altLang="en-US" sz="4800" b="1">
                <a:solidFill>
                  <a:srgbClr val="FAFD00"/>
                </a:solidFill>
                <a:latin typeface="Comic Sans MS" pitchFamily="66" charset="0"/>
                <a:ea typeface="MS Gothic" pitchFamily="49" charset="-128"/>
              </a:rPr>
              <a:t>”</a:t>
            </a:r>
            <a:endParaRPr lang="en-GB" sz="4800" b="1">
              <a:solidFill>
                <a:srgbClr val="FAFD00"/>
              </a:solidFill>
              <a:latin typeface="Comic Sans MS" pitchFamily="66" charset="0"/>
              <a:ea typeface="MS Gothic" pitchFamily="49" charset="-128"/>
            </a:endParaRPr>
          </a:p>
        </p:txBody>
      </p:sp>
      <p:sp>
        <p:nvSpPr>
          <p:cNvPr id="22573" name="Text Box 45"/>
          <p:cNvSpPr txBox="1">
            <a:spLocks noChangeArrowheads="1"/>
          </p:cNvSpPr>
          <p:nvPr/>
        </p:nvSpPr>
        <p:spPr bwMode="auto">
          <a:xfrm>
            <a:off x="1763719" y="908054"/>
            <a:ext cx="5718175" cy="1193800"/>
          </a:xfrm>
          <a:prstGeom prst="rect">
            <a:avLst/>
          </a:prstGeom>
          <a:noFill/>
          <a:ln w="9525">
            <a:noFill/>
            <a:round/>
            <a:headEnd/>
            <a:tailEnd/>
          </a:ln>
        </p:spPr>
        <p:txBody>
          <a:bodyPr lIns="80700" tIns="41963" rIns="80700" bIns="41963">
            <a:spAutoFit/>
          </a:bodyPr>
          <a:lstStyle/>
          <a:p>
            <a:pPr algn="ctr">
              <a:spcBef>
                <a:spcPts val="4488"/>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6000" b="1">
                <a:solidFill>
                  <a:srgbClr val="FAFD00"/>
                </a:solidFill>
                <a:latin typeface="Comic Sans MS" pitchFamily="66" charset="0"/>
                <a:ea typeface="MS Gothic" pitchFamily="49" charset="-128"/>
              </a:rPr>
              <a:t>CỘNG QUAN</a:t>
            </a:r>
            <a:r>
              <a:rPr lang="en-GB" sz="7200" b="1">
                <a:solidFill>
                  <a:srgbClr val="FAFD00"/>
                </a:solidFill>
                <a:latin typeface="Comic Sans MS" pitchFamily="66" charset="0"/>
                <a:ea typeface="MS Gothic" pitchFamily="49" charset="-128"/>
              </a:rPr>
              <a:t>:</a:t>
            </a:r>
          </a:p>
        </p:txBody>
      </p:sp>
      <p:sp>
        <p:nvSpPr>
          <p:cNvPr id="47137" name="Text Box 46"/>
          <p:cNvSpPr txBox="1">
            <a:spLocks noChangeArrowheads="1"/>
          </p:cNvSpPr>
          <p:nvPr/>
        </p:nvSpPr>
        <p:spPr bwMode="auto">
          <a:xfrm>
            <a:off x="8020051" y="6538914"/>
            <a:ext cx="166688" cy="215900"/>
          </a:xfrm>
          <a:prstGeom prst="rect">
            <a:avLst/>
          </a:prstGeom>
          <a:noFill/>
          <a:ln w="9525">
            <a:noFill/>
            <a:round/>
            <a:headEnd/>
            <a:tailEnd/>
          </a:ln>
        </p:spPr>
        <p:txBody>
          <a:bodyPr wrap="none" lIns="81994" tIns="40995" rIns="81994" bIns="40995" anchor="ctr"/>
          <a:lstStyle/>
          <a:p>
            <a:endParaRPr lang="en-US">
              <a:solidFill>
                <a:srgbClr val="000000"/>
              </a:solidFill>
              <a:ea typeface="MS Gothic" pitchFamily="49" charset="-128"/>
            </a:endParaRPr>
          </a:p>
        </p:txBody>
      </p:sp>
      <p:sp>
        <p:nvSpPr>
          <p:cNvPr id="47138" name="Text Box 47"/>
          <p:cNvSpPr txBox="1">
            <a:spLocks noChangeArrowheads="1"/>
          </p:cNvSpPr>
          <p:nvPr/>
        </p:nvSpPr>
        <p:spPr bwMode="auto">
          <a:xfrm>
            <a:off x="8747125" y="6132513"/>
            <a:ext cx="166688" cy="323850"/>
          </a:xfrm>
          <a:prstGeom prst="rect">
            <a:avLst/>
          </a:prstGeom>
          <a:noFill/>
          <a:ln w="9525">
            <a:noFill/>
            <a:round/>
            <a:headEnd/>
            <a:tailEnd/>
          </a:ln>
        </p:spPr>
        <p:txBody>
          <a:bodyPr wrap="none" lIns="81994" tIns="40995" rIns="81994" bIns="40995" anchor="ctr"/>
          <a:lstStyle/>
          <a:p>
            <a:endParaRPr lang="en-US">
              <a:solidFill>
                <a:srgbClr val="000000"/>
              </a:solidFill>
              <a:ea typeface="MS Gothic" pitchFamily="49" charset="-128"/>
            </a:endParaRPr>
          </a:p>
        </p:txBody>
      </p:sp>
      <p:sp>
        <p:nvSpPr>
          <p:cNvPr id="47139" name="Text Box 48"/>
          <p:cNvSpPr txBox="1">
            <a:spLocks noChangeArrowheads="1"/>
          </p:cNvSpPr>
          <p:nvPr/>
        </p:nvSpPr>
        <p:spPr bwMode="auto">
          <a:xfrm>
            <a:off x="8357070" y="6540007"/>
            <a:ext cx="303865" cy="223245"/>
          </a:xfrm>
          <a:prstGeom prst="rect">
            <a:avLst/>
          </a:prstGeom>
          <a:noFill/>
          <a:ln w="9525">
            <a:noFill/>
            <a:round/>
            <a:headEnd/>
            <a:tailEnd/>
          </a:ln>
        </p:spPr>
        <p:txBody>
          <a:bodyPr wrap="none" lIns="80700" tIns="41963" rIns="80700" bIns="41963" anchor="ctr">
            <a:spAutoFit/>
          </a:bodyPr>
          <a:lstStyle/>
          <a:p>
            <a:pPr algn="ctr">
              <a:spcBef>
                <a:spcPts val="563"/>
              </a:spcBef>
              <a:buClr>
                <a:srgbClr val="FFFF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900" b="1">
                <a:solidFill>
                  <a:srgbClr val="FFFFFF"/>
                </a:solidFill>
                <a:latin typeface="Comic Sans MS" pitchFamily="66" charset="0"/>
                <a:ea typeface="MS Gothic" pitchFamily="49" charset="-128"/>
              </a:rPr>
              <a:t>20</a:t>
            </a:r>
          </a:p>
        </p:txBody>
      </p:sp>
      <p:sp>
        <p:nvSpPr>
          <p:cNvPr id="47140" name="Text Box 49"/>
          <p:cNvSpPr txBox="1">
            <a:spLocks noChangeArrowheads="1"/>
          </p:cNvSpPr>
          <p:nvPr/>
        </p:nvSpPr>
        <p:spPr bwMode="auto">
          <a:xfrm>
            <a:off x="8701266" y="6482267"/>
            <a:ext cx="279044" cy="300629"/>
          </a:xfrm>
          <a:prstGeom prst="rect">
            <a:avLst/>
          </a:prstGeom>
          <a:noFill/>
          <a:ln w="9525">
            <a:noFill/>
            <a:round/>
            <a:headEnd/>
            <a:tailEnd/>
          </a:ln>
        </p:spPr>
        <p:txBody>
          <a:bodyPr wrap="none" lIns="80700" tIns="41963" rIns="80700" bIns="41963" anchor="ctr">
            <a:spAutoFit/>
          </a:bodyPr>
          <a:lstStyle/>
          <a:p>
            <a:pPr algn="ctr">
              <a:spcBef>
                <a:spcPts val="900"/>
              </a:spcBef>
              <a:buClr>
                <a:srgbClr val="FFFF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400" b="1">
                <a:solidFill>
                  <a:srgbClr val="FFFFFF"/>
                </a:solidFill>
                <a:latin typeface="Comic Sans MS" pitchFamily="66" charset="0"/>
                <a:ea typeface="MS Gothic" pitchFamily="49" charset="-128"/>
              </a:rPr>
              <a:t>3</a:t>
            </a:r>
          </a:p>
        </p:txBody>
      </p:sp>
      <p:sp>
        <p:nvSpPr>
          <p:cNvPr id="52" name="Title 51"/>
          <p:cNvSpPr>
            <a:spLocks noGrp="1"/>
          </p:cNvSpPr>
          <p:nvPr>
            <p:ph type="title" idx="4294967295"/>
          </p:nvPr>
        </p:nvSpPr>
        <p:spPr bwMode="auto">
          <a:xfrm>
            <a:off x="0" y="228600"/>
            <a:ext cx="8229600" cy="609600"/>
          </a:xfrm>
          <a:prstGeom prst="rect">
            <a:avLst/>
          </a:prstGeom>
          <a:ln>
            <a:miter lim="800000"/>
            <a:headEnd/>
            <a:tailEnd/>
          </a:ln>
        </p:spPr>
        <p:txBody>
          <a:bodyPr lIns="91376" tIns="45688" rIns="91376" bIns="45688"/>
          <a:lstStyle/>
          <a:p>
            <a:pPr>
              <a:defRPr/>
            </a:pPr>
            <a:r>
              <a:rPr lang="en-US" sz="2900" b="1" dirty="0">
                <a:solidFill>
                  <a:srgbClr val="FFEA18"/>
                </a:solidFill>
                <a:latin typeface="+mn-lt"/>
              </a:rPr>
              <a:t>CHỮ GÌ NGHE LẠ TAI</a:t>
            </a:r>
            <a:r>
              <a:rPr lang="en-US" sz="2900" b="1" dirty="0">
                <a:solidFill>
                  <a:srgbClr val="FFEA18"/>
                </a:solidFill>
                <a:latin typeface="Comic Sans MS" pitchFamily="66" charset="0"/>
              </a:rPr>
              <a:t>…</a:t>
            </a:r>
            <a:endParaRPr lang="en-US" dirty="0" smtClean="0"/>
          </a:p>
        </p:txBody>
      </p:sp>
      <p:sp>
        <p:nvSpPr>
          <p:cNvPr id="47142" name="TextBox 52"/>
          <p:cNvSpPr txBox="1">
            <a:spLocks noChangeArrowheads="1"/>
          </p:cNvSpPr>
          <p:nvPr/>
        </p:nvSpPr>
        <p:spPr bwMode="auto">
          <a:xfrm>
            <a:off x="8388353" y="3"/>
            <a:ext cx="569671" cy="369267"/>
          </a:xfrm>
          <a:prstGeom prst="rect">
            <a:avLst/>
          </a:prstGeom>
          <a:noFill/>
          <a:ln w="9525">
            <a:noFill/>
            <a:miter lim="800000"/>
            <a:headEnd/>
            <a:tailEnd/>
          </a:ln>
        </p:spPr>
        <p:txBody>
          <a:bodyPr wrap="none" lIns="91376" tIns="45688" rIns="91376" bIns="45688">
            <a:spAutoFit/>
          </a:bodyPr>
          <a:lstStyle/>
          <a:p>
            <a:r>
              <a:rPr lang="en-US" b="1">
                <a:solidFill>
                  <a:srgbClr val="FFFFFF"/>
                </a:solidFill>
                <a:latin typeface="Arial" pitchFamily="34" charset="0"/>
                <a:ea typeface="MS Gothic" pitchFamily="49" charset="-128"/>
              </a:rPr>
              <a:t>51a</a:t>
            </a: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2"/>
                                        </p:tgtEl>
                                        <p:attrNameLst>
                                          <p:attrName>ppt_y</p:attrName>
                                        </p:attrNameLst>
                                      </p:cBhvr>
                                      <p:tavLst>
                                        <p:tav tm="0">
                                          <p:val>
                                            <p:strVal val="#ppt_y"/>
                                          </p:val>
                                        </p:tav>
                                        <p:tav tm="100000">
                                          <p:val>
                                            <p:strVal val="#ppt_y"/>
                                          </p:val>
                                        </p:tav>
                                      </p:tavLst>
                                    </p:anim>
                                    <p:anim calcmode="lin" valueType="num">
                                      <p:cBhvr>
                                        <p:cTn id="9"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2"/>
                                        </p:tgtEl>
                                      </p:cBhvr>
                                    </p:animEffect>
                                  </p:childTnLst>
                                </p:cTn>
                              </p:par>
                            </p:childTnLst>
                          </p:cTn>
                        </p:par>
                        <p:par>
                          <p:cTn id="12" fill="hold" nodeType="afterGroup">
                            <p:stCondLst>
                              <p:cond delay="1200"/>
                            </p:stCondLst>
                            <p:childTnLst>
                              <p:par>
                                <p:cTn id="13" presetID="22" presetClass="entr" presetSubtype="1" fill="hold" grpId="0" nodeType="afterEffect">
                                  <p:stCondLst>
                                    <p:cond delay="0"/>
                                  </p:stCondLst>
                                  <p:childTnLst>
                                    <p:set>
                                      <p:cBhvr>
                                        <p:cTn id="14" dur="1" fill="hold">
                                          <p:stCondLst>
                                            <p:cond delay="0"/>
                                          </p:stCondLst>
                                        </p:cTn>
                                        <p:tgtEl>
                                          <p:spTgt spid="22536"/>
                                        </p:tgtEl>
                                        <p:attrNameLst>
                                          <p:attrName>style.visibility</p:attrName>
                                        </p:attrNameLst>
                                      </p:cBhvr>
                                      <p:to>
                                        <p:strVal val="visible"/>
                                      </p:to>
                                    </p:set>
                                    <p:animEffect transition="in" filter="wipe(up)">
                                      <p:cBhvr>
                                        <p:cTn id="15" dur="500"/>
                                        <p:tgtEl>
                                          <p:spTgt spid="2253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fill="hold" nodeType="clickEffect">
                                  <p:stCondLst>
                                    <p:cond delay="0"/>
                                  </p:stCondLst>
                                  <p:childTnLst>
                                    <p:set>
                                      <p:cBhvr>
                                        <p:cTn id="19" dur="1" fill="hold">
                                          <p:stCondLst>
                                            <p:cond delay="0"/>
                                          </p:stCondLst>
                                        </p:cTn>
                                        <p:tgtEl>
                                          <p:spTgt spid="22573"/>
                                        </p:tgtEl>
                                        <p:attrNameLst>
                                          <p:attrName>style.visibility</p:attrName>
                                        </p:attrNameLst>
                                      </p:cBhvr>
                                      <p:to>
                                        <p:strVal val="visible"/>
                                      </p:to>
                                    </p:set>
                                    <p:animEffect transition="in" filter="fade">
                                      <p:cBhvr>
                                        <p:cTn id="20" dur="1000"/>
                                        <p:tgtEl>
                                          <p:spTgt spid="2257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fill="hold" nodeType="clickEffect">
                                  <p:stCondLst>
                                    <p:cond delay="0"/>
                                  </p:stCondLst>
                                  <p:childTnLst>
                                    <p:set>
                                      <p:cBhvr>
                                        <p:cTn id="24" dur="1" fill="hold">
                                          <p:stCondLst>
                                            <p:cond delay="0"/>
                                          </p:stCondLst>
                                        </p:cTn>
                                        <p:tgtEl>
                                          <p:spTgt spid="22572"/>
                                        </p:tgtEl>
                                        <p:attrNameLst>
                                          <p:attrName>style.visibility</p:attrName>
                                        </p:attrNameLst>
                                      </p:cBhvr>
                                      <p:to>
                                        <p:strVal val="visible"/>
                                      </p:to>
                                    </p:set>
                                    <p:animEffect transition="in" filter="fade">
                                      <p:cBhvr>
                                        <p:cTn id="25" dur="1000"/>
                                        <p:tgtEl>
                                          <p:spTgt spid="2257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animBg="1"/>
      <p:bldP spid="5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2513"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5" cstate="print"/>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192514"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sp>
        <p:nvSpPr>
          <p:cNvPr id="192515"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sp>
        <p:nvSpPr>
          <p:cNvPr id="23556"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eaLnBrk="1" hangingPunct="1">
              <a:defRPr/>
            </a:pPr>
            <a:endParaRPr lang="en-US">
              <a:solidFill>
                <a:srgbClr val="000000"/>
              </a:solidFill>
              <a:latin typeface="Times New Roman" pitchFamily="-107" charset="0"/>
              <a:ea typeface="MS Gothic"/>
              <a:cs typeface="MS Gothic"/>
            </a:endParaRPr>
          </a:p>
        </p:txBody>
      </p:sp>
      <p:sp>
        <p:nvSpPr>
          <p:cNvPr id="23557"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eaLnBrk="1" hangingPunct="1">
              <a:defRPr/>
            </a:pPr>
            <a:endParaRPr lang="en-US">
              <a:solidFill>
                <a:srgbClr val="000000"/>
              </a:solidFill>
              <a:latin typeface="Times New Roman" pitchFamily="-107" charset="0"/>
              <a:ea typeface="MS Gothic"/>
              <a:cs typeface="MS Gothic"/>
            </a:endParaRPr>
          </a:p>
        </p:txBody>
      </p:sp>
      <p:sp>
        <p:nvSpPr>
          <p:cNvPr id="23558" name="AutoShape 6"/>
          <p:cNvSpPr>
            <a:spLocks noChangeArrowheads="1"/>
          </p:cNvSpPr>
          <p:nvPr/>
        </p:nvSpPr>
        <p:spPr bwMode="auto">
          <a:xfrm>
            <a:off x="4724400" y="3544894"/>
            <a:ext cx="342900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eaLnBrk="1" hangingPunct="1">
              <a:defRPr/>
            </a:pPr>
            <a:endParaRPr lang="en-US" dirty="0">
              <a:solidFill>
                <a:srgbClr val="000000"/>
              </a:solidFill>
              <a:latin typeface="Times New Roman" pitchFamily="-107" charset="0"/>
              <a:ea typeface="MS Gothic"/>
              <a:cs typeface="MS Gothic"/>
            </a:endParaRPr>
          </a:p>
        </p:txBody>
      </p:sp>
      <p:sp>
        <p:nvSpPr>
          <p:cNvPr id="23559"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eaLnBrk="1" hangingPunct="1">
              <a:defRPr/>
            </a:pPr>
            <a:endParaRPr lang="en-US">
              <a:solidFill>
                <a:srgbClr val="000000"/>
              </a:solidFill>
              <a:latin typeface="Times New Roman" pitchFamily="-107" charset="0"/>
              <a:ea typeface="MS Gothic"/>
              <a:cs typeface="MS Gothic"/>
            </a:endParaRPr>
          </a:p>
        </p:txBody>
      </p:sp>
      <p:sp>
        <p:nvSpPr>
          <p:cNvPr id="192520" name="Rectangle 8"/>
          <p:cNvSpPr>
            <a:spLocks noChangeArrowheads="1"/>
          </p:cNvSpPr>
          <p:nvPr/>
        </p:nvSpPr>
        <p:spPr bwMode="auto">
          <a:xfrm>
            <a:off x="4814890" y="946150"/>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2</a:t>
            </a:r>
          </a:p>
        </p:txBody>
      </p:sp>
      <p:sp>
        <p:nvSpPr>
          <p:cNvPr id="192521" name="Rectangle 9"/>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3</a:t>
            </a:r>
          </a:p>
        </p:txBody>
      </p:sp>
      <p:sp>
        <p:nvSpPr>
          <p:cNvPr id="192522" name="Rectangle 10"/>
          <p:cNvSpPr>
            <a:spLocks noChangeArrowheads="1"/>
          </p:cNvSpPr>
          <p:nvPr/>
        </p:nvSpPr>
        <p:spPr bwMode="auto">
          <a:xfrm>
            <a:off x="4860930" y="3624263"/>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0066FF"/>
                </a:solidFill>
                <a:latin typeface="Helvetica" charset="0"/>
                <a:ea typeface="MS Gothic" charset="0"/>
                <a:cs typeface="MS Gothic" charset="0"/>
              </a:rPr>
              <a:t>4</a:t>
            </a:r>
          </a:p>
        </p:txBody>
      </p:sp>
      <p:sp>
        <p:nvSpPr>
          <p:cNvPr id="192523" name="Rectangle 11"/>
          <p:cNvSpPr>
            <a:spLocks noChangeArrowheads="1"/>
          </p:cNvSpPr>
          <p:nvPr/>
        </p:nvSpPr>
        <p:spPr bwMode="auto">
          <a:xfrm>
            <a:off x="1412880" y="962025"/>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1</a:t>
            </a:r>
          </a:p>
        </p:txBody>
      </p:sp>
      <p:grpSp>
        <p:nvGrpSpPr>
          <p:cNvPr id="2" name="Group 12"/>
          <p:cNvGrpSpPr>
            <a:grpSpLocks/>
          </p:cNvGrpSpPr>
          <p:nvPr/>
        </p:nvGrpSpPr>
        <p:grpSpPr bwMode="auto">
          <a:xfrm>
            <a:off x="1652588" y="1647829"/>
            <a:ext cx="890587" cy="1378387"/>
            <a:chOff x="1145" y="1176"/>
            <a:chExt cx="617" cy="985"/>
          </a:xfrm>
        </p:grpSpPr>
        <p:sp>
          <p:nvSpPr>
            <p:cNvPr id="192566" name="Rectangle 13"/>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dirty="0">
                  <a:solidFill>
                    <a:srgbClr val="FAFD00"/>
                  </a:solidFill>
                  <a:latin typeface="Helvetica" charset="0"/>
                  <a:ea typeface="MS Gothic" charset="0"/>
                  <a:cs typeface="MS Gothic" charset="0"/>
                </a:rPr>
                <a:t>CHO:</a:t>
              </a:r>
            </a:p>
          </p:txBody>
        </p:sp>
        <p:sp>
          <p:nvSpPr>
            <p:cNvPr id="192567" name="Rectangle 14"/>
            <p:cNvSpPr>
              <a:spLocks noChangeArrowheads="1"/>
            </p:cNvSpPr>
            <p:nvPr/>
          </p:nvSpPr>
          <p:spPr bwMode="auto">
            <a:xfrm>
              <a:off x="1145" y="1530"/>
              <a:ext cx="587"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dirty="0">
                  <a:solidFill>
                    <a:srgbClr val="FAFD00"/>
                  </a:solidFill>
                  <a:latin typeface="Helvetica" charset="0"/>
                  <a:ea typeface="MS Gothic" charset="0"/>
                  <a:cs typeface="MS Gothic" charset="0"/>
                </a:rPr>
                <a:t>NHƯ:</a:t>
              </a:r>
            </a:p>
          </p:txBody>
        </p:sp>
        <p:sp>
          <p:nvSpPr>
            <p:cNvPr id="192568" name="Rectangle 15"/>
            <p:cNvSpPr>
              <a:spLocks noChangeArrowheads="1"/>
            </p:cNvSpPr>
            <p:nvPr/>
          </p:nvSpPr>
          <p:spPr bwMode="auto">
            <a:xfrm>
              <a:off x="1145" y="1834"/>
              <a:ext cx="61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dirty="0" err="1">
                  <a:solidFill>
                    <a:srgbClr val="FAFD00"/>
                  </a:solidFill>
                  <a:latin typeface="Helvetica" charset="0"/>
                  <a:ea typeface="MS Gothic" charset="0"/>
                  <a:cs typeface="MS Gothic" charset="0"/>
                </a:rPr>
                <a:t>ĐiỀU</a:t>
              </a:r>
              <a:endParaRPr lang="en-GB" b="1" dirty="0">
                <a:solidFill>
                  <a:srgbClr val="FAFD00"/>
                </a:solidFill>
                <a:latin typeface="Helvetica" charset="0"/>
                <a:ea typeface="MS Gothic" charset="0"/>
                <a:cs typeface="MS Gothic" charset="0"/>
              </a:endParaRPr>
            </a:p>
            <a:p>
              <a:pPr>
                <a:lnSpc>
                  <a:spcPct val="35000"/>
                </a:lnSpc>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dirty="0">
                  <a:solidFill>
                    <a:srgbClr val="FAFD00"/>
                  </a:solidFill>
                  <a:latin typeface="Helvetica" charset="0"/>
                  <a:ea typeface="MS Gothic" charset="0"/>
                  <a:cs typeface="MS Gothic" charset="0"/>
                </a:rPr>
                <a:t>NGÀI:</a:t>
              </a:r>
            </a:p>
          </p:txBody>
        </p:sp>
      </p:grpSp>
      <p:grpSp>
        <p:nvGrpSpPr>
          <p:cNvPr id="3" name="Group 16"/>
          <p:cNvGrpSpPr>
            <a:grpSpLocks/>
          </p:cNvGrpSpPr>
          <p:nvPr/>
        </p:nvGrpSpPr>
        <p:grpSpPr bwMode="auto">
          <a:xfrm>
            <a:off x="5004051" y="1700811"/>
            <a:ext cx="890588" cy="1378387"/>
            <a:chOff x="3513" y="1184"/>
            <a:chExt cx="617" cy="985"/>
          </a:xfrm>
        </p:grpSpPr>
        <p:sp>
          <p:nvSpPr>
            <p:cNvPr id="192563" name="Rectangle 17"/>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dirty="0">
                  <a:solidFill>
                    <a:srgbClr val="FAFD00"/>
                  </a:solidFill>
                  <a:latin typeface="Helvetica" charset="0"/>
                  <a:ea typeface="MS Gothic" charset="0"/>
                  <a:cs typeface="MS Gothic" charset="0"/>
                </a:rPr>
                <a:t>CHO:</a:t>
              </a:r>
            </a:p>
          </p:txBody>
        </p:sp>
        <p:sp>
          <p:nvSpPr>
            <p:cNvPr id="192564" name="Rectangle 18"/>
            <p:cNvSpPr>
              <a:spLocks noChangeArrowheads="1"/>
            </p:cNvSpPr>
            <p:nvPr/>
          </p:nvSpPr>
          <p:spPr bwMode="auto">
            <a:xfrm>
              <a:off x="3513" y="1538"/>
              <a:ext cx="587"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dirty="0">
                  <a:solidFill>
                    <a:srgbClr val="FAFD00"/>
                  </a:solidFill>
                  <a:latin typeface="Helvetica" charset="0"/>
                  <a:ea typeface="MS Gothic" charset="0"/>
                  <a:cs typeface="MS Gothic" charset="0"/>
                </a:rPr>
                <a:t>NHƯ:</a:t>
              </a:r>
            </a:p>
          </p:txBody>
        </p:sp>
        <p:sp>
          <p:nvSpPr>
            <p:cNvPr id="192565" name="Rectangle 19"/>
            <p:cNvSpPr>
              <a:spLocks noChangeArrowheads="1"/>
            </p:cNvSpPr>
            <p:nvPr/>
          </p:nvSpPr>
          <p:spPr bwMode="auto">
            <a:xfrm>
              <a:off x="3513" y="1842"/>
              <a:ext cx="61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dirty="0" err="1">
                  <a:solidFill>
                    <a:srgbClr val="FAFD00"/>
                  </a:solidFill>
                  <a:latin typeface="Helvetica" charset="0"/>
                  <a:ea typeface="MS Gothic" charset="0"/>
                  <a:cs typeface="MS Gothic" charset="0"/>
                </a:rPr>
                <a:t>ĐiỀU</a:t>
              </a:r>
              <a:endParaRPr lang="en-GB" b="1" dirty="0">
                <a:solidFill>
                  <a:srgbClr val="FAFD00"/>
                </a:solidFill>
                <a:latin typeface="Helvetica" charset="0"/>
                <a:ea typeface="MS Gothic" charset="0"/>
                <a:cs typeface="MS Gothic" charset="0"/>
              </a:endParaRPr>
            </a:p>
            <a:p>
              <a:pPr>
                <a:lnSpc>
                  <a:spcPct val="35000"/>
                </a:lnSpc>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dirty="0">
                  <a:solidFill>
                    <a:srgbClr val="FAFD00"/>
                  </a:solidFill>
                  <a:latin typeface="Helvetica" charset="0"/>
                  <a:ea typeface="MS Gothic" charset="0"/>
                  <a:cs typeface="MS Gothic" charset="0"/>
                </a:rPr>
                <a:t>NGÀI:</a:t>
              </a:r>
            </a:p>
          </p:txBody>
        </p:sp>
      </p:grpSp>
      <p:grpSp>
        <p:nvGrpSpPr>
          <p:cNvPr id="4" name="Group 20"/>
          <p:cNvGrpSpPr>
            <a:grpSpLocks/>
          </p:cNvGrpSpPr>
          <p:nvPr/>
        </p:nvGrpSpPr>
        <p:grpSpPr bwMode="auto">
          <a:xfrm>
            <a:off x="1403649" y="4325944"/>
            <a:ext cx="1161752" cy="1378387"/>
            <a:chOff x="1161" y="3088"/>
            <a:chExt cx="617" cy="985"/>
          </a:xfrm>
        </p:grpSpPr>
        <p:sp>
          <p:nvSpPr>
            <p:cNvPr id="192560" name="Rectangle 21"/>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dirty="0">
                  <a:solidFill>
                    <a:srgbClr val="FAFD00"/>
                  </a:solidFill>
                  <a:latin typeface="Helvetica" charset="0"/>
                  <a:ea typeface="MS Gothic" charset="0"/>
                  <a:cs typeface="MS Gothic" charset="0"/>
                </a:rPr>
                <a:t>CHO:</a:t>
              </a:r>
            </a:p>
          </p:txBody>
        </p:sp>
        <p:sp>
          <p:nvSpPr>
            <p:cNvPr id="192561" name="Rectangle 22"/>
            <p:cNvSpPr>
              <a:spLocks noChangeArrowheads="1"/>
            </p:cNvSpPr>
            <p:nvPr/>
          </p:nvSpPr>
          <p:spPr bwMode="auto">
            <a:xfrm>
              <a:off x="1161" y="3442"/>
              <a:ext cx="587"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dirty="0">
                  <a:solidFill>
                    <a:srgbClr val="FAFD00"/>
                  </a:solidFill>
                  <a:latin typeface="Helvetica" charset="0"/>
                  <a:ea typeface="MS Gothic" charset="0"/>
                  <a:cs typeface="MS Gothic" charset="0"/>
                </a:rPr>
                <a:t>NHƯ:</a:t>
              </a:r>
            </a:p>
          </p:txBody>
        </p:sp>
        <p:sp>
          <p:nvSpPr>
            <p:cNvPr id="192562" name="Rectangle 23"/>
            <p:cNvSpPr>
              <a:spLocks noChangeArrowheads="1"/>
            </p:cNvSpPr>
            <p:nvPr/>
          </p:nvSpPr>
          <p:spPr bwMode="auto">
            <a:xfrm>
              <a:off x="1161" y="3746"/>
              <a:ext cx="61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dirty="0" err="1">
                  <a:solidFill>
                    <a:srgbClr val="FAFD00"/>
                  </a:solidFill>
                  <a:latin typeface="Helvetica" charset="0"/>
                  <a:ea typeface="MS Gothic" charset="0"/>
                  <a:cs typeface="MS Gothic" charset="0"/>
                </a:rPr>
                <a:t>ĐiỀU</a:t>
              </a:r>
              <a:endParaRPr lang="en-GB" b="1" dirty="0">
                <a:solidFill>
                  <a:srgbClr val="FAFD00"/>
                </a:solidFill>
                <a:latin typeface="Helvetica" charset="0"/>
                <a:ea typeface="MS Gothic" charset="0"/>
                <a:cs typeface="MS Gothic" charset="0"/>
              </a:endParaRPr>
            </a:p>
            <a:p>
              <a:pPr>
                <a:lnSpc>
                  <a:spcPct val="35000"/>
                </a:lnSpc>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dirty="0">
                  <a:solidFill>
                    <a:srgbClr val="FAFD00"/>
                  </a:solidFill>
                  <a:latin typeface="Helvetica" charset="0"/>
                  <a:ea typeface="MS Gothic" charset="0"/>
                  <a:cs typeface="MS Gothic" charset="0"/>
                </a:rPr>
                <a:t>NGÀI:</a:t>
              </a:r>
            </a:p>
          </p:txBody>
        </p:sp>
      </p:grpSp>
      <p:sp>
        <p:nvSpPr>
          <p:cNvPr id="55312" name="Rectangle 28"/>
          <p:cNvSpPr>
            <a:spLocks noChangeArrowheads="1"/>
          </p:cNvSpPr>
          <p:nvPr/>
        </p:nvSpPr>
        <p:spPr bwMode="auto">
          <a:xfrm>
            <a:off x="1757363" y="1004894"/>
            <a:ext cx="2355850"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MATHIƠ</a:t>
            </a:r>
          </a:p>
        </p:txBody>
      </p:sp>
      <p:sp>
        <p:nvSpPr>
          <p:cNvPr id="55313" name="Rectangle 29"/>
          <p:cNvSpPr>
            <a:spLocks noChangeArrowheads="1"/>
          </p:cNvSpPr>
          <p:nvPr/>
        </p:nvSpPr>
        <p:spPr bwMode="auto">
          <a:xfrm>
            <a:off x="5588006" y="1025525"/>
            <a:ext cx="2036763"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MÁC</a:t>
            </a:r>
          </a:p>
        </p:txBody>
      </p:sp>
      <p:sp>
        <p:nvSpPr>
          <p:cNvPr id="55314" name="Rectangle 30"/>
          <p:cNvSpPr>
            <a:spLocks noChangeArrowheads="1"/>
          </p:cNvSpPr>
          <p:nvPr/>
        </p:nvSpPr>
        <p:spPr bwMode="auto">
          <a:xfrm>
            <a:off x="2149481" y="3692525"/>
            <a:ext cx="203517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LUCA</a:t>
            </a:r>
          </a:p>
        </p:txBody>
      </p:sp>
      <p:sp>
        <p:nvSpPr>
          <p:cNvPr id="55316" name="Rectangle 32"/>
          <p:cNvSpPr>
            <a:spLocks noChangeArrowheads="1"/>
          </p:cNvSpPr>
          <p:nvPr/>
        </p:nvSpPr>
        <p:spPr bwMode="auto">
          <a:xfrm>
            <a:off x="2424117" y="1560515"/>
            <a:ext cx="1766887" cy="357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dirty="0" smtClean="0">
                <a:solidFill>
                  <a:srgbClr val="FFFFFF"/>
                </a:solidFill>
                <a:effectLst>
                  <a:outerShdw blurRad="38100" dist="38100" dir="2700000" algn="tl">
                    <a:srgbClr val="000000">
                      <a:alpha val="43137"/>
                    </a:srgbClr>
                  </a:outerShdw>
                </a:effectLst>
                <a:latin typeface="Helvetica" charset="0"/>
                <a:ea typeface="MS Gothic" charset="0"/>
                <a:cs typeface="MS Gothic" charset="0"/>
              </a:rPr>
              <a:t>DO THÁI</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17" name="Rectangle 33"/>
          <p:cNvSpPr>
            <a:spLocks noChangeArrowheads="1"/>
          </p:cNvSpPr>
          <p:nvPr/>
        </p:nvSpPr>
        <p:spPr bwMode="auto">
          <a:xfrm>
            <a:off x="5899151" y="1570040"/>
            <a:ext cx="1766888" cy="357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dirty="0" smtClean="0">
                <a:solidFill>
                  <a:srgbClr val="FFFFFF"/>
                </a:solidFill>
                <a:effectLst>
                  <a:outerShdw blurRad="38100" dist="38100" dir="2700000" algn="tl">
                    <a:srgbClr val="000000">
                      <a:alpha val="43137"/>
                    </a:srgbClr>
                  </a:outerShdw>
                </a:effectLst>
                <a:latin typeface="Helvetica" charset="0"/>
                <a:ea typeface="MS Gothic" charset="0"/>
                <a:cs typeface="MS Gothic" charset="0"/>
              </a:rPr>
              <a:t>LA MÃ</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18" name="Rectangle 34"/>
          <p:cNvSpPr>
            <a:spLocks noChangeArrowheads="1"/>
          </p:cNvSpPr>
          <p:nvPr/>
        </p:nvSpPr>
        <p:spPr bwMode="auto">
          <a:xfrm>
            <a:off x="2462217" y="4237041"/>
            <a:ext cx="1766887" cy="357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dirty="0" smtClean="0">
                <a:solidFill>
                  <a:srgbClr val="FFFFFF"/>
                </a:solidFill>
                <a:effectLst>
                  <a:outerShdw blurRad="38100" dist="38100" dir="2700000" algn="tl">
                    <a:srgbClr val="000000">
                      <a:alpha val="43137"/>
                    </a:srgbClr>
                  </a:outerShdw>
                </a:effectLst>
                <a:latin typeface="Helvetica" charset="0"/>
                <a:ea typeface="MS Gothic" charset="0"/>
                <a:cs typeface="MS Gothic" charset="0"/>
              </a:rPr>
              <a:t>HY LẠP</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20" name="Rectangle 36"/>
          <p:cNvSpPr>
            <a:spLocks noChangeArrowheads="1"/>
          </p:cNvSpPr>
          <p:nvPr/>
        </p:nvSpPr>
        <p:spPr bwMode="auto">
          <a:xfrm>
            <a:off x="2424117" y="2070103"/>
            <a:ext cx="1766887" cy="357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dirty="0" smtClean="0">
                <a:solidFill>
                  <a:srgbClr val="FFFFFF"/>
                </a:solidFill>
                <a:effectLst>
                  <a:outerShdw blurRad="38100" dist="38100" dir="2700000" algn="tl">
                    <a:srgbClr val="000000">
                      <a:alpha val="43137"/>
                    </a:srgbClr>
                  </a:outerShdw>
                </a:effectLst>
                <a:latin typeface="Helvetica" charset="0"/>
                <a:ea typeface="MS Gothic" charset="0"/>
                <a:cs typeface="MS Gothic" charset="0"/>
              </a:rPr>
              <a:t>VUA</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21" name="Rectangle 37"/>
          <p:cNvSpPr>
            <a:spLocks noChangeArrowheads="1"/>
          </p:cNvSpPr>
          <p:nvPr/>
        </p:nvSpPr>
        <p:spPr bwMode="auto">
          <a:xfrm>
            <a:off x="5881688" y="2065341"/>
            <a:ext cx="1766887" cy="357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dirty="0" smtClean="0">
                <a:solidFill>
                  <a:srgbClr val="FFFFFF"/>
                </a:solidFill>
                <a:effectLst>
                  <a:outerShdw blurRad="38100" dist="38100" dir="2700000" algn="tl">
                    <a:srgbClr val="000000">
                      <a:alpha val="43137"/>
                    </a:srgbClr>
                  </a:outerShdw>
                </a:effectLst>
                <a:latin typeface="Helvetica" charset="0"/>
                <a:ea typeface="MS Gothic" charset="0"/>
                <a:cs typeface="MS Gothic" charset="0"/>
              </a:rPr>
              <a:t>ĐẦY TỚ</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22" name="Rectangle 38"/>
          <p:cNvSpPr>
            <a:spLocks noChangeArrowheads="1"/>
          </p:cNvSpPr>
          <p:nvPr/>
        </p:nvSpPr>
        <p:spPr bwMode="auto">
          <a:xfrm>
            <a:off x="2195736" y="4735514"/>
            <a:ext cx="2160240" cy="357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dirty="0" smtClean="0">
                <a:solidFill>
                  <a:srgbClr val="FFFFFF"/>
                </a:solidFill>
                <a:effectLst>
                  <a:outerShdw blurRad="38100" dist="38100" dir="2700000" algn="tl">
                    <a:srgbClr val="000000">
                      <a:alpha val="43137"/>
                    </a:srgbClr>
                  </a:outerShdw>
                </a:effectLst>
                <a:latin typeface="Helvetica" charset="0"/>
                <a:ea typeface="MS Gothic" charset="0"/>
                <a:cs typeface="MS Gothic" charset="0"/>
              </a:rPr>
              <a:t>TRỜI/NGƯỜI</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24" name="Rectangle 40"/>
          <p:cNvSpPr>
            <a:spLocks noChangeArrowheads="1"/>
          </p:cNvSpPr>
          <p:nvPr/>
        </p:nvSpPr>
        <p:spPr bwMode="auto">
          <a:xfrm>
            <a:off x="2424117" y="2574928"/>
            <a:ext cx="1766887" cy="357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dirty="0" smtClean="0">
                <a:solidFill>
                  <a:srgbClr val="FFFFFF"/>
                </a:solidFill>
                <a:effectLst>
                  <a:outerShdw blurRad="38100" dist="38100" dir="2700000" algn="tl">
                    <a:srgbClr val="000000">
                      <a:alpha val="43137"/>
                    </a:srgbClr>
                  </a:outerShdw>
                </a:effectLst>
                <a:latin typeface="Helvetica" charset="0"/>
                <a:ea typeface="MS Gothic" charset="0"/>
                <a:cs typeface="MS Gothic" charset="0"/>
              </a:rPr>
              <a:t>NÓI</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25" name="Rectangle 41"/>
          <p:cNvSpPr>
            <a:spLocks noChangeArrowheads="1"/>
          </p:cNvSpPr>
          <p:nvPr/>
        </p:nvSpPr>
        <p:spPr bwMode="auto">
          <a:xfrm>
            <a:off x="5905503" y="2584453"/>
            <a:ext cx="1154113" cy="357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dirty="0" smtClean="0">
                <a:solidFill>
                  <a:srgbClr val="FFFFFF"/>
                </a:solidFill>
                <a:effectLst>
                  <a:outerShdw blurRad="38100" dist="38100" dir="2700000" algn="tl">
                    <a:srgbClr val="000000">
                      <a:alpha val="43137"/>
                    </a:srgbClr>
                  </a:outerShdw>
                </a:effectLst>
                <a:latin typeface="Helvetica" charset="0"/>
                <a:ea typeface="MS Gothic" charset="0"/>
                <a:cs typeface="MS Gothic" charset="0"/>
              </a:rPr>
              <a:t>LÀM</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27" name="Rectangle 43"/>
          <p:cNvSpPr>
            <a:spLocks noChangeArrowheads="1"/>
          </p:cNvSpPr>
          <p:nvPr/>
        </p:nvSpPr>
        <p:spPr bwMode="auto">
          <a:xfrm>
            <a:off x="2439988" y="5251453"/>
            <a:ext cx="1843980" cy="357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dirty="0" smtClean="0">
                <a:solidFill>
                  <a:srgbClr val="FFFFFF"/>
                </a:solidFill>
                <a:effectLst>
                  <a:outerShdw blurRad="38100" dist="38100" dir="2700000" algn="tl">
                    <a:srgbClr val="000000">
                      <a:alpha val="43137"/>
                    </a:srgbClr>
                  </a:outerShdw>
                </a:effectLst>
                <a:latin typeface="Helvetica" charset="0"/>
                <a:ea typeface="MS Gothic" charset="0"/>
                <a:cs typeface="MS Gothic" charset="0"/>
              </a:rPr>
              <a:t>CẢM NHẬN</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2544" name="AutoShape 44"/>
          <p:cNvSpPr>
            <a:spLocks noChangeArrowheads="1"/>
          </p:cNvSpPr>
          <p:nvPr/>
        </p:nvSpPr>
        <p:spPr bwMode="auto">
          <a:xfrm>
            <a:off x="1354140" y="3567113"/>
            <a:ext cx="3003550" cy="2487612"/>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a:solidFill>
                  <a:srgbClr val="FFFFFF"/>
                </a:solidFill>
              </a14:hiddenFill>
            </a:ext>
          </a:extLst>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sp>
        <p:nvSpPr>
          <p:cNvPr id="192545" name="AutoShape 45"/>
          <p:cNvSpPr>
            <a:spLocks noChangeArrowheads="1"/>
          </p:cNvSpPr>
          <p:nvPr/>
        </p:nvSpPr>
        <p:spPr bwMode="auto">
          <a:xfrm>
            <a:off x="4748213" y="877894"/>
            <a:ext cx="3003550" cy="2486025"/>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a:solidFill>
                  <a:srgbClr val="FFFFFF"/>
                </a:solidFill>
              </a14:hiddenFill>
            </a:ext>
          </a:extLst>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sp>
        <p:nvSpPr>
          <p:cNvPr id="192546" name="AutoShape 46"/>
          <p:cNvSpPr>
            <a:spLocks noChangeArrowheads="1"/>
          </p:cNvSpPr>
          <p:nvPr/>
        </p:nvSpPr>
        <p:spPr bwMode="auto">
          <a:xfrm>
            <a:off x="1365250" y="911231"/>
            <a:ext cx="3003550" cy="2487613"/>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a:solidFill>
                  <a:srgbClr val="FFFFFF"/>
                </a:solidFill>
              </a14:hiddenFill>
            </a:ext>
          </a:extLst>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sp>
        <p:nvSpPr>
          <p:cNvPr id="23600" name="Line 48"/>
          <p:cNvSpPr>
            <a:spLocks noChangeShapeType="1"/>
          </p:cNvSpPr>
          <p:nvPr/>
        </p:nvSpPr>
        <p:spPr bwMode="auto">
          <a:xfrm flipH="1">
            <a:off x="3900488" y="728663"/>
            <a:ext cx="407987" cy="817562"/>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1994" tIns="40995" rIns="81994" bIns="40995"/>
          <a:lstStyle/>
          <a:p>
            <a:pPr eaLnBrk="1" hangingPunct="1">
              <a:defRPr/>
            </a:pPr>
            <a:endParaRPr lang="en-US">
              <a:solidFill>
                <a:srgbClr val="000000"/>
              </a:solidFill>
              <a:latin typeface="Times New Roman" pitchFamily="-108" charset="0"/>
              <a:ea typeface="MS Gothic"/>
              <a:cs typeface="MS Gothic"/>
            </a:endParaRPr>
          </a:p>
        </p:txBody>
      </p:sp>
      <p:sp>
        <p:nvSpPr>
          <p:cNvPr id="23601" name="Line 49"/>
          <p:cNvSpPr>
            <a:spLocks noChangeShapeType="1"/>
          </p:cNvSpPr>
          <p:nvPr/>
        </p:nvSpPr>
        <p:spPr bwMode="auto">
          <a:xfrm flipH="1">
            <a:off x="3946525" y="728669"/>
            <a:ext cx="604838" cy="3182937"/>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1994" tIns="40995" rIns="81994" bIns="40995"/>
          <a:lstStyle/>
          <a:p>
            <a:pPr eaLnBrk="1" hangingPunct="1">
              <a:defRPr/>
            </a:pPr>
            <a:endParaRPr lang="en-US">
              <a:solidFill>
                <a:srgbClr val="000000"/>
              </a:solidFill>
              <a:latin typeface="Times New Roman" pitchFamily="-108" charset="0"/>
              <a:ea typeface="MS Gothic"/>
              <a:cs typeface="MS Gothic"/>
            </a:endParaRPr>
          </a:p>
        </p:txBody>
      </p:sp>
      <p:sp>
        <p:nvSpPr>
          <p:cNvPr id="23602" name="Line 50"/>
          <p:cNvSpPr>
            <a:spLocks noChangeShapeType="1"/>
          </p:cNvSpPr>
          <p:nvPr/>
        </p:nvSpPr>
        <p:spPr bwMode="auto">
          <a:xfrm>
            <a:off x="4767263" y="739779"/>
            <a:ext cx="150812" cy="806450"/>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1994" tIns="40995" rIns="81994" bIns="40995"/>
          <a:lstStyle/>
          <a:p>
            <a:pPr eaLnBrk="1" hangingPunct="1">
              <a:defRPr/>
            </a:pPr>
            <a:endParaRPr lang="en-US">
              <a:solidFill>
                <a:srgbClr val="000000"/>
              </a:solidFill>
              <a:latin typeface="Times New Roman" pitchFamily="-108" charset="0"/>
              <a:ea typeface="MS Gothic"/>
              <a:cs typeface="MS Gothic"/>
            </a:endParaRPr>
          </a:p>
        </p:txBody>
      </p:sp>
      <p:sp>
        <p:nvSpPr>
          <p:cNvPr id="192550" name="Text Box 51"/>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00" tIns="41963" rIns="80700" bIns="41963"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92552" name="Text Box 53"/>
          <p:cNvSpPr txBox="1">
            <a:spLocks noChangeArrowheads="1"/>
          </p:cNvSpPr>
          <p:nvPr/>
        </p:nvSpPr>
        <p:spPr bwMode="auto">
          <a:xfrm>
            <a:off x="8704267" y="6118225"/>
            <a:ext cx="1666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994" tIns="40995" rIns="81994" bIns="40995"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solidFill>
                <a:srgbClr val="000000"/>
              </a:solidFill>
              <a:latin typeface="Times New Roman" charset="0"/>
              <a:ea typeface="MS Gothic" charset="0"/>
              <a:cs typeface="MS Gothic" charset="0"/>
            </a:endParaRPr>
          </a:p>
        </p:txBody>
      </p:sp>
      <p:sp>
        <p:nvSpPr>
          <p:cNvPr id="192553" name="Text Box 54"/>
          <p:cNvSpPr txBox="1">
            <a:spLocks noChangeArrowheads="1"/>
          </p:cNvSpPr>
          <p:nvPr/>
        </p:nvSpPr>
        <p:spPr bwMode="auto">
          <a:xfrm>
            <a:off x="8357070" y="6540007"/>
            <a:ext cx="303865" cy="22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00" tIns="41963" rIns="80700" bIns="41963"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a:spcBef>
                <a:spcPts val="563"/>
              </a:spcBef>
              <a:buClr>
                <a:srgbClr val="FFFFFF"/>
              </a:buClr>
            </a:pPr>
            <a:r>
              <a:rPr lang="en-GB" sz="900" b="1">
                <a:solidFill>
                  <a:srgbClr val="FFFFFF"/>
                </a:solidFill>
                <a:latin typeface="Comic Sans MS" charset="0"/>
                <a:ea typeface="MS Gothic" charset="0"/>
                <a:cs typeface="MS Gothic" charset="0"/>
              </a:rPr>
              <a:t>21</a:t>
            </a:r>
          </a:p>
        </p:txBody>
      </p:sp>
      <p:sp>
        <p:nvSpPr>
          <p:cNvPr id="192554" name="Text Box 55"/>
          <p:cNvSpPr txBox="1">
            <a:spLocks noChangeArrowheads="1"/>
          </p:cNvSpPr>
          <p:nvPr/>
        </p:nvSpPr>
        <p:spPr bwMode="auto">
          <a:xfrm>
            <a:off x="8701266" y="6485442"/>
            <a:ext cx="279044" cy="300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00" tIns="41963" rIns="80700" bIns="41963"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a:spcBef>
                <a:spcPts val="900"/>
              </a:spcBef>
              <a:buClr>
                <a:srgbClr val="FFFFFF"/>
              </a:buClr>
            </a:pPr>
            <a:r>
              <a:rPr lang="en-GB" sz="1400" b="1">
                <a:solidFill>
                  <a:srgbClr val="FFFFFF"/>
                </a:solidFill>
                <a:latin typeface="Comic Sans MS" charset="0"/>
                <a:ea typeface="MS Gothic" charset="0"/>
                <a:cs typeface="MS Gothic" charset="0"/>
              </a:rPr>
              <a:t>1</a:t>
            </a:r>
          </a:p>
        </p:txBody>
      </p:sp>
      <p:sp>
        <p:nvSpPr>
          <p:cNvPr id="57" name="Title 56"/>
          <p:cNvSpPr>
            <a:spLocks noGrp="1"/>
          </p:cNvSpPr>
          <p:nvPr>
            <p:ph type="title" idx="4294967295"/>
          </p:nvPr>
        </p:nvSpPr>
        <p:spPr bwMode="auto">
          <a:xfrm>
            <a:off x="0" y="228600"/>
            <a:ext cx="8686800" cy="609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normAutofit fontScale="90000"/>
          </a:bodyPr>
          <a:lstStyle/>
          <a:p>
            <a:pPr>
              <a:defRPr/>
            </a:pPr>
            <a:r>
              <a:rPr lang="en-US" sz="3200" b="1" dirty="0">
                <a:solidFill>
                  <a:srgbClr val="FAFD00"/>
                </a:solidFill>
                <a:effectLst>
                  <a:outerShdw blurRad="38100" dist="38100" dir="2700000" algn="tl">
                    <a:srgbClr val="000000">
                      <a:alpha val="43137"/>
                    </a:srgbClr>
                  </a:outerShdw>
                </a:effectLst>
                <a:latin typeface="Arial" pitchFamily="34" charset="0"/>
                <a:ea typeface="MS Gothic" charset="0"/>
                <a:cs typeface="Arial" pitchFamily="34" charset="0"/>
              </a:rPr>
              <a:t>CÁC SÁCH CỘNG QUAN</a:t>
            </a:r>
            <a:r>
              <a:rPr lang="en-US" sz="2900" b="1" dirty="0">
                <a:solidFill>
                  <a:srgbClr val="FAFD00"/>
                </a:solidFill>
                <a:effectLst>
                  <a:outerShdw blurRad="38100" dist="38100" dir="2700000" algn="tl">
                    <a:srgbClr val="000000">
                      <a:alpha val="43137"/>
                    </a:srgbClr>
                  </a:outerShdw>
                </a:effectLst>
                <a:latin typeface="Arial" pitchFamily="34" charset="0"/>
                <a:ea typeface="MS Gothic" charset="0"/>
                <a:cs typeface="Arial" pitchFamily="34" charset="0"/>
              </a:rPr>
              <a:t>:”</a:t>
            </a:r>
            <a:r>
              <a:rPr lang="en-US" altLang="ja-JP" sz="2400" b="1" dirty="0">
                <a:solidFill>
                  <a:srgbClr val="FAFD00"/>
                </a:solidFill>
                <a:effectLst>
                  <a:outerShdw blurRad="38100" dist="38100" dir="2700000" algn="tl">
                    <a:srgbClr val="000000">
                      <a:alpha val="43137"/>
                    </a:srgbClr>
                  </a:outerShdw>
                </a:effectLst>
                <a:latin typeface="Arial" pitchFamily="34" charset="0"/>
                <a:ea typeface="MS Gothic" charset="0"/>
                <a:cs typeface="Arial" pitchFamily="34" charset="0"/>
              </a:rPr>
              <a:t>THẤY </a:t>
            </a:r>
            <a:r>
              <a:rPr lang="en-US" altLang="ja-JP" sz="2400" b="1" dirty="0" err="1">
                <a:solidFill>
                  <a:srgbClr val="FAFD00"/>
                </a:solidFill>
                <a:effectLst>
                  <a:outerShdw blurRad="38100" dist="38100" dir="2700000" algn="tl">
                    <a:srgbClr val="000000">
                      <a:alpha val="43137"/>
                    </a:srgbClr>
                  </a:outerShdw>
                </a:effectLst>
                <a:latin typeface="Arial" pitchFamily="34" charset="0"/>
                <a:ea typeface="MS Gothic" charset="0"/>
                <a:cs typeface="Arial" pitchFamily="34" charset="0"/>
              </a:rPr>
              <a:t>GiỐNG</a:t>
            </a:r>
            <a:r>
              <a:rPr lang="en-US" altLang="ja-JP" sz="2400" b="1" dirty="0">
                <a:solidFill>
                  <a:srgbClr val="FAFD00"/>
                </a:solidFill>
                <a:effectLst>
                  <a:outerShdw blurRad="38100" dist="38100" dir="2700000" algn="tl">
                    <a:srgbClr val="000000">
                      <a:alpha val="43137"/>
                    </a:srgbClr>
                  </a:outerShdw>
                </a:effectLst>
                <a:latin typeface="Arial" pitchFamily="34" charset="0"/>
                <a:ea typeface="MS Gothic" charset="0"/>
                <a:cs typeface="Arial" pitchFamily="34" charset="0"/>
              </a:rPr>
              <a:t> NHAU</a:t>
            </a:r>
            <a:r>
              <a:rPr lang="en-US" altLang="ja-JP" sz="2400" b="1" dirty="0">
                <a:solidFill>
                  <a:srgbClr val="FAFD00"/>
                </a:solidFill>
                <a:effectLst>
                  <a:outerShdw blurRad="38100" dist="38100" dir="2700000" algn="tl">
                    <a:srgbClr val="000000">
                      <a:alpha val="43137"/>
                    </a:srgbClr>
                  </a:outerShdw>
                </a:effectLst>
                <a:latin typeface="Comic Sans MS" charset="0"/>
                <a:ea typeface="MS Gothic" charset="0"/>
                <a:cs typeface="MS Gothic" charset="0"/>
              </a:rPr>
              <a:t>”</a:t>
            </a:r>
            <a:r>
              <a:rPr lang="en-US" altLang="ja-JP" sz="2900" b="1" dirty="0">
                <a:solidFill>
                  <a:srgbClr val="FAFD00"/>
                </a:solidFill>
                <a:effectLst>
                  <a:outerShdw blurRad="38100" dist="38100" dir="2700000" algn="tl">
                    <a:srgbClr val="000000">
                      <a:alpha val="43137"/>
                    </a:srgbClr>
                  </a:outerShdw>
                </a:effectLst>
                <a:latin typeface="Comic Sans MS" charset="0"/>
                <a:ea typeface="MS Gothic" charset="0"/>
                <a:cs typeface="MS Gothic" charset="0"/>
              </a:rPr>
              <a:t> </a:t>
            </a:r>
            <a:r>
              <a:rPr lang="ja-JP" altLang="en-US" sz="2900" b="1">
                <a:solidFill>
                  <a:srgbClr val="FAFD00"/>
                </a:solidFill>
                <a:effectLst>
                  <a:outerShdw blurRad="38100" dist="38100" dir="2700000" algn="tl">
                    <a:srgbClr val="000000">
                      <a:alpha val="43137"/>
                    </a:srgbClr>
                  </a:outerShdw>
                </a:effectLst>
                <a:latin typeface="Comic Sans MS" charset="0"/>
                <a:ea typeface="MS Gothic" charset="0"/>
                <a:cs typeface="MS Gothic" charset="0"/>
              </a:rPr>
              <a:t>”</a:t>
            </a:r>
            <a:endParaRPr lang="en-US" dirty="0">
              <a:effectLst>
                <a:outerShdw blurRad="38100" dist="38100" dir="2700000" algn="tl">
                  <a:srgbClr val="000000">
                    <a:alpha val="43137"/>
                  </a:srgbClr>
                </a:outerShdw>
              </a:effectLst>
              <a:latin typeface="Times New Roman" charset="0"/>
              <a:ea typeface="MS Gothic" charset="0"/>
              <a:cs typeface="MS Gothic" charset="0"/>
            </a:endParaRPr>
          </a:p>
        </p:txBody>
      </p:sp>
      <p:grpSp>
        <p:nvGrpSpPr>
          <p:cNvPr id="58" name="Group 24"/>
          <p:cNvGrpSpPr>
            <a:grpSpLocks/>
          </p:cNvGrpSpPr>
          <p:nvPr/>
        </p:nvGrpSpPr>
        <p:grpSpPr bwMode="auto">
          <a:xfrm>
            <a:off x="4800600" y="4306885"/>
            <a:ext cx="979487" cy="1533525"/>
            <a:chOff x="3473" y="3088"/>
            <a:chExt cx="617" cy="966"/>
          </a:xfrm>
        </p:grpSpPr>
        <p:sp>
          <p:nvSpPr>
            <p:cNvPr id="59" name="Rectangle 25"/>
            <p:cNvSpPr>
              <a:spLocks noChangeArrowheads="1"/>
            </p:cNvSpPr>
            <p:nvPr/>
          </p:nvSpPr>
          <p:spPr bwMode="auto">
            <a:xfrm>
              <a:off x="3473" y="3088"/>
              <a:ext cx="58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0" hangingPunct="0">
                <a:spcBef>
                  <a:spcPts val="1250"/>
                </a:spcBef>
                <a:buClr>
                  <a:srgbClr val="0066FF"/>
                </a:buClr>
                <a:buSzPct val="100000"/>
                <a:tabLst>
                  <a:tab pos="0" algn="l"/>
                  <a:tab pos="914187" algn="l"/>
                  <a:tab pos="1828372" algn="l"/>
                  <a:tab pos="2742560" algn="l"/>
                  <a:tab pos="3656744" algn="l"/>
                  <a:tab pos="4570932" algn="l"/>
                  <a:tab pos="5485116" algn="l"/>
                  <a:tab pos="6399304" algn="l"/>
                  <a:tab pos="7313488" algn="l"/>
                  <a:tab pos="8227676" algn="l"/>
                  <a:tab pos="9141862" algn="l"/>
                  <a:tab pos="10056048" algn="l"/>
                </a:tabLst>
              </a:pPr>
              <a:r>
                <a:rPr lang="en-GB" sz="2000" b="1">
                  <a:solidFill>
                    <a:srgbClr val="0066FF"/>
                  </a:solidFill>
                  <a:latin typeface="Helvetica" charset="0"/>
                  <a:cs typeface="MS Gothic" charset="0"/>
                </a:rPr>
                <a:t>CHO:</a:t>
              </a:r>
            </a:p>
          </p:txBody>
        </p:sp>
        <p:sp>
          <p:nvSpPr>
            <p:cNvPr id="60" name="Rectangle 26"/>
            <p:cNvSpPr>
              <a:spLocks noChangeArrowheads="1"/>
            </p:cNvSpPr>
            <p:nvPr/>
          </p:nvSpPr>
          <p:spPr bwMode="auto">
            <a:xfrm>
              <a:off x="3473" y="3442"/>
              <a:ext cx="58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0" hangingPunct="0">
                <a:spcBef>
                  <a:spcPts val="1250"/>
                </a:spcBef>
                <a:buClr>
                  <a:srgbClr val="0066FF"/>
                </a:buClr>
                <a:buSzPct val="100000"/>
                <a:tabLst>
                  <a:tab pos="0" algn="l"/>
                  <a:tab pos="914187" algn="l"/>
                  <a:tab pos="1828372" algn="l"/>
                  <a:tab pos="2742560" algn="l"/>
                  <a:tab pos="3656744" algn="l"/>
                  <a:tab pos="4570932" algn="l"/>
                  <a:tab pos="5485116" algn="l"/>
                  <a:tab pos="6399304" algn="l"/>
                  <a:tab pos="7313488" algn="l"/>
                  <a:tab pos="8227676" algn="l"/>
                  <a:tab pos="9141862" algn="l"/>
                  <a:tab pos="10056048" algn="l"/>
                </a:tabLst>
              </a:pPr>
              <a:r>
                <a:rPr lang="en-GB" sz="2000" b="1">
                  <a:solidFill>
                    <a:srgbClr val="0066FF"/>
                  </a:solidFill>
                  <a:latin typeface="Helvetica" charset="0"/>
                  <a:cs typeface="MS Gothic" charset="0"/>
                </a:rPr>
                <a:t>LÀ:</a:t>
              </a:r>
            </a:p>
          </p:txBody>
        </p:sp>
        <p:sp>
          <p:nvSpPr>
            <p:cNvPr id="61" name="Rectangle 27"/>
            <p:cNvSpPr>
              <a:spLocks noChangeArrowheads="1"/>
            </p:cNvSpPr>
            <p:nvPr/>
          </p:nvSpPr>
          <p:spPr bwMode="auto">
            <a:xfrm>
              <a:off x="3473" y="3909"/>
              <a:ext cx="617"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0" hangingPunct="0">
                <a:lnSpc>
                  <a:spcPct val="35000"/>
                </a:lnSpc>
                <a:spcBef>
                  <a:spcPts val="1250"/>
                </a:spcBef>
                <a:buClr>
                  <a:srgbClr val="0066FF"/>
                </a:buClr>
                <a:buSzPct val="100000"/>
                <a:tabLst>
                  <a:tab pos="0" algn="l"/>
                  <a:tab pos="914187" algn="l"/>
                  <a:tab pos="1828372" algn="l"/>
                  <a:tab pos="2742560" algn="l"/>
                  <a:tab pos="3656744" algn="l"/>
                  <a:tab pos="4570932" algn="l"/>
                  <a:tab pos="5485116" algn="l"/>
                  <a:tab pos="6399304" algn="l"/>
                  <a:tab pos="7313488" algn="l"/>
                  <a:tab pos="8227676" algn="l"/>
                  <a:tab pos="9141862" algn="l"/>
                  <a:tab pos="10056048" algn="l"/>
                </a:tabLst>
              </a:pPr>
              <a:r>
                <a:rPr lang="en-GB" sz="2000" b="1">
                  <a:solidFill>
                    <a:srgbClr val="0066FF"/>
                  </a:solidFill>
                  <a:latin typeface="Helvetica" charset="0"/>
                  <a:cs typeface="MS Gothic" charset="0"/>
                </a:rPr>
                <a:t>CHÚA</a:t>
              </a:r>
            </a:p>
          </p:txBody>
        </p:sp>
      </p:grpSp>
      <p:sp>
        <p:nvSpPr>
          <p:cNvPr id="62" name="Rectangle 31"/>
          <p:cNvSpPr>
            <a:spLocks noChangeArrowheads="1"/>
          </p:cNvSpPr>
          <p:nvPr/>
        </p:nvSpPr>
        <p:spPr bwMode="auto">
          <a:xfrm>
            <a:off x="5395910" y="3581400"/>
            <a:ext cx="1851025" cy="649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38" tIns="44269" rIns="90338" bIns="44269">
            <a:spAutoFit/>
          </a:bodyPr>
          <a:lstStyle/>
          <a:p>
            <a:pPr eaLnBrk="0" hangingPunct="0">
              <a:spcBef>
                <a:spcPts val="2250"/>
              </a:spcBef>
              <a:buClr>
                <a:srgbClr val="0066FF"/>
              </a:buClr>
              <a:buSzPct val="100000"/>
              <a:tabLst>
                <a:tab pos="0" algn="l"/>
                <a:tab pos="914187" algn="l"/>
                <a:tab pos="1828372" algn="l"/>
                <a:tab pos="2742560" algn="l"/>
                <a:tab pos="3656744" algn="l"/>
                <a:tab pos="4570932" algn="l"/>
                <a:tab pos="5485116" algn="l"/>
                <a:tab pos="6399304" algn="l"/>
                <a:tab pos="7313488" algn="l"/>
                <a:tab pos="8227676" algn="l"/>
                <a:tab pos="9141862" algn="l"/>
                <a:tab pos="10056048" algn="l"/>
              </a:tabLst>
            </a:pPr>
            <a:r>
              <a:rPr lang="en-GB" sz="3600" b="1" dirty="0">
                <a:solidFill>
                  <a:srgbClr val="0066FF"/>
                </a:solidFill>
                <a:latin typeface="Helvetica" charset="0"/>
                <a:cs typeface="MS Gothic" charset="0"/>
              </a:rPr>
              <a:t>GIĂNG</a:t>
            </a:r>
          </a:p>
        </p:txBody>
      </p:sp>
      <p:sp>
        <p:nvSpPr>
          <p:cNvPr id="63" name="Rectangle 35"/>
          <p:cNvSpPr>
            <a:spLocks noChangeArrowheads="1"/>
          </p:cNvSpPr>
          <p:nvPr/>
        </p:nvSpPr>
        <p:spPr bwMode="auto">
          <a:xfrm>
            <a:off x="5772149" y="4211635"/>
            <a:ext cx="1943101" cy="47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38" tIns="44269" rIns="90338" bIns="44269">
            <a:spAutoFit/>
          </a:bodyPr>
          <a:lstStyle/>
          <a:p>
            <a:pPr eaLnBrk="0" hangingPunct="0">
              <a:spcBef>
                <a:spcPts val="1749"/>
              </a:spcBef>
              <a:buClr>
                <a:srgbClr val="0066FF"/>
              </a:buClr>
              <a:buSzPct val="100000"/>
              <a:tabLst>
                <a:tab pos="0" algn="l"/>
                <a:tab pos="914187" algn="l"/>
                <a:tab pos="1828372" algn="l"/>
                <a:tab pos="2742560" algn="l"/>
                <a:tab pos="3656744" algn="l"/>
                <a:tab pos="4570932" algn="l"/>
                <a:tab pos="5485116" algn="l"/>
                <a:tab pos="6399304" algn="l"/>
                <a:tab pos="7313488" algn="l"/>
                <a:tab pos="8227676" algn="l"/>
                <a:tab pos="9141862" algn="l"/>
                <a:tab pos="10056048" algn="l"/>
              </a:tabLst>
            </a:pPr>
            <a:r>
              <a:rPr lang="en-GB" b="1">
                <a:solidFill>
                  <a:srgbClr val="0066FF"/>
                </a:solidFill>
                <a:latin typeface="Helvetica" charset="0"/>
                <a:cs typeface="MS Gothic" charset="0"/>
              </a:rPr>
              <a:t>HỘI THÁNH</a:t>
            </a:r>
          </a:p>
        </p:txBody>
      </p:sp>
      <p:sp>
        <p:nvSpPr>
          <p:cNvPr id="64" name="Rectangle 39"/>
          <p:cNvSpPr>
            <a:spLocks noChangeArrowheads="1"/>
          </p:cNvSpPr>
          <p:nvPr/>
        </p:nvSpPr>
        <p:spPr bwMode="auto">
          <a:xfrm>
            <a:off x="5781674" y="4764086"/>
            <a:ext cx="1658938" cy="52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38" tIns="44269" rIns="90338" bIns="44269">
            <a:spAutoFit/>
          </a:bodyPr>
          <a:lstStyle/>
          <a:p>
            <a:pPr eaLnBrk="0" hangingPunct="0">
              <a:spcBef>
                <a:spcPts val="1749"/>
              </a:spcBef>
              <a:buClr>
                <a:srgbClr val="0066FF"/>
              </a:buClr>
              <a:buSzPct val="100000"/>
              <a:tabLst>
                <a:tab pos="0" algn="l"/>
                <a:tab pos="914187" algn="l"/>
                <a:tab pos="1828372" algn="l"/>
                <a:tab pos="2742560" algn="l"/>
                <a:tab pos="3656744" algn="l"/>
                <a:tab pos="4570932" algn="l"/>
                <a:tab pos="5485116" algn="l"/>
                <a:tab pos="6399304" algn="l"/>
                <a:tab pos="7313488" algn="l"/>
                <a:tab pos="8227676" algn="l"/>
                <a:tab pos="9141862" algn="l"/>
                <a:tab pos="10056048" algn="l"/>
              </a:tabLst>
            </a:pPr>
            <a:r>
              <a:rPr lang="en-GB" sz="2800" b="1">
                <a:solidFill>
                  <a:srgbClr val="0066FF"/>
                </a:solidFill>
                <a:latin typeface="Helvetica" charset="0"/>
                <a:cs typeface="MS Gothic" charset="0"/>
              </a:rPr>
              <a:t>ĐCT</a:t>
            </a:r>
          </a:p>
        </p:txBody>
      </p:sp>
      <p:sp>
        <p:nvSpPr>
          <p:cNvPr id="65" name="Rectangle 42"/>
          <p:cNvSpPr>
            <a:spLocks noChangeArrowheads="1"/>
          </p:cNvSpPr>
          <p:nvPr/>
        </p:nvSpPr>
        <p:spPr bwMode="auto">
          <a:xfrm>
            <a:off x="5746748" y="5411786"/>
            <a:ext cx="2379662" cy="52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38" tIns="44269" rIns="90338" bIns="44269">
            <a:spAutoFit/>
          </a:bodyPr>
          <a:lstStyle/>
          <a:p>
            <a:pPr eaLnBrk="0" hangingPunct="0">
              <a:spcBef>
                <a:spcPts val="1749"/>
              </a:spcBef>
              <a:buClr>
                <a:srgbClr val="0066FF"/>
              </a:buClr>
              <a:buSzPct val="100000"/>
              <a:tabLst>
                <a:tab pos="0" algn="l"/>
                <a:tab pos="914187" algn="l"/>
                <a:tab pos="1828372" algn="l"/>
                <a:tab pos="2742560" algn="l"/>
                <a:tab pos="3656744" algn="l"/>
                <a:tab pos="4570932" algn="l"/>
                <a:tab pos="5485116" algn="l"/>
                <a:tab pos="6399304" algn="l"/>
                <a:tab pos="7313488" algn="l"/>
                <a:tab pos="8227676" algn="l"/>
                <a:tab pos="9141862" algn="l"/>
                <a:tab pos="10056048" algn="l"/>
              </a:tabLst>
            </a:pPr>
            <a:r>
              <a:rPr lang="en-GB" sz="2800" b="1">
                <a:solidFill>
                  <a:srgbClr val="0066FF"/>
                </a:solidFill>
                <a:latin typeface="Helvetica" charset="0"/>
                <a:cs typeface="MS Gothic" charset="0"/>
              </a:rPr>
              <a:t>Ý MUỐN NÓI</a:t>
            </a:r>
          </a:p>
        </p:txBody>
      </p:sp>
      <p:sp>
        <p:nvSpPr>
          <p:cNvPr id="23604" name="Text Box 52"/>
          <p:cNvSpPr txBox="1">
            <a:spLocks noChangeArrowheads="1"/>
          </p:cNvSpPr>
          <p:nvPr/>
        </p:nvSpPr>
        <p:spPr bwMode="auto">
          <a:xfrm>
            <a:off x="5410200" y="3290887"/>
            <a:ext cx="1771650" cy="242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00" tIns="41963" rIns="80700" bIns="41963">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a:spcBef>
                <a:spcPts val="9468"/>
              </a:spcBef>
              <a:buClr>
                <a:srgbClr val="FFEA18"/>
              </a:buClr>
              <a:defRPr/>
            </a:pPr>
            <a:r>
              <a:rPr lang="en-GB" sz="15200" b="1" dirty="0">
                <a:solidFill>
                  <a:srgbClr val="FFEA18"/>
                </a:solidFill>
                <a:effectLst>
                  <a:outerShdw blurRad="38100" dist="38100" dir="2700000" algn="tl">
                    <a:srgbClr val="DDDDDD"/>
                  </a:outerShdw>
                </a:effectLst>
                <a:latin typeface="Times New Roman" charset="0"/>
                <a:ea typeface="MS Gothic" charset="0"/>
                <a:cs typeface="MS Gothic" charset="0"/>
              </a:rPr>
              <a:t>∑</a:t>
            </a:r>
          </a:p>
        </p:txBody>
      </p:sp>
    </p:spTree>
    <p:extLst>
      <p:ext uri="{BB962C8B-B14F-4D97-AF65-F5344CB8AC3E}">
        <p14:creationId xmlns:p14="http://schemas.microsoft.com/office/powerpoint/2010/main" val="3768014828"/>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7"/>
                                        </p:tgtEl>
                                        <p:attrNameLst>
                                          <p:attrName>ppt_y</p:attrName>
                                        </p:attrNameLst>
                                      </p:cBhvr>
                                      <p:tavLst>
                                        <p:tav tm="0">
                                          <p:val>
                                            <p:strVal val="#ppt_y"/>
                                          </p:val>
                                        </p:tav>
                                        <p:tav tm="100000">
                                          <p:val>
                                            <p:strVal val="#ppt_y"/>
                                          </p:val>
                                        </p:tav>
                                      </p:tavLst>
                                    </p:anim>
                                    <p:anim calcmode="lin" valueType="num">
                                      <p:cBhvr>
                                        <p:cTn id="9" dur="5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7"/>
                                        </p:tgtEl>
                                      </p:cBhvr>
                                    </p:animEffect>
                                  </p:childTnLst>
                                </p:cTn>
                              </p:par>
                            </p:childTnLst>
                          </p:cTn>
                        </p:par>
                        <p:par>
                          <p:cTn id="12" fill="hold" nodeType="afterGroup">
                            <p:stCondLst>
                              <p:cond delay="2050"/>
                            </p:stCondLst>
                            <p:childTnLst>
                              <p:par>
                                <p:cTn id="13" presetID="22" presetClass="entr" presetSubtype="1" fill="hold" nodeType="afterEffect">
                                  <p:stCondLst>
                                    <p:cond delay="0"/>
                                  </p:stCondLst>
                                  <p:childTnLst>
                                    <p:set>
                                      <p:cBhvr>
                                        <p:cTn id="14" dur="1" fill="hold">
                                          <p:stCondLst>
                                            <p:cond delay="0"/>
                                          </p:stCondLst>
                                        </p:cTn>
                                        <p:tgtEl>
                                          <p:spTgt spid="23600"/>
                                        </p:tgtEl>
                                        <p:attrNameLst>
                                          <p:attrName>style.visibility</p:attrName>
                                        </p:attrNameLst>
                                      </p:cBhvr>
                                      <p:to>
                                        <p:strVal val="visible"/>
                                      </p:to>
                                    </p:set>
                                    <p:animEffect transition="in" filter="wipe(up)">
                                      <p:cBhvr>
                                        <p:cTn id="15" dur="500"/>
                                        <p:tgtEl>
                                          <p:spTgt spid="23600"/>
                                        </p:tgtEl>
                                      </p:cBhvr>
                                    </p:animEffect>
                                  </p:childTnLst>
                                </p:cTn>
                              </p:par>
                            </p:childTnLst>
                          </p:cTn>
                        </p:par>
                        <p:par>
                          <p:cTn id="16" fill="hold" nodeType="afterGroup">
                            <p:stCondLst>
                              <p:cond delay="2550"/>
                            </p:stCondLst>
                            <p:childTnLst>
                              <p:par>
                                <p:cTn id="17" presetID="22" presetClass="entr" presetSubtype="1" fill="hold" nodeType="afterEffect">
                                  <p:stCondLst>
                                    <p:cond delay="0"/>
                                  </p:stCondLst>
                                  <p:childTnLst>
                                    <p:set>
                                      <p:cBhvr>
                                        <p:cTn id="18" dur="1" fill="hold">
                                          <p:stCondLst>
                                            <p:cond delay="0"/>
                                          </p:stCondLst>
                                        </p:cTn>
                                        <p:tgtEl>
                                          <p:spTgt spid="23601"/>
                                        </p:tgtEl>
                                        <p:attrNameLst>
                                          <p:attrName>style.visibility</p:attrName>
                                        </p:attrNameLst>
                                      </p:cBhvr>
                                      <p:to>
                                        <p:strVal val="visible"/>
                                      </p:to>
                                    </p:set>
                                    <p:animEffect transition="in" filter="wipe(up)">
                                      <p:cBhvr>
                                        <p:cTn id="19" dur="500"/>
                                        <p:tgtEl>
                                          <p:spTgt spid="23601"/>
                                        </p:tgtEl>
                                      </p:cBhvr>
                                    </p:animEffect>
                                  </p:childTnLst>
                                </p:cTn>
                              </p:par>
                            </p:childTnLst>
                          </p:cTn>
                        </p:par>
                        <p:par>
                          <p:cTn id="20" fill="hold" nodeType="afterGroup">
                            <p:stCondLst>
                              <p:cond delay="3050"/>
                            </p:stCondLst>
                            <p:childTnLst>
                              <p:par>
                                <p:cTn id="21" presetID="22" presetClass="entr" presetSubtype="1" fill="hold" nodeType="afterEffect">
                                  <p:stCondLst>
                                    <p:cond delay="0"/>
                                  </p:stCondLst>
                                  <p:childTnLst>
                                    <p:set>
                                      <p:cBhvr>
                                        <p:cTn id="22" dur="1" fill="hold">
                                          <p:stCondLst>
                                            <p:cond delay="0"/>
                                          </p:stCondLst>
                                        </p:cTn>
                                        <p:tgtEl>
                                          <p:spTgt spid="23602"/>
                                        </p:tgtEl>
                                        <p:attrNameLst>
                                          <p:attrName>style.visibility</p:attrName>
                                        </p:attrNameLst>
                                      </p:cBhvr>
                                      <p:to>
                                        <p:strVal val="visible"/>
                                      </p:to>
                                    </p:set>
                                    <p:animEffect transition="in" filter="wipe(up)">
                                      <p:cBhvr>
                                        <p:cTn id="23" dur="500"/>
                                        <p:tgtEl>
                                          <p:spTgt spid="2360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23604"/>
                                        </p:tgtEl>
                                        <p:attrNameLst>
                                          <p:attrName>style.visibility</p:attrName>
                                        </p:attrNameLst>
                                      </p:cBhvr>
                                      <p:to>
                                        <p:strVal val="visible"/>
                                      </p:to>
                                    </p:set>
                                    <p:anim calcmode="lin" valueType="num">
                                      <p:cBhvr>
                                        <p:cTn id="28" dur="500" fill="hold"/>
                                        <p:tgtEl>
                                          <p:spTgt spid="23604"/>
                                        </p:tgtEl>
                                        <p:attrNameLst>
                                          <p:attrName>ppt_w</p:attrName>
                                        </p:attrNameLst>
                                      </p:cBhvr>
                                      <p:tavLst>
                                        <p:tav tm="100000">
                                          <p:val>
                                            <p:fltVal val="0"/>
                                          </p:val>
                                        </p:tav>
                                        <p:tav>
                                          <p:val>
                                            <p:strVal val="#ppt_w"/>
                                          </p:val>
                                        </p:tav>
                                      </p:tavLst>
                                    </p:anim>
                                    <p:anim calcmode="lin" valueType="num">
                                      <p:cBhvr>
                                        <p:cTn id="29" dur="500" fill="hold"/>
                                        <p:tgtEl>
                                          <p:spTgt spid="23604"/>
                                        </p:tgtEl>
                                        <p:attrNameLst>
                                          <p:attrName>ppt_h</p:attrName>
                                        </p:attrNameLst>
                                      </p:cBhvr>
                                      <p:tavLst>
                                        <p:tav tm="100000">
                                          <p:val>
                                            <p:fltVal val="0"/>
                                          </p:val>
                                        </p:tav>
                                        <p:tav>
                                          <p:val>
                                            <p:strVal val="#ppt_h"/>
                                          </p:val>
                                        </p:tav>
                                      </p:tavLst>
                                    </p:anim>
                                    <p:anim calcmode="lin" valueType="num">
                                      <p:cBhvr>
                                        <p:cTn id="30" dur="500" fill="hold"/>
                                        <p:tgtEl>
                                          <p:spTgt spid="23604"/>
                                        </p:tgtEl>
                                        <p:attrNameLst>
                                          <p:attrName>ppt_x</p:attrName>
                                        </p:attrNameLst>
                                      </p:cBhvr>
                                      <p:tavLst>
                                        <p:tav tm="100000">
                                          <p:val>
                                            <p:fltVal val="0.5"/>
                                          </p:val>
                                        </p:tav>
                                        <p:tav>
                                          <p:val>
                                            <p:strVal val="#ppt_x"/>
                                          </p:val>
                                        </p:tav>
                                      </p:tavLst>
                                    </p:anim>
                                    <p:anim calcmode="lin" valueType="num">
                                      <p:cBhvr>
                                        <p:cTn id="31" dur="500" fill="hold"/>
                                        <p:tgtEl>
                                          <p:spTgt spid="23604"/>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4" cstate="print"/>
          <a:srcRect/>
          <a:stretch>
            <a:fillRect/>
          </a:stretch>
        </p:blipFill>
        <p:spPr bwMode="auto">
          <a:xfrm>
            <a:off x="344490" y="231775"/>
            <a:ext cx="8401050" cy="6402388"/>
          </a:xfrm>
          <a:prstGeom prst="rect">
            <a:avLst/>
          </a:prstGeom>
          <a:blipFill dpi="0" rotWithShape="0">
            <a:blip r:embed="rId5" cstate="print"/>
            <a:srcRect/>
            <a:tile tx="0" ty="0" sx="100000" sy="100000" flip="none" algn="tl"/>
          </a:blipFill>
          <a:ln w="9525">
            <a:noFill/>
            <a:round/>
            <a:headEnd/>
            <a:tailEnd/>
          </a:ln>
        </p:spPr>
      </p:pic>
      <p:sp>
        <p:nvSpPr>
          <p:cNvPr id="57346" name="Rectangle 2"/>
          <p:cNvSpPr>
            <a:spLocks noChangeArrowheads="1"/>
          </p:cNvSpPr>
          <p:nvPr/>
        </p:nvSpPr>
        <p:spPr bwMode="auto">
          <a:xfrm>
            <a:off x="153988" y="6554788"/>
            <a:ext cx="1322387" cy="212725"/>
          </a:xfrm>
          <a:prstGeom prst="rect">
            <a:avLst/>
          </a:prstGeom>
          <a:noFill/>
          <a:ln>
            <a:noFill/>
          </a:ln>
          <a:ex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latin typeface="Times New Roman" charset="0"/>
              <a:ea typeface="MS Gothic" charset="0"/>
            </a:endParaRPr>
          </a:p>
        </p:txBody>
      </p:sp>
      <p:sp>
        <p:nvSpPr>
          <p:cNvPr id="57347"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latin typeface="Times New Roman" charset="0"/>
              <a:ea typeface="MS Gothic" charset="0"/>
            </a:endParaRPr>
          </a:p>
        </p:txBody>
      </p:sp>
      <p:sp>
        <p:nvSpPr>
          <p:cNvPr id="18436"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endParaRPr>
          </a:p>
        </p:txBody>
      </p:sp>
      <p:sp>
        <p:nvSpPr>
          <p:cNvPr id="18437"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endParaRPr>
          </a:p>
        </p:txBody>
      </p:sp>
      <p:sp>
        <p:nvSpPr>
          <p:cNvPr id="18438" name="AutoShape 6"/>
          <p:cNvSpPr>
            <a:spLocks noChangeArrowheads="1"/>
          </p:cNvSpPr>
          <p:nvPr/>
        </p:nvSpPr>
        <p:spPr bwMode="auto">
          <a:xfrm>
            <a:off x="4643440" y="36449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endParaRPr>
          </a:p>
        </p:txBody>
      </p:sp>
      <p:sp>
        <p:nvSpPr>
          <p:cNvPr id="18439"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endParaRPr>
          </a:p>
        </p:txBody>
      </p:sp>
      <p:sp>
        <p:nvSpPr>
          <p:cNvPr id="25" name="Oval 24"/>
          <p:cNvSpPr>
            <a:spLocks noChangeArrowheads="1"/>
          </p:cNvSpPr>
          <p:nvPr/>
        </p:nvSpPr>
        <p:spPr bwMode="auto">
          <a:xfrm rot="2177326">
            <a:off x="1054100" y="652469"/>
            <a:ext cx="4419600" cy="4325937"/>
          </a:xfrm>
          <a:prstGeom prst="ellipse">
            <a:avLst/>
          </a:prstGeom>
          <a:solidFill>
            <a:srgbClr val="660066">
              <a:alpha val="58823"/>
            </a:srgbClr>
          </a:solidFill>
          <a:ln w="76200">
            <a:solidFill>
              <a:schemeClr val="bg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latin typeface="Times New Roman" charset="0"/>
              <a:ea typeface="MS Gothic" charset="0"/>
            </a:endParaRPr>
          </a:p>
        </p:txBody>
      </p:sp>
      <p:grpSp>
        <p:nvGrpSpPr>
          <p:cNvPr id="2" name="Group 8"/>
          <p:cNvGrpSpPr>
            <a:grpSpLocks/>
          </p:cNvGrpSpPr>
          <p:nvPr/>
        </p:nvGrpSpPr>
        <p:grpSpPr bwMode="auto">
          <a:xfrm>
            <a:off x="1412875" y="946156"/>
            <a:ext cx="3860800" cy="3332163"/>
            <a:chOff x="979" y="675"/>
            <a:chExt cx="2675" cy="2379"/>
          </a:xfrm>
        </p:grpSpPr>
        <p:sp>
          <p:nvSpPr>
            <p:cNvPr id="57376" name="Rectangle 9"/>
            <p:cNvSpPr>
              <a:spLocks noChangeArrowheads="1"/>
            </p:cNvSpPr>
            <p:nvPr/>
          </p:nvSpPr>
          <p:spPr bwMode="auto">
            <a:xfrm>
              <a:off x="3336" y="675"/>
              <a:ext cx="286" cy="456"/>
            </a:xfrm>
            <a:prstGeom prst="rect">
              <a:avLst/>
            </a:prstGeom>
            <a:noFill/>
            <a:ln>
              <a:noFill/>
            </a:ln>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600" b="1">
                  <a:solidFill>
                    <a:srgbClr val="FAFD00"/>
                  </a:solidFill>
                  <a:effectLst>
                    <a:outerShdw blurRad="38100" dist="38100" dir="2700000" algn="tl">
                      <a:srgbClr val="C0C0C0"/>
                    </a:outerShdw>
                  </a:effectLst>
                  <a:latin typeface="Helvetica" pitchFamily="-84" charset="0"/>
                  <a:ea typeface="MS Gothic" pitchFamily="49" charset="-128"/>
                </a:rPr>
                <a:t>2</a:t>
              </a:r>
            </a:p>
          </p:txBody>
        </p:sp>
        <p:sp>
          <p:nvSpPr>
            <p:cNvPr id="57377" name="Rectangle 10"/>
            <p:cNvSpPr>
              <a:spLocks noChangeArrowheads="1"/>
            </p:cNvSpPr>
            <p:nvPr/>
          </p:nvSpPr>
          <p:spPr bwMode="auto">
            <a:xfrm>
              <a:off x="989" y="2598"/>
              <a:ext cx="286" cy="456"/>
            </a:xfrm>
            <a:prstGeom prst="rect">
              <a:avLst/>
            </a:prstGeom>
            <a:noFill/>
            <a:ln>
              <a:noFill/>
            </a:ln>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600" b="1">
                  <a:solidFill>
                    <a:srgbClr val="FAFD00"/>
                  </a:solidFill>
                  <a:effectLst>
                    <a:outerShdw blurRad="38100" dist="38100" dir="2700000" algn="tl">
                      <a:srgbClr val="C0C0C0"/>
                    </a:outerShdw>
                  </a:effectLst>
                  <a:latin typeface="Helvetica" pitchFamily="-84" charset="0"/>
                  <a:ea typeface="MS Gothic" pitchFamily="49" charset="-128"/>
                </a:rPr>
                <a:t>3</a:t>
              </a:r>
            </a:p>
          </p:txBody>
        </p:sp>
        <p:sp>
          <p:nvSpPr>
            <p:cNvPr id="57378" name="Rectangle 11"/>
            <p:cNvSpPr>
              <a:spLocks noChangeArrowheads="1"/>
            </p:cNvSpPr>
            <p:nvPr/>
          </p:nvSpPr>
          <p:spPr bwMode="auto">
            <a:xfrm>
              <a:off x="3368" y="2587"/>
              <a:ext cx="286" cy="456"/>
            </a:xfrm>
            <a:prstGeom prst="rect">
              <a:avLst/>
            </a:prstGeom>
            <a:noFill/>
            <a:ln>
              <a:noFill/>
            </a:ln>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600" b="1">
                  <a:solidFill>
                    <a:srgbClr val="FAFD00"/>
                  </a:solidFill>
                  <a:effectLst>
                    <a:outerShdw blurRad="38100" dist="38100" dir="2700000" algn="tl">
                      <a:srgbClr val="C0C0C0"/>
                    </a:outerShdw>
                  </a:effectLst>
                  <a:latin typeface="Helvetica" pitchFamily="-84" charset="0"/>
                  <a:ea typeface="MS Gothic" pitchFamily="49" charset="-128"/>
                </a:rPr>
                <a:t>4</a:t>
              </a:r>
            </a:p>
          </p:txBody>
        </p:sp>
        <p:sp>
          <p:nvSpPr>
            <p:cNvPr id="57379" name="Rectangle 12"/>
            <p:cNvSpPr>
              <a:spLocks noChangeArrowheads="1"/>
            </p:cNvSpPr>
            <p:nvPr/>
          </p:nvSpPr>
          <p:spPr bwMode="auto">
            <a:xfrm>
              <a:off x="979" y="687"/>
              <a:ext cx="286" cy="456"/>
            </a:xfrm>
            <a:prstGeom prst="rect">
              <a:avLst/>
            </a:prstGeom>
            <a:noFill/>
            <a:ln>
              <a:noFill/>
            </a:ln>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600" b="1">
                  <a:solidFill>
                    <a:srgbClr val="FAFD00"/>
                  </a:solidFill>
                  <a:effectLst>
                    <a:outerShdw blurRad="38100" dist="38100" dir="2700000" algn="tl">
                      <a:srgbClr val="C0C0C0"/>
                    </a:outerShdw>
                  </a:effectLst>
                  <a:latin typeface="Helvetica" pitchFamily="-84" charset="0"/>
                  <a:ea typeface="MS Gothic" pitchFamily="49" charset="-128"/>
                </a:rPr>
                <a:t>1</a:t>
              </a:r>
            </a:p>
          </p:txBody>
        </p:sp>
      </p:grpSp>
      <p:sp>
        <p:nvSpPr>
          <p:cNvPr id="27" name="Oval 26"/>
          <p:cNvSpPr>
            <a:spLocks noChangeArrowheads="1"/>
          </p:cNvSpPr>
          <p:nvPr/>
        </p:nvSpPr>
        <p:spPr bwMode="auto">
          <a:xfrm rot="18711476">
            <a:off x="3041656" y="1003304"/>
            <a:ext cx="2627313" cy="3198813"/>
          </a:xfrm>
          <a:prstGeom prst="ellipse">
            <a:avLst/>
          </a:prstGeom>
          <a:solidFill>
            <a:schemeClr val="accent5">
              <a:alpha val="59000"/>
            </a:schemeClr>
          </a:solidFill>
          <a:ln w="76200">
            <a:solidFill>
              <a:schemeClr val="bg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latin typeface="Times New Roman" pitchFamily="-107" charset="0"/>
              <a:ea typeface="MS Gothic"/>
            </a:endParaRPr>
          </a:p>
        </p:txBody>
      </p:sp>
      <p:grpSp>
        <p:nvGrpSpPr>
          <p:cNvPr id="3" name="Group 36"/>
          <p:cNvGrpSpPr>
            <a:grpSpLocks/>
          </p:cNvGrpSpPr>
          <p:nvPr/>
        </p:nvGrpSpPr>
        <p:grpSpPr bwMode="auto">
          <a:xfrm>
            <a:off x="4743456" y="3254375"/>
            <a:ext cx="600075" cy="784225"/>
            <a:chOff x="4743354" y="3254515"/>
            <a:chExt cx="600388" cy="784086"/>
          </a:xfrm>
        </p:grpSpPr>
        <p:sp>
          <p:nvSpPr>
            <p:cNvPr id="57374" name="Isosceles Triangle 34"/>
            <p:cNvSpPr>
              <a:spLocks noChangeArrowheads="1"/>
            </p:cNvSpPr>
            <p:nvPr/>
          </p:nvSpPr>
          <p:spPr bwMode="auto">
            <a:xfrm rot="716084">
              <a:off x="4786239" y="3254515"/>
              <a:ext cx="557503" cy="655522"/>
            </a:xfrm>
            <a:prstGeom prst="triangle">
              <a:avLst>
                <a:gd name="adj" fmla="val 50000"/>
              </a:avLst>
            </a:prstGeom>
            <a:solidFill>
              <a:srgbClr val="FF0000"/>
            </a:solidFill>
            <a:ln>
              <a:noFill/>
            </a:ln>
            <a:extLst/>
          </p:spPr>
          <p:txBody>
            <a:bodyPr/>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latin typeface="Times New Roman" charset="0"/>
                <a:ea typeface="MS Gothic" charset="0"/>
              </a:endParaRPr>
            </a:p>
          </p:txBody>
        </p:sp>
        <p:sp>
          <p:nvSpPr>
            <p:cNvPr id="57375" name="Isosceles Triangle 35"/>
            <p:cNvSpPr>
              <a:spLocks noChangeArrowheads="1"/>
            </p:cNvSpPr>
            <p:nvPr/>
          </p:nvSpPr>
          <p:spPr bwMode="auto">
            <a:xfrm rot="5698572">
              <a:off x="4886383" y="3667012"/>
              <a:ext cx="228559" cy="514618"/>
            </a:xfrm>
            <a:prstGeom prst="triangle">
              <a:avLst>
                <a:gd name="adj" fmla="val 50000"/>
              </a:avLst>
            </a:prstGeom>
            <a:solidFill>
              <a:srgbClr val="FF0000"/>
            </a:solidFill>
            <a:ln>
              <a:noFill/>
            </a:ln>
            <a:extLst/>
          </p:spPr>
          <p:txBody>
            <a:bodyPr/>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latin typeface="Times New Roman" charset="0"/>
                <a:ea typeface="MS Gothic" charset="0"/>
              </a:endParaRPr>
            </a:p>
          </p:txBody>
        </p:sp>
      </p:grpSp>
      <p:sp>
        <p:nvSpPr>
          <p:cNvPr id="26" name="Oval 25"/>
          <p:cNvSpPr>
            <a:spLocks noChangeArrowheads="1"/>
          </p:cNvSpPr>
          <p:nvPr/>
        </p:nvSpPr>
        <p:spPr bwMode="auto">
          <a:xfrm rot="9274204">
            <a:off x="868363" y="2119319"/>
            <a:ext cx="4419600" cy="3849687"/>
          </a:xfrm>
          <a:prstGeom prst="ellipse">
            <a:avLst/>
          </a:prstGeom>
          <a:solidFill>
            <a:srgbClr val="008000">
              <a:alpha val="41176"/>
            </a:srgbClr>
          </a:solidFill>
          <a:ln w="76200">
            <a:solidFill>
              <a:schemeClr val="bg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latin typeface="Times New Roman" charset="0"/>
              <a:ea typeface="MS Gothic" charset="0"/>
            </a:endParaRPr>
          </a:p>
        </p:txBody>
      </p:sp>
      <p:sp>
        <p:nvSpPr>
          <p:cNvPr id="57357" name="Rectangle 13"/>
          <p:cNvSpPr>
            <a:spLocks noChangeArrowheads="1"/>
          </p:cNvSpPr>
          <p:nvPr/>
        </p:nvSpPr>
        <p:spPr bwMode="auto">
          <a:xfrm>
            <a:off x="2287588" y="3692525"/>
            <a:ext cx="2036762" cy="573088"/>
          </a:xfrm>
          <a:prstGeom prst="rect">
            <a:avLst/>
          </a:prstGeom>
          <a:noFill/>
          <a:ln>
            <a:noFill/>
          </a:ln>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66FF99"/>
                </a:solidFill>
                <a:effectLst>
                  <a:outerShdw blurRad="38100" dist="38100" dir="2700000" algn="tl">
                    <a:srgbClr val="C0C0C0"/>
                  </a:outerShdw>
                </a:effectLst>
                <a:latin typeface="Helvetica" pitchFamily="-84" charset="0"/>
                <a:ea typeface="MS Gothic" pitchFamily="49" charset="-128"/>
              </a:rPr>
              <a:t>LUKE</a:t>
            </a:r>
          </a:p>
        </p:txBody>
      </p:sp>
      <p:sp>
        <p:nvSpPr>
          <p:cNvPr id="57358" name="Rectangle 14"/>
          <p:cNvSpPr>
            <a:spLocks noChangeArrowheads="1"/>
          </p:cNvSpPr>
          <p:nvPr/>
        </p:nvSpPr>
        <p:spPr bwMode="auto">
          <a:xfrm>
            <a:off x="1757363" y="1004894"/>
            <a:ext cx="2355850" cy="573087"/>
          </a:xfrm>
          <a:prstGeom prst="rect">
            <a:avLst/>
          </a:prstGeom>
          <a:noFill/>
          <a:ln>
            <a:noFill/>
          </a:ln>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dirty="0">
                <a:solidFill>
                  <a:srgbClr val="66FF99"/>
                </a:solidFill>
                <a:effectLst>
                  <a:outerShdw blurRad="38100" dist="38100" dir="2700000" algn="tl">
                    <a:srgbClr val="C0C0C0"/>
                  </a:outerShdw>
                </a:effectLst>
                <a:latin typeface="Helvetica" pitchFamily="-84" charset="0"/>
                <a:ea typeface="MS Gothic" pitchFamily="49" charset="-128"/>
              </a:rPr>
              <a:t>MATHIƠ</a:t>
            </a:r>
          </a:p>
        </p:txBody>
      </p:sp>
      <p:sp>
        <p:nvSpPr>
          <p:cNvPr id="57359" name="Rectangle 15"/>
          <p:cNvSpPr>
            <a:spLocks noChangeArrowheads="1"/>
          </p:cNvSpPr>
          <p:nvPr/>
        </p:nvSpPr>
        <p:spPr bwMode="auto">
          <a:xfrm>
            <a:off x="5588006" y="1025525"/>
            <a:ext cx="2036763" cy="573088"/>
          </a:xfrm>
          <a:prstGeom prst="rect">
            <a:avLst/>
          </a:prstGeom>
          <a:noFill/>
          <a:ln>
            <a:noFill/>
          </a:ln>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dirty="0">
                <a:solidFill>
                  <a:srgbClr val="66FF99"/>
                </a:solidFill>
                <a:effectLst>
                  <a:outerShdw blurRad="38100" dist="38100" dir="2700000" algn="tl">
                    <a:srgbClr val="C0C0C0"/>
                  </a:outerShdw>
                </a:effectLst>
                <a:latin typeface="Helvetica" pitchFamily="-84" charset="0"/>
                <a:ea typeface="MS Gothic" pitchFamily="49" charset="-128"/>
              </a:rPr>
              <a:t>MÁC</a:t>
            </a:r>
          </a:p>
        </p:txBody>
      </p:sp>
      <p:sp>
        <p:nvSpPr>
          <p:cNvPr id="57360" name="Rectangle 16"/>
          <p:cNvSpPr>
            <a:spLocks noChangeArrowheads="1"/>
          </p:cNvSpPr>
          <p:nvPr/>
        </p:nvSpPr>
        <p:spPr bwMode="auto">
          <a:xfrm>
            <a:off x="5762625" y="3684594"/>
            <a:ext cx="1689100" cy="573087"/>
          </a:xfrm>
          <a:prstGeom prst="rect">
            <a:avLst/>
          </a:prstGeom>
          <a:noFill/>
          <a:ln>
            <a:noFill/>
          </a:ln>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dirty="0">
                <a:solidFill>
                  <a:srgbClr val="66FF99"/>
                </a:solidFill>
                <a:effectLst>
                  <a:outerShdw blurRad="38100" dist="38100" dir="2700000" algn="tl">
                    <a:srgbClr val="C0C0C0"/>
                  </a:outerShdw>
                </a:effectLst>
                <a:latin typeface="Helvetica" pitchFamily="-84" charset="0"/>
                <a:ea typeface="MS Gothic" pitchFamily="49" charset="-128"/>
              </a:rPr>
              <a:t>GIĂNG</a:t>
            </a:r>
          </a:p>
        </p:txBody>
      </p:sp>
      <p:sp>
        <p:nvSpPr>
          <p:cNvPr id="57361" name="Text Box 17"/>
          <p:cNvSpPr txBox="1">
            <a:spLocks noChangeArrowheads="1"/>
          </p:cNvSpPr>
          <p:nvPr/>
        </p:nvSpPr>
        <p:spPr bwMode="auto">
          <a:xfrm>
            <a:off x="8780735" y="4076"/>
            <a:ext cx="162976" cy="361744"/>
          </a:xfrm>
          <a:prstGeom prst="rect">
            <a:avLst/>
          </a:prstGeom>
          <a:noFill/>
          <a:ln>
            <a:noFill/>
          </a:ln>
          <a:extLst/>
        </p:spPr>
        <p:txBody>
          <a:bodyPr wrap="none" lIns="80700" tIns="41963" rIns="80700" bIns="41963" anchor="ctr">
            <a:spAutoFit/>
          </a:bodyPr>
          <a:lstStyle/>
          <a:p>
            <a:pPr algn="ctr">
              <a:spcBef>
                <a:spcPts val="1124"/>
              </a:spcBef>
              <a:buClr>
                <a:srgbClr val="FFA27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a:solidFill>
                  <a:srgbClr val="FFA27C"/>
                </a:solidFill>
                <a:effectLst>
                  <a:outerShdw blurRad="38100" dist="38100" dir="2700000" algn="tl">
                    <a:srgbClr val="C0C0C0"/>
                  </a:outerShdw>
                </a:effectLst>
                <a:latin typeface="Comic Sans MS" pitchFamily="66" charset="0"/>
                <a:ea typeface="MS Gothic" pitchFamily="49" charset="-128"/>
              </a:rPr>
              <a:t> </a:t>
            </a:r>
          </a:p>
        </p:txBody>
      </p:sp>
      <p:sp>
        <p:nvSpPr>
          <p:cNvPr id="57362" name="Text Box 18"/>
          <p:cNvSpPr txBox="1">
            <a:spLocks noChangeArrowheads="1"/>
          </p:cNvSpPr>
          <p:nvPr/>
        </p:nvSpPr>
        <p:spPr bwMode="auto">
          <a:xfrm>
            <a:off x="8764588" y="6132513"/>
            <a:ext cx="166687" cy="323850"/>
          </a:xfrm>
          <a:prstGeom prst="rect">
            <a:avLst/>
          </a:prstGeom>
          <a:noFill/>
          <a:ln>
            <a:noFill/>
          </a:ln>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endParaRPr lang="en-US" smtClean="0">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57363" name="Text Box 19"/>
          <p:cNvSpPr txBox="1">
            <a:spLocks noChangeArrowheads="1"/>
          </p:cNvSpPr>
          <p:nvPr/>
        </p:nvSpPr>
        <p:spPr bwMode="auto">
          <a:xfrm>
            <a:off x="8355013" y="6540501"/>
            <a:ext cx="304800" cy="222250"/>
          </a:xfrm>
          <a:prstGeom prst="rect">
            <a:avLst/>
          </a:prstGeom>
          <a:noFill/>
          <a:ln>
            <a:noFill/>
          </a:ln>
          <a:extLst/>
        </p:spPr>
        <p:txBody>
          <a:bodyPr wrap="none" lIns="80700" tIns="41963" rIns="80700" bIns="41963" anchor="ctr">
            <a:spAutoFit/>
          </a:bodyPr>
          <a:lstStyle/>
          <a:p>
            <a:pPr algn="ctr">
              <a:spcBef>
                <a:spcPts val="563"/>
              </a:spcBef>
              <a:buClr>
                <a:srgbClr val="FFFF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900" b="1">
                <a:solidFill>
                  <a:srgbClr val="FFFFFF"/>
                </a:solidFill>
                <a:effectLst>
                  <a:outerShdw blurRad="38100" dist="38100" dir="2700000" algn="tl">
                    <a:srgbClr val="C0C0C0"/>
                  </a:outerShdw>
                </a:effectLst>
                <a:latin typeface="Comic Sans MS" pitchFamily="66" charset="0"/>
                <a:ea typeface="MS Gothic" pitchFamily="49" charset="-128"/>
              </a:rPr>
              <a:t>16</a:t>
            </a:r>
          </a:p>
        </p:txBody>
      </p:sp>
      <p:sp>
        <p:nvSpPr>
          <p:cNvPr id="24" name="Title 23"/>
          <p:cNvSpPr>
            <a:spLocks noGrp="1"/>
          </p:cNvSpPr>
          <p:nvPr>
            <p:ph type="title" idx="4294967295"/>
          </p:nvPr>
        </p:nvSpPr>
        <p:spPr bwMode="auto">
          <a:xfrm>
            <a:off x="0" y="152400"/>
            <a:ext cx="8229600" cy="609600"/>
          </a:xfrm>
          <a:prstGeom prst="rect">
            <a:avLst/>
          </a:prstGeom>
          <a:extLst/>
        </p:spPr>
        <p:txBody>
          <a:bodyPr lIns="91376" tIns="45688" rIns="91376" bIns="45688"/>
          <a:lstStyle/>
          <a:p>
            <a:pPr>
              <a:buFont typeface="Times New Roman" charset="0"/>
              <a:buNone/>
              <a:defRPr/>
            </a:pPr>
            <a:r>
              <a:rPr lang="en-GB" sz="2900" b="1" dirty="0">
                <a:solidFill>
                  <a:srgbClr val="FFEA18"/>
                </a:solidFill>
                <a:effectLst>
                  <a:outerShdw blurRad="38100" dist="38100" dir="2700000" algn="tl">
                    <a:srgbClr val="000000">
                      <a:alpha val="43137"/>
                    </a:srgbClr>
                  </a:outerShdw>
                </a:effectLst>
                <a:latin typeface="Comic Sans MS" charset="0"/>
                <a:ea typeface="MS Gothic" charset="0"/>
              </a:rPr>
              <a:t>CHỒNG CHÉO TRONG 4 SÁCH PHÚC ÂM</a:t>
            </a:r>
            <a:endParaRPr lang="en-US" dirty="0">
              <a:effectLst>
                <a:outerShdw blurRad="38100" dist="38100" dir="2700000" algn="tl">
                  <a:srgbClr val="000000">
                    <a:alpha val="43137"/>
                  </a:srgbClr>
                </a:outerShdw>
              </a:effectLst>
              <a:ea typeface="MS Gothic" charset="0"/>
            </a:endParaRPr>
          </a:p>
        </p:txBody>
      </p:sp>
      <p:sp>
        <p:nvSpPr>
          <p:cNvPr id="28" name="Oval 27"/>
          <p:cNvSpPr>
            <a:spLocks noChangeArrowheads="1"/>
          </p:cNvSpPr>
          <p:nvPr/>
        </p:nvSpPr>
        <p:spPr bwMode="auto">
          <a:xfrm rot="18597337">
            <a:off x="5033963" y="2419354"/>
            <a:ext cx="3290888" cy="4243387"/>
          </a:xfrm>
          <a:prstGeom prst="ellipse">
            <a:avLst/>
          </a:prstGeom>
          <a:solidFill>
            <a:schemeClr val="tx1">
              <a:alpha val="54901"/>
            </a:schemeClr>
          </a:solidFill>
          <a:ln w="76200">
            <a:solidFill>
              <a:schemeClr val="bg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latin typeface="Times New Roman" charset="0"/>
              <a:ea typeface="MS Gothic" charset="0"/>
            </a:endParaRPr>
          </a:p>
        </p:txBody>
      </p:sp>
      <p:sp>
        <p:nvSpPr>
          <p:cNvPr id="29" name="Rectangle 16"/>
          <p:cNvSpPr>
            <a:spLocks noChangeArrowheads="1"/>
          </p:cNvSpPr>
          <p:nvPr/>
        </p:nvSpPr>
        <p:spPr bwMode="auto">
          <a:xfrm>
            <a:off x="5791200" y="4954588"/>
            <a:ext cx="2133600" cy="1065212"/>
          </a:xfrm>
          <a:prstGeom prst="rect">
            <a:avLst/>
          </a:prstGeom>
          <a:noFill/>
          <a:ln w="9525">
            <a:noFill/>
            <a:round/>
            <a:headEnd/>
            <a:tailEnd/>
          </a:ln>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dirty="0">
                <a:solidFill>
                  <a:srgbClr val="FCE20C"/>
                </a:solidFill>
                <a:effectLst>
                  <a:outerShdw blurRad="38100" dist="38100" dir="2700000" algn="tl">
                    <a:srgbClr val="C0C0C0"/>
                  </a:outerShdw>
                </a:effectLst>
                <a:latin typeface="Helvetica" pitchFamily="-84" charset="0"/>
                <a:ea typeface="MS Gothic" pitchFamily="49" charset="-128"/>
              </a:rPr>
              <a:t>92% </a:t>
            </a:r>
            <a:r>
              <a:rPr lang="en-GB" sz="3200" b="1" dirty="0" err="1">
                <a:solidFill>
                  <a:srgbClr val="FCE20C"/>
                </a:solidFill>
                <a:effectLst>
                  <a:outerShdw blurRad="38100" dist="38100" dir="2700000" algn="tl">
                    <a:srgbClr val="C0C0C0"/>
                  </a:outerShdw>
                </a:effectLst>
                <a:latin typeface="Helvetica" pitchFamily="-84" charset="0"/>
                <a:ea typeface="MS Gothic" pitchFamily="49" charset="-128"/>
              </a:rPr>
              <a:t>độc</a:t>
            </a:r>
            <a:r>
              <a:rPr lang="en-GB" sz="3200" b="1" dirty="0">
                <a:solidFill>
                  <a:srgbClr val="FCE20C"/>
                </a:solidFill>
                <a:effectLst>
                  <a:outerShdw blurRad="38100" dist="38100" dir="2700000" algn="tl">
                    <a:srgbClr val="C0C0C0"/>
                  </a:outerShdw>
                </a:effectLst>
                <a:latin typeface="Helvetica" pitchFamily="-84" charset="0"/>
                <a:ea typeface="MS Gothic" pitchFamily="49" charset="-128"/>
              </a:rPr>
              <a:t> </a:t>
            </a:r>
            <a:r>
              <a:rPr lang="en-GB" sz="3200" b="1" dirty="0" err="1">
                <a:solidFill>
                  <a:srgbClr val="FCE20C"/>
                </a:solidFill>
                <a:effectLst>
                  <a:outerShdw blurRad="38100" dist="38100" dir="2700000" algn="tl">
                    <a:srgbClr val="C0C0C0"/>
                  </a:outerShdw>
                </a:effectLst>
                <a:latin typeface="Helvetica" pitchFamily="-84" charset="0"/>
                <a:ea typeface="MS Gothic" pitchFamily="49" charset="-128"/>
              </a:rPr>
              <a:t>đáo</a:t>
            </a:r>
            <a:r>
              <a:rPr lang="en-GB" sz="3200" b="1" dirty="0">
                <a:solidFill>
                  <a:srgbClr val="FCE20C"/>
                </a:solidFill>
                <a:effectLst>
                  <a:outerShdw blurRad="38100" dist="38100" dir="2700000" algn="tl">
                    <a:srgbClr val="C0C0C0"/>
                  </a:outerShdw>
                </a:effectLst>
                <a:latin typeface="Helvetica" pitchFamily="-84" charset="0"/>
                <a:ea typeface="MS Gothic" pitchFamily="49" charset="-128"/>
              </a:rPr>
              <a:t>!</a:t>
            </a:r>
          </a:p>
        </p:txBody>
      </p:sp>
      <p:sp>
        <p:nvSpPr>
          <p:cNvPr id="30" name="Rectangle 16"/>
          <p:cNvSpPr>
            <a:spLocks noChangeArrowheads="1"/>
          </p:cNvSpPr>
          <p:nvPr/>
        </p:nvSpPr>
        <p:spPr bwMode="auto">
          <a:xfrm>
            <a:off x="1547813" y="3068638"/>
            <a:ext cx="2895600" cy="819150"/>
          </a:xfrm>
          <a:prstGeom prst="rect">
            <a:avLst/>
          </a:prstGeom>
          <a:noFill/>
          <a:ln w="9525">
            <a:noFill/>
            <a:round/>
            <a:headEnd/>
            <a:tailEnd/>
          </a:ln>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2000" b="1" dirty="0" err="1">
                <a:solidFill>
                  <a:srgbClr val="FCE20C"/>
                </a:solidFill>
                <a:effectLst>
                  <a:outerShdw blurRad="38100" dist="38100" dir="2700000" algn="tl">
                    <a:srgbClr val="C0C0C0"/>
                  </a:outerShdw>
                </a:effectLst>
                <a:latin typeface="Helvetica" pitchFamily="-84" charset="0"/>
                <a:ea typeface="MS Gothic" pitchFamily="49" charset="-128"/>
              </a:rPr>
              <a:t>Giáng-sinh</a:t>
            </a:r>
            <a:r>
              <a:rPr lang="en-GB" sz="2800" b="1" dirty="0">
                <a:solidFill>
                  <a:srgbClr val="FCE20C"/>
                </a:solidFill>
                <a:effectLst>
                  <a:outerShdw blurRad="38100" dist="38100" dir="2700000" algn="tl">
                    <a:srgbClr val="C0C0C0"/>
                  </a:outerShdw>
                </a:effectLst>
                <a:latin typeface="Helvetica" pitchFamily="-84" charset="0"/>
                <a:ea typeface="MS Gothic" pitchFamily="49" charset="-128"/>
              </a:rPr>
              <a:t/>
            </a:r>
            <a:br>
              <a:rPr lang="en-GB" sz="2800" b="1" dirty="0">
                <a:solidFill>
                  <a:srgbClr val="FCE20C"/>
                </a:solidFill>
                <a:effectLst>
                  <a:outerShdw blurRad="38100" dist="38100" dir="2700000" algn="tl">
                    <a:srgbClr val="C0C0C0"/>
                  </a:outerShdw>
                </a:effectLst>
                <a:latin typeface="Helvetica" pitchFamily="-84" charset="0"/>
                <a:ea typeface="MS Gothic" pitchFamily="49" charset="-128"/>
              </a:rPr>
            </a:br>
            <a:r>
              <a:rPr lang="en-GB" sz="2800" b="1" dirty="0" err="1">
                <a:solidFill>
                  <a:srgbClr val="FCE20C"/>
                </a:solidFill>
                <a:effectLst>
                  <a:outerShdw blurRad="38100" dist="38100" dir="2700000" algn="tl">
                    <a:srgbClr val="C0C0C0"/>
                  </a:outerShdw>
                </a:effectLst>
                <a:latin typeface="Helvetica" pitchFamily="-84" charset="0"/>
                <a:ea typeface="MS Gothic" pitchFamily="49" charset="-128"/>
              </a:rPr>
              <a:t>Gia</a:t>
            </a:r>
            <a:r>
              <a:rPr lang="en-GB" sz="2800" b="1" dirty="0">
                <a:solidFill>
                  <a:srgbClr val="FCE20C"/>
                </a:solidFill>
                <a:effectLst>
                  <a:outerShdw blurRad="38100" dist="38100" dir="2700000" algn="tl">
                    <a:srgbClr val="C0C0C0"/>
                  </a:outerShdw>
                </a:effectLst>
                <a:latin typeface="Helvetica" pitchFamily="-84" charset="0"/>
                <a:ea typeface="MS Gothic" pitchFamily="49" charset="-128"/>
              </a:rPr>
              <a:t> </a:t>
            </a:r>
            <a:r>
              <a:rPr lang="en-GB" sz="2800" b="1" dirty="0" err="1">
                <a:solidFill>
                  <a:srgbClr val="FCE20C"/>
                </a:solidFill>
                <a:effectLst>
                  <a:outerShdw blurRad="38100" dist="38100" dir="2700000" algn="tl">
                    <a:srgbClr val="C0C0C0"/>
                  </a:outerShdw>
                </a:effectLst>
                <a:latin typeface="Helvetica" pitchFamily="-84" charset="0"/>
                <a:ea typeface="MS Gothic" pitchFamily="49" charset="-128"/>
              </a:rPr>
              <a:t>phả</a:t>
            </a:r>
            <a:endParaRPr lang="en-GB" sz="2800" b="1" dirty="0">
              <a:solidFill>
                <a:srgbClr val="FCE20C"/>
              </a:solidFill>
              <a:effectLst>
                <a:outerShdw blurRad="38100" dist="38100" dir="2700000" algn="tl">
                  <a:srgbClr val="C0C0C0"/>
                </a:outerShdw>
              </a:effectLst>
              <a:latin typeface="Helvetica" pitchFamily="-84" charset="0"/>
              <a:ea typeface="MS Gothic" pitchFamily="49" charset="-128"/>
            </a:endParaRPr>
          </a:p>
        </p:txBody>
      </p:sp>
      <p:sp>
        <p:nvSpPr>
          <p:cNvPr id="32" name="Rectangle 16"/>
          <p:cNvSpPr>
            <a:spLocks noChangeArrowheads="1"/>
          </p:cNvSpPr>
          <p:nvPr/>
        </p:nvSpPr>
        <p:spPr bwMode="auto">
          <a:xfrm>
            <a:off x="5435600" y="2971803"/>
            <a:ext cx="2736850" cy="665005"/>
          </a:xfrm>
          <a:prstGeom prst="rect">
            <a:avLst/>
          </a:prstGeom>
          <a:noFill/>
          <a:ln w="9525">
            <a:noFill/>
            <a:round/>
            <a:headEnd/>
            <a:tailEnd/>
          </a:ln>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2000" b="1" dirty="0">
                <a:solidFill>
                  <a:srgbClr val="FCE20C"/>
                </a:solidFill>
                <a:effectLst>
                  <a:outerShdw blurRad="38100" dist="38100" dir="2700000" algn="tl">
                    <a:srgbClr val="C0C0C0"/>
                  </a:outerShdw>
                </a:effectLst>
                <a:latin typeface="Helvetica" pitchFamily="-84" charset="0"/>
                <a:ea typeface="MS Gothic" pitchFamily="49" charset="-128"/>
              </a:rPr>
              <a:t>Cho 5000 </a:t>
            </a:r>
            <a:r>
              <a:rPr lang="en-GB" sz="2000" b="1" dirty="0" err="1">
                <a:solidFill>
                  <a:srgbClr val="FCE20C"/>
                </a:solidFill>
                <a:effectLst>
                  <a:outerShdw blurRad="38100" dist="38100" dir="2700000" algn="tl">
                    <a:srgbClr val="C0C0C0"/>
                  </a:outerShdw>
                </a:effectLst>
                <a:latin typeface="Helvetica" pitchFamily="-84" charset="0"/>
                <a:ea typeface="MS Gothic" pitchFamily="49" charset="-128"/>
              </a:rPr>
              <a:t>người</a:t>
            </a:r>
            <a:r>
              <a:rPr lang="en-GB" sz="2000" b="1" dirty="0">
                <a:solidFill>
                  <a:srgbClr val="FCE20C"/>
                </a:solidFill>
                <a:effectLst>
                  <a:outerShdw blurRad="38100" dist="38100" dir="2700000" algn="tl">
                    <a:srgbClr val="C0C0C0"/>
                  </a:outerShdw>
                </a:effectLst>
                <a:latin typeface="Helvetica" pitchFamily="-84" charset="0"/>
                <a:ea typeface="MS Gothic" pitchFamily="49" charset="-128"/>
              </a:rPr>
              <a:t> </a:t>
            </a:r>
            <a:r>
              <a:rPr lang="en-GB" sz="2000" b="1" dirty="0" err="1">
                <a:solidFill>
                  <a:srgbClr val="FCE20C"/>
                </a:solidFill>
                <a:effectLst>
                  <a:outerShdw blurRad="38100" dist="38100" dir="2700000" algn="tl">
                    <a:srgbClr val="C0C0C0"/>
                  </a:outerShdw>
                </a:effectLst>
                <a:latin typeface="Helvetica" pitchFamily="-84" charset="0"/>
                <a:ea typeface="MS Gothic" pitchFamily="49" charset="-128"/>
              </a:rPr>
              <a:t>ăn</a:t>
            </a:r>
            <a:r>
              <a:rPr lang="en-GB" sz="2800" b="1" dirty="0">
                <a:solidFill>
                  <a:srgbClr val="FCE20C"/>
                </a:solidFill>
                <a:effectLst>
                  <a:outerShdw blurRad="38100" dist="38100" dir="2700000" algn="tl">
                    <a:srgbClr val="C0C0C0"/>
                  </a:outerShdw>
                </a:effectLst>
                <a:latin typeface="Helvetica" pitchFamily="-84" charset="0"/>
                <a:ea typeface="MS Gothic" pitchFamily="49" charset="-128"/>
              </a:rPr>
              <a:t/>
            </a:r>
            <a:br>
              <a:rPr lang="en-GB" sz="2800" b="1" dirty="0">
                <a:solidFill>
                  <a:srgbClr val="FCE20C"/>
                </a:solidFill>
                <a:effectLst>
                  <a:outerShdw blurRad="38100" dist="38100" dir="2700000" algn="tl">
                    <a:srgbClr val="C0C0C0"/>
                  </a:outerShdw>
                </a:effectLst>
                <a:latin typeface="Helvetica" pitchFamily="-84" charset="0"/>
                <a:ea typeface="MS Gothic" pitchFamily="49" charset="-128"/>
              </a:rPr>
            </a:br>
            <a:r>
              <a:rPr lang="en-GB" b="1" dirty="0" err="1">
                <a:solidFill>
                  <a:srgbClr val="FCE20C"/>
                </a:solidFill>
                <a:effectLst>
                  <a:outerShdw blurRad="38100" dist="38100" dir="2700000" algn="tl">
                    <a:srgbClr val="C0C0C0"/>
                  </a:outerShdw>
                </a:effectLst>
                <a:latin typeface="Helvetica" pitchFamily="-84" charset="0"/>
                <a:ea typeface="MS Gothic" pitchFamily="49" charset="-128"/>
              </a:rPr>
              <a:t>Sự</a:t>
            </a:r>
            <a:r>
              <a:rPr lang="en-GB" b="1" dirty="0">
                <a:solidFill>
                  <a:srgbClr val="FCE20C"/>
                </a:solidFill>
                <a:effectLst>
                  <a:outerShdw blurRad="38100" dist="38100" dir="2700000" algn="tl">
                    <a:srgbClr val="C0C0C0"/>
                  </a:outerShdw>
                </a:effectLst>
                <a:latin typeface="Helvetica" pitchFamily="-84" charset="0"/>
                <a:ea typeface="MS Gothic" pitchFamily="49" charset="-128"/>
              </a:rPr>
              <a:t> </a:t>
            </a:r>
            <a:r>
              <a:rPr lang="en-GB" b="1" dirty="0" err="1">
                <a:solidFill>
                  <a:srgbClr val="FCE20C"/>
                </a:solidFill>
                <a:effectLst>
                  <a:outerShdw blurRad="38100" dist="38100" dir="2700000" algn="tl">
                    <a:srgbClr val="C0C0C0"/>
                  </a:outerShdw>
                </a:effectLst>
                <a:latin typeface="Helvetica" pitchFamily="-84" charset="0"/>
                <a:ea typeface="MS Gothic" pitchFamily="49" charset="-128"/>
              </a:rPr>
              <a:t>Thương</a:t>
            </a:r>
            <a:r>
              <a:rPr lang="en-GB" b="1" dirty="0">
                <a:solidFill>
                  <a:srgbClr val="FCE20C"/>
                </a:solidFill>
                <a:effectLst>
                  <a:outerShdw blurRad="38100" dist="38100" dir="2700000" algn="tl">
                    <a:srgbClr val="C0C0C0"/>
                  </a:outerShdw>
                </a:effectLst>
                <a:latin typeface="Helvetica" pitchFamily="-84" charset="0"/>
                <a:ea typeface="MS Gothic" pitchFamily="49" charset="-128"/>
              </a:rPr>
              <a:t> </a:t>
            </a:r>
            <a:r>
              <a:rPr lang="en-GB" b="1" dirty="0" err="1">
                <a:solidFill>
                  <a:srgbClr val="FCE20C"/>
                </a:solidFill>
                <a:effectLst>
                  <a:outerShdw blurRad="38100" dist="38100" dir="2700000" algn="tl">
                    <a:srgbClr val="C0C0C0"/>
                  </a:outerShdw>
                </a:effectLst>
                <a:latin typeface="Helvetica" pitchFamily="-84" charset="0"/>
                <a:ea typeface="MS Gothic" pitchFamily="49" charset="-128"/>
              </a:rPr>
              <a:t>khó</a:t>
            </a:r>
            <a:endParaRPr lang="en-GB" b="1" dirty="0">
              <a:solidFill>
                <a:srgbClr val="FCE20C"/>
              </a:solidFill>
              <a:effectLst>
                <a:outerShdw blurRad="38100" dist="38100" dir="2700000" algn="tl">
                  <a:srgbClr val="C0C0C0"/>
                </a:outerShdw>
              </a:effectLst>
              <a:latin typeface="Helvetica" pitchFamily="-84" charset="0"/>
              <a:ea typeface="MS Gothic" pitchFamily="49" charset="-128"/>
            </a:endParaRPr>
          </a:p>
        </p:txBody>
      </p:sp>
      <p:sp>
        <p:nvSpPr>
          <p:cNvPr id="33" name="Rectangle 16"/>
          <p:cNvSpPr>
            <a:spLocks noChangeArrowheads="1"/>
          </p:cNvSpPr>
          <p:nvPr/>
        </p:nvSpPr>
        <p:spPr bwMode="auto">
          <a:xfrm>
            <a:off x="3048000" y="2057400"/>
            <a:ext cx="2057400" cy="1373188"/>
          </a:xfrm>
          <a:prstGeom prst="rect">
            <a:avLst/>
          </a:prstGeom>
          <a:noFill/>
          <a:ln w="9525">
            <a:noFill/>
            <a:round/>
            <a:headEnd/>
            <a:tailEnd/>
          </a:ln>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2800" b="1" dirty="0" err="1">
                <a:solidFill>
                  <a:srgbClr val="FCE20C"/>
                </a:solidFill>
                <a:effectLst>
                  <a:outerShdw blurRad="38100" dist="38100" dir="2700000" algn="tl">
                    <a:srgbClr val="C0C0C0"/>
                  </a:outerShdw>
                </a:effectLst>
                <a:latin typeface="Helvetica" pitchFamily="-84" charset="0"/>
                <a:ea typeface="MS Gothic" pitchFamily="49" charset="-128"/>
              </a:rPr>
              <a:t>Báp-têm</a:t>
            </a:r>
            <a:r>
              <a:rPr lang="en-GB" sz="2800" b="1" dirty="0">
                <a:solidFill>
                  <a:srgbClr val="FCE20C"/>
                </a:solidFill>
                <a:effectLst>
                  <a:outerShdw blurRad="38100" dist="38100" dir="2700000" algn="tl">
                    <a:srgbClr val="C0C0C0"/>
                  </a:outerShdw>
                </a:effectLst>
                <a:latin typeface="Helvetica" pitchFamily="-84" charset="0"/>
                <a:ea typeface="MS Gothic" pitchFamily="49" charset="-128"/>
              </a:rPr>
              <a:t/>
            </a:r>
            <a:br>
              <a:rPr lang="en-GB" sz="2800" b="1" dirty="0">
                <a:solidFill>
                  <a:srgbClr val="FCE20C"/>
                </a:solidFill>
                <a:effectLst>
                  <a:outerShdw blurRad="38100" dist="38100" dir="2700000" algn="tl">
                    <a:srgbClr val="C0C0C0"/>
                  </a:outerShdw>
                </a:effectLst>
                <a:latin typeface="Helvetica" pitchFamily="-84" charset="0"/>
                <a:ea typeface="MS Gothic" pitchFamily="49" charset="-128"/>
              </a:rPr>
            </a:br>
            <a:r>
              <a:rPr lang="en-GB" sz="2800" b="1" dirty="0" err="1">
                <a:solidFill>
                  <a:srgbClr val="FCE20C"/>
                </a:solidFill>
                <a:effectLst>
                  <a:outerShdw blurRad="38100" dist="38100" dir="2700000" algn="tl">
                    <a:srgbClr val="C0C0C0"/>
                  </a:outerShdw>
                </a:effectLst>
                <a:latin typeface="Helvetica" pitchFamily="-84" charset="0"/>
                <a:ea typeface="MS Gothic" pitchFamily="49" charset="-128"/>
              </a:rPr>
              <a:t>Lễ</a:t>
            </a:r>
            <a:r>
              <a:rPr lang="en-GB" sz="2800" b="1" dirty="0">
                <a:solidFill>
                  <a:srgbClr val="FCE20C"/>
                </a:solidFill>
                <a:effectLst>
                  <a:outerShdw blurRad="38100" dist="38100" dir="2700000" algn="tl">
                    <a:srgbClr val="C0C0C0"/>
                  </a:outerShdw>
                </a:effectLst>
                <a:latin typeface="Helvetica" pitchFamily="-84" charset="0"/>
                <a:ea typeface="MS Gothic" pitchFamily="49" charset="-128"/>
              </a:rPr>
              <a:t> </a:t>
            </a:r>
            <a:r>
              <a:rPr lang="en-GB" sz="2800" b="1" dirty="0" err="1">
                <a:solidFill>
                  <a:srgbClr val="FCE20C"/>
                </a:solidFill>
                <a:effectLst>
                  <a:outerShdw blurRad="38100" dist="38100" dir="2700000" algn="tl">
                    <a:srgbClr val="C0C0C0"/>
                  </a:outerShdw>
                </a:effectLst>
                <a:latin typeface="Helvetica" pitchFamily="-84" charset="0"/>
                <a:ea typeface="MS Gothic" pitchFamily="49" charset="-128"/>
              </a:rPr>
              <a:t>Tiệc</a:t>
            </a:r>
            <a:r>
              <a:rPr lang="en-GB" sz="2800" b="1" dirty="0">
                <a:solidFill>
                  <a:srgbClr val="FCE20C"/>
                </a:solidFill>
                <a:effectLst>
                  <a:outerShdw blurRad="38100" dist="38100" dir="2700000" algn="tl">
                    <a:srgbClr val="C0C0C0"/>
                  </a:outerShdw>
                </a:effectLst>
                <a:latin typeface="Helvetica" pitchFamily="-84" charset="0"/>
                <a:ea typeface="MS Gothic" pitchFamily="49" charset="-128"/>
              </a:rPr>
              <a:t> </a:t>
            </a:r>
            <a:r>
              <a:rPr lang="en-GB" sz="2800" b="1" dirty="0" err="1">
                <a:solidFill>
                  <a:srgbClr val="FCE20C"/>
                </a:solidFill>
                <a:effectLst>
                  <a:outerShdw blurRad="38100" dist="38100" dir="2700000" algn="tl">
                    <a:srgbClr val="C0C0C0"/>
                  </a:outerShdw>
                </a:effectLst>
                <a:latin typeface="Helvetica" pitchFamily="-84" charset="0"/>
                <a:ea typeface="MS Gothic" pitchFamily="49" charset="-128"/>
              </a:rPr>
              <a:t>Thánh</a:t>
            </a:r>
            <a:endParaRPr lang="en-GB" sz="2800" b="1" dirty="0">
              <a:solidFill>
                <a:srgbClr val="FCE20C"/>
              </a:solidFill>
              <a:effectLst>
                <a:outerShdw blurRad="38100" dist="38100" dir="2700000" algn="tl">
                  <a:srgbClr val="C0C0C0"/>
                </a:outerShdw>
              </a:effectLst>
              <a:latin typeface="Helvetica" pitchFamily="-84" charset="0"/>
              <a:ea typeface="MS Gothic" pitchFamily="49" charset="-128"/>
            </a:endParaRPr>
          </a:p>
        </p:txBody>
      </p:sp>
      <p:sp>
        <p:nvSpPr>
          <p:cNvPr id="34" name="Rectangle 16"/>
          <p:cNvSpPr>
            <a:spLocks noChangeArrowheads="1"/>
          </p:cNvSpPr>
          <p:nvPr/>
        </p:nvSpPr>
        <p:spPr bwMode="auto">
          <a:xfrm>
            <a:off x="5943600" y="1524006"/>
            <a:ext cx="2133600" cy="1065213"/>
          </a:xfrm>
          <a:prstGeom prst="rect">
            <a:avLst/>
          </a:prstGeom>
          <a:noFill/>
          <a:ln w="9525">
            <a:noFill/>
            <a:round/>
            <a:headEnd/>
            <a:tailEnd/>
          </a:ln>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dirty="0">
                <a:solidFill>
                  <a:srgbClr val="FCE20C"/>
                </a:solidFill>
                <a:effectLst>
                  <a:outerShdw blurRad="38100" dist="38100" dir="2700000" algn="tl">
                    <a:srgbClr val="C0C0C0"/>
                  </a:outerShdw>
                </a:effectLst>
                <a:latin typeface="Helvetica" pitchFamily="-84" charset="0"/>
                <a:ea typeface="MS Gothic" pitchFamily="49" charset="-128"/>
              </a:rPr>
              <a:t>7% ĐỘC ĐÁO!</a:t>
            </a:r>
          </a:p>
        </p:txBody>
      </p:sp>
      <p:sp>
        <p:nvSpPr>
          <p:cNvPr id="38" name="Left Arrow 37"/>
          <p:cNvSpPr>
            <a:spLocks noChangeArrowheads="1"/>
          </p:cNvSpPr>
          <p:nvPr/>
        </p:nvSpPr>
        <p:spPr bwMode="auto">
          <a:xfrm rot="-1315667">
            <a:off x="4991100" y="3441700"/>
            <a:ext cx="533400" cy="304800"/>
          </a:xfrm>
          <a:prstGeom prst="leftArrow">
            <a:avLst>
              <a:gd name="adj1" fmla="val 50000"/>
              <a:gd name="adj2" fmla="val 49997"/>
            </a:avLst>
          </a:prstGeom>
          <a:solidFill>
            <a:srgbClr val="00B8FF"/>
          </a:solidFill>
          <a:ln w="9525">
            <a:solidFill>
              <a:schemeClr val="tx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latin typeface="Times New Roman" charset="0"/>
              <a:ea typeface="MS Gothic" charset="0"/>
            </a:endParaRPr>
          </a:p>
        </p:txBody>
      </p:sp>
      <p:sp>
        <p:nvSpPr>
          <p:cNvPr id="39" name="Left Arrow 38"/>
          <p:cNvSpPr>
            <a:spLocks noChangeArrowheads="1"/>
          </p:cNvSpPr>
          <p:nvPr/>
        </p:nvSpPr>
        <p:spPr bwMode="auto">
          <a:xfrm rot="-1315667">
            <a:off x="5524500" y="2070100"/>
            <a:ext cx="533400" cy="304800"/>
          </a:xfrm>
          <a:prstGeom prst="leftArrow">
            <a:avLst>
              <a:gd name="adj1" fmla="val 50000"/>
              <a:gd name="adj2" fmla="val 49997"/>
            </a:avLst>
          </a:prstGeom>
          <a:solidFill>
            <a:srgbClr val="00B8FF"/>
          </a:solidFill>
          <a:ln w="9525">
            <a:solidFill>
              <a:schemeClr val="tx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latin typeface="Times New Roman" charset="0"/>
              <a:ea typeface="MS Gothic" charset="0"/>
            </a:endParaRPr>
          </a:p>
        </p:txBody>
      </p:sp>
      <p:sp>
        <p:nvSpPr>
          <p:cNvPr id="49182" name="TextBox 36"/>
          <p:cNvSpPr txBox="1">
            <a:spLocks noChangeArrowheads="1"/>
          </p:cNvSpPr>
          <p:nvPr/>
        </p:nvSpPr>
        <p:spPr bwMode="auto">
          <a:xfrm>
            <a:off x="8388355" y="3"/>
            <a:ext cx="582294" cy="369267"/>
          </a:xfrm>
          <a:prstGeom prst="rect">
            <a:avLst/>
          </a:prstGeom>
          <a:noFill/>
          <a:ln w="9525">
            <a:noFill/>
            <a:miter lim="800000"/>
            <a:headEnd/>
            <a:tailEnd/>
          </a:ln>
        </p:spPr>
        <p:txBody>
          <a:bodyPr wrap="none" lIns="91376" tIns="45688" rIns="91376" bIns="45688">
            <a:spAutoFit/>
          </a:bodyPr>
          <a:lstStyle/>
          <a:p>
            <a:r>
              <a:rPr lang="en-US" b="1">
                <a:solidFill>
                  <a:srgbClr val="FFFFFF"/>
                </a:solidFill>
                <a:latin typeface="Arial" pitchFamily="34" charset="0"/>
                <a:ea typeface="MS Gothic" pitchFamily="49" charset="-128"/>
              </a:rPr>
              <a:t>51b</a:t>
            </a: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 calcmode="lin" valueType="num">
                                      <p:cBhvr>
                                        <p:cTn id="14" dur="500" fill="hold"/>
                                        <p:tgtEl>
                                          <p:spTgt spid="25"/>
                                        </p:tgtEl>
                                        <p:attrNameLst>
                                          <p:attrName>style.rotation</p:attrName>
                                        </p:attrNameLst>
                                      </p:cBhvr>
                                      <p:tavLst>
                                        <p:tav tm="0">
                                          <p:val>
                                            <p:fltVal val="360"/>
                                          </p:val>
                                        </p:tav>
                                        <p:tav tm="100000">
                                          <p:val>
                                            <p:fltVal val="0"/>
                                          </p:val>
                                        </p:tav>
                                      </p:tavLst>
                                    </p:anim>
                                    <p:animEffect transition="in" filter="fade">
                                      <p:cBhvr>
                                        <p:cTn id="15" dur="500"/>
                                        <p:tgtEl>
                                          <p:spTgt spid="2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 calcmode="lin" valueType="num">
                                      <p:cBhvr>
                                        <p:cTn id="22" dur="500" fill="hold"/>
                                        <p:tgtEl>
                                          <p:spTgt spid="27"/>
                                        </p:tgtEl>
                                        <p:attrNameLst>
                                          <p:attrName>style.rotation</p:attrName>
                                        </p:attrNameLst>
                                      </p:cBhvr>
                                      <p:tavLst>
                                        <p:tav tm="0">
                                          <p:val>
                                            <p:fltVal val="360"/>
                                          </p:val>
                                        </p:tav>
                                        <p:tav tm="100000">
                                          <p:val>
                                            <p:fltVal val="0"/>
                                          </p:val>
                                        </p:tav>
                                      </p:tavLst>
                                    </p:anim>
                                    <p:animEffect transition="in" filter="fade">
                                      <p:cBhvr>
                                        <p:cTn id="23" dur="5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 calcmode="lin" valueType="num">
                                      <p:cBhvr>
                                        <p:cTn id="30" dur="500" fill="hold"/>
                                        <p:tgtEl>
                                          <p:spTgt spid="33"/>
                                        </p:tgtEl>
                                        <p:attrNameLst>
                                          <p:attrName>style.rotation</p:attrName>
                                        </p:attrNameLst>
                                      </p:cBhvr>
                                      <p:tavLst>
                                        <p:tav tm="0">
                                          <p:val>
                                            <p:fltVal val="360"/>
                                          </p:val>
                                        </p:tav>
                                        <p:tav tm="100000">
                                          <p:val>
                                            <p:fltVal val="0"/>
                                          </p:val>
                                        </p:tav>
                                      </p:tavLst>
                                    </p:anim>
                                    <p:animEffect transition="in" filter="fade">
                                      <p:cBhvr>
                                        <p:cTn id="31" dur="500"/>
                                        <p:tgtEl>
                                          <p:spTgt spid="3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 calcmode="lin" valueType="num">
                                      <p:cBhvr>
                                        <p:cTn id="38" dur="500" fill="hold"/>
                                        <p:tgtEl>
                                          <p:spTgt spid="26"/>
                                        </p:tgtEl>
                                        <p:attrNameLst>
                                          <p:attrName>style.rotation</p:attrName>
                                        </p:attrNameLst>
                                      </p:cBhvr>
                                      <p:tavLst>
                                        <p:tav tm="0">
                                          <p:val>
                                            <p:fltVal val="360"/>
                                          </p:val>
                                        </p:tav>
                                        <p:tav tm="100000">
                                          <p:val>
                                            <p:fltVal val="0"/>
                                          </p:val>
                                        </p:tav>
                                      </p:tavLst>
                                    </p:anim>
                                    <p:animEffect transition="in" filter="fade">
                                      <p:cBhvr>
                                        <p:cTn id="39" dur="500"/>
                                        <p:tgtEl>
                                          <p:spTgt spid="2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9" presetClass="entr" presetSubtype="0" decel="10000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 calcmode="lin" valueType="num">
                                      <p:cBhvr>
                                        <p:cTn id="46" dur="500" fill="hold"/>
                                        <p:tgtEl>
                                          <p:spTgt spid="30"/>
                                        </p:tgtEl>
                                        <p:attrNameLst>
                                          <p:attrName>style.rotation</p:attrName>
                                        </p:attrNameLst>
                                      </p:cBhvr>
                                      <p:tavLst>
                                        <p:tav tm="0">
                                          <p:val>
                                            <p:fltVal val="360"/>
                                          </p:val>
                                        </p:tav>
                                        <p:tav tm="100000">
                                          <p:val>
                                            <p:fltVal val="0"/>
                                          </p:val>
                                        </p:tav>
                                      </p:tavLst>
                                    </p:anim>
                                    <p:animEffect transition="in" filter="fade">
                                      <p:cBhvr>
                                        <p:cTn id="47" dur="500"/>
                                        <p:tgtEl>
                                          <p:spTgt spid="3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9" presetClass="entr" presetSubtype="0" decel="10000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fltVal val="0"/>
                                          </p:val>
                                        </p:tav>
                                        <p:tav tm="100000">
                                          <p:val>
                                            <p:strVal val="#ppt_w"/>
                                          </p:val>
                                        </p:tav>
                                      </p:tavLst>
                                    </p:anim>
                                    <p:anim calcmode="lin" valueType="num">
                                      <p:cBhvr>
                                        <p:cTn id="53" dur="500" fill="hold"/>
                                        <p:tgtEl>
                                          <p:spTgt spid="28"/>
                                        </p:tgtEl>
                                        <p:attrNameLst>
                                          <p:attrName>ppt_h</p:attrName>
                                        </p:attrNameLst>
                                      </p:cBhvr>
                                      <p:tavLst>
                                        <p:tav tm="0">
                                          <p:val>
                                            <p:fltVal val="0"/>
                                          </p:val>
                                        </p:tav>
                                        <p:tav tm="100000">
                                          <p:val>
                                            <p:strVal val="#ppt_h"/>
                                          </p:val>
                                        </p:tav>
                                      </p:tavLst>
                                    </p:anim>
                                    <p:anim calcmode="lin" valueType="num">
                                      <p:cBhvr>
                                        <p:cTn id="54" dur="500" fill="hold"/>
                                        <p:tgtEl>
                                          <p:spTgt spid="28"/>
                                        </p:tgtEl>
                                        <p:attrNameLst>
                                          <p:attrName>style.rotation</p:attrName>
                                        </p:attrNameLst>
                                      </p:cBhvr>
                                      <p:tavLst>
                                        <p:tav tm="0">
                                          <p:val>
                                            <p:fltVal val="360"/>
                                          </p:val>
                                        </p:tav>
                                        <p:tav tm="100000">
                                          <p:val>
                                            <p:fltVal val="0"/>
                                          </p:val>
                                        </p:tav>
                                      </p:tavLst>
                                    </p:anim>
                                    <p:animEffect transition="in" filter="fade">
                                      <p:cBhvr>
                                        <p:cTn id="55" dur="500"/>
                                        <p:tgtEl>
                                          <p:spTgt spid="2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9" presetClass="entr" presetSubtype="0" decel="100000"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p:cTn id="60" dur="500" fill="hold"/>
                                        <p:tgtEl>
                                          <p:spTgt spid="32"/>
                                        </p:tgtEl>
                                        <p:attrNameLst>
                                          <p:attrName>ppt_w</p:attrName>
                                        </p:attrNameLst>
                                      </p:cBhvr>
                                      <p:tavLst>
                                        <p:tav tm="0">
                                          <p:val>
                                            <p:fltVal val="0"/>
                                          </p:val>
                                        </p:tav>
                                        <p:tav tm="100000">
                                          <p:val>
                                            <p:strVal val="#ppt_w"/>
                                          </p:val>
                                        </p:tav>
                                      </p:tavLst>
                                    </p:anim>
                                    <p:anim calcmode="lin" valueType="num">
                                      <p:cBhvr>
                                        <p:cTn id="61" dur="500" fill="hold"/>
                                        <p:tgtEl>
                                          <p:spTgt spid="32"/>
                                        </p:tgtEl>
                                        <p:attrNameLst>
                                          <p:attrName>ppt_h</p:attrName>
                                        </p:attrNameLst>
                                      </p:cBhvr>
                                      <p:tavLst>
                                        <p:tav tm="0">
                                          <p:val>
                                            <p:fltVal val="0"/>
                                          </p:val>
                                        </p:tav>
                                        <p:tav tm="100000">
                                          <p:val>
                                            <p:strVal val="#ppt_h"/>
                                          </p:val>
                                        </p:tav>
                                      </p:tavLst>
                                    </p:anim>
                                    <p:anim calcmode="lin" valueType="num">
                                      <p:cBhvr>
                                        <p:cTn id="62" dur="500" fill="hold"/>
                                        <p:tgtEl>
                                          <p:spTgt spid="32"/>
                                        </p:tgtEl>
                                        <p:attrNameLst>
                                          <p:attrName>style.rotation</p:attrName>
                                        </p:attrNameLst>
                                      </p:cBhvr>
                                      <p:tavLst>
                                        <p:tav tm="0">
                                          <p:val>
                                            <p:fltVal val="360"/>
                                          </p:val>
                                        </p:tav>
                                        <p:tav tm="100000">
                                          <p:val>
                                            <p:fltVal val="0"/>
                                          </p:val>
                                        </p:tav>
                                      </p:tavLst>
                                    </p:anim>
                                    <p:animEffect transition="in" filter="fade">
                                      <p:cBhvr>
                                        <p:cTn id="63" dur="500"/>
                                        <p:tgtEl>
                                          <p:spTgt spid="32"/>
                                        </p:tgtEl>
                                      </p:cBhvr>
                                    </p:animEffect>
                                  </p:childTnLst>
                                </p:cTn>
                              </p:par>
                            </p:childTnLst>
                          </p:cTn>
                        </p:par>
                        <p:par>
                          <p:cTn id="64" fill="hold" nodeType="afterGroup">
                            <p:stCondLst>
                              <p:cond delay="500"/>
                            </p:stCondLst>
                            <p:childTnLst>
                              <p:par>
                                <p:cTn id="65" presetID="22" presetClass="entr" presetSubtype="2"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right)">
                                      <p:cBhvr>
                                        <p:cTn id="67" dur="500"/>
                                        <p:tgtEl>
                                          <p:spTgt spid="38"/>
                                        </p:tgtEl>
                                      </p:cBhvr>
                                    </p:animEffect>
                                  </p:childTnLst>
                                </p:cTn>
                              </p:par>
                            </p:childTnLst>
                          </p:cTn>
                        </p:par>
                        <p:par>
                          <p:cTn id="68" fill="hold" nodeType="afterGroup">
                            <p:stCondLst>
                              <p:cond delay="1000"/>
                            </p:stCondLst>
                            <p:childTnLst>
                              <p:par>
                                <p:cTn id="69" presetID="22" presetClass="entr" presetSubtype="2" fill="hold" nodeType="after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right)">
                                      <p:cBhvr>
                                        <p:cTn id="71" dur="500"/>
                                        <p:tgtEl>
                                          <p:spTgt spid="3"/>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9" presetClass="entr" presetSubtype="0" decel="100000"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p:cTn id="76" dur="500" fill="hold"/>
                                        <p:tgtEl>
                                          <p:spTgt spid="29"/>
                                        </p:tgtEl>
                                        <p:attrNameLst>
                                          <p:attrName>ppt_w</p:attrName>
                                        </p:attrNameLst>
                                      </p:cBhvr>
                                      <p:tavLst>
                                        <p:tav tm="0">
                                          <p:val>
                                            <p:fltVal val="0"/>
                                          </p:val>
                                        </p:tav>
                                        <p:tav tm="100000">
                                          <p:val>
                                            <p:strVal val="#ppt_w"/>
                                          </p:val>
                                        </p:tav>
                                      </p:tavLst>
                                    </p:anim>
                                    <p:anim calcmode="lin" valueType="num">
                                      <p:cBhvr>
                                        <p:cTn id="77" dur="500" fill="hold"/>
                                        <p:tgtEl>
                                          <p:spTgt spid="29"/>
                                        </p:tgtEl>
                                        <p:attrNameLst>
                                          <p:attrName>ppt_h</p:attrName>
                                        </p:attrNameLst>
                                      </p:cBhvr>
                                      <p:tavLst>
                                        <p:tav tm="0">
                                          <p:val>
                                            <p:fltVal val="0"/>
                                          </p:val>
                                        </p:tav>
                                        <p:tav tm="100000">
                                          <p:val>
                                            <p:strVal val="#ppt_h"/>
                                          </p:val>
                                        </p:tav>
                                      </p:tavLst>
                                    </p:anim>
                                    <p:anim calcmode="lin" valueType="num">
                                      <p:cBhvr>
                                        <p:cTn id="78" dur="500" fill="hold"/>
                                        <p:tgtEl>
                                          <p:spTgt spid="29"/>
                                        </p:tgtEl>
                                        <p:attrNameLst>
                                          <p:attrName>style.rotation</p:attrName>
                                        </p:attrNameLst>
                                      </p:cBhvr>
                                      <p:tavLst>
                                        <p:tav tm="0">
                                          <p:val>
                                            <p:fltVal val="360"/>
                                          </p:val>
                                        </p:tav>
                                        <p:tav tm="100000">
                                          <p:val>
                                            <p:fltVal val="0"/>
                                          </p:val>
                                        </p:tav>
                                      </p:tavLst>
                                    </p:anim>
                                    <p:animEffect transition="in" filter="fade">
                                      <p:cBhvr>
                                        <p:cTn id="79" dur="500"/>
                                        <p:tgtEl>
                                          <p:spTgt spid="29"/>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49" presetClass="entr" presetSubtype="0" decel="100000" fill="hold" grpId="0" nodeType="clickEffect">
                                  <p:stCondLst>
                                    <p:cond delay="0"/>
                                  </p:stCondLst>
                                  <p:childTnLst>
                                    <p:set>
                                      <p:cBhvr>
                                        <p:cTn id="83" dur="1" fill="hold">
                                          <p:stCondLst>
                                            <p:cond delay="0"/>
                                          </p:stCondLst>
                                        </p:cTn>
                                        <p:tgtEl>
                                          <p:spTgt spid="34"/>
                                        </p:tgtEl>
                                        <p:attrNameLst>
                                          <p:attrName>style.visibility</p:attrName>
                                        </p:attrNameLst>
                                      </p:cBhvr>
                                      <p:to>
                                        <p:strVal val="visible"/>
                                      </p:to>
                                    </p:set>
                                    <p:anim calcmode="lin" valueType="num">
                                      <p:cBhvr>
                                        <p:cTn id="84" dur="500" fill="hold"/>
                                        <p:tgtEl>
                                          <p:spTgt spid="34"/>
                                        </p:tgtEl>
                                        <p:attrNameLst>
                                          <p:attrName>ppt_w</p:attrName>
                                        </p:attrNameLst>
                                      </p:cBhvr>
                                      <p:tavLst>
                                        <p:tav tm="0">
                                          <p:val>
                                            <p:fltVal val="0"/>
                                          </p:val>
                                        </p:tav>
                                        <p:tav tm="100000">
                                          <p:val>
                                            <p:strVal val="#ppt_w"/>
                                          </p:val>
                                        </p:tav>
                                      </p:tavLst>
                                    </p:anim>
                                    <p:anim calcmode="lin" valueType="num">
                                      <p:cBhvr>
                                        <p:cTn id="85" dur="500" fill="hold"/>
                                        <p:tgtEl>
                                          <p:spTgt spid="34"/>
                                        </p:tgtEl>
                                        <p:attrNameLst>
                                          <p:attrName>ppt_h</p:attrName>
                                        </p:attrNameLst>
                                      </p:cBhvr>
                                      <p:tavLst>
                                        <p:tav tm="0">
                                          <p:val>
                                            <p:fltVal val="0"/>
                                          </p:val>
                                        </p:tav>
                                        <p:tav tm="100000">
                                          <p:val>
                                            <p:strVal val="#ppt_h"/>
                                          </p:val>
                                        </p:tav>
                                      </p:tavLst>
                                    </p:anim>
                                    <p:anim calcmode="lin" valueType="num">
                                      <p:cBhvr>
                                        <p:cTn id="86" dur="500" fill="hold"/>
                                        <p:tgtEl>
                                          <p:spTgt spid="34"/>
                                        </p:tgtEl>
                                        <p:attrNameLst>
                                          <p:attrName>style.rotation</p:attrName>
                                        </p:attrNameLst>
                                      </p:cBhvr>
                                      <p:tavLst>
                                        <p:tav tm="0">
                                          <p:val>
                                            <p:fltVal val="360"/>
                                          </p:val>
                                        </p:tav>
                                        <p:tav tm="100000">
                                          <p:val>
                                            <p:fltVal val="0"/>
                                          </p:val>
                                        </p:tav>
                                      </p:tavLst>
                                    </p:anim>
                                    <p:animEffect transition="in" filter="fade">
                                      <p:cBhvr>
                                        <p:cTn id="87" dur="500"/>
                                        <p:tgtEl>
                                          <p:spTgt spid="34"/>
                                        </p:tgtEl>
                                      </p:cBhvr>
                                    </p:animEffect>
                                  </p:childTnLst>
                                </p:cTn>
                              </p:par>
                            </p:childTnLst>
                          </p:cTn>
                        </p:par>
                        <p:par>
                          <p:cTn id="88" fill="hold" nodeType="afterGroup">
                            <p:stCondLst>
                              <p:cond delay="500"/>
                            </p:stCondLst>
                            <p:childTnLst>
                              <p:par>
                                <p:cTn id="89" presetID="22" presetClass="entr" presetSubtype="2" fill="hold" grpId="0" nodeType="after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wipe(right)">
                                      <p:cBhvr>
                                        <p:cTn id="9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6" grpId="0" animBg="1"/>
      <p:bldP spid="24" grpId="0"/>
      <p:bldP spid="28" grpId="0" animBg="1"/>
      <p:bldP spid="29" grpId="0"/>
      <p:bldP spid="30" grpId="0"/>
      <p:bldP spid="32" grpId="0"/>
      <p:bldP spid="33" grpId="0"/>
      <p:bldP spid="34" grpId="0"/>
      <p:bldP spid="38" grpId="0" animBg="1"/>
      <p:bldP spid="3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91841"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40" y="0"/>
            <a:ext cx="8401050" cy="6400800"/>
          </a:xfrm>
          <a:prstGeom prst="rect">
            <a:avLst/>
          </a:prstGeom>
          <a:blipFill dpi="0" rotWithShape="0">
            <a:blip r:embed="rId5" cstate="print"/>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291842"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sp>
        <p:nvSpPr>
          <p:cNvPr id="291843"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sp>
        <p:nvSpPr>
          <p:cNvPr id="291844"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sp>
        <p:nvSpPr>
          <p:cNvPr id="291845"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sp>
        <p:nvSpPr>
          <p:cNvPr id="291846"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sp>
        <p:nvSpPr>
          <p:cNvPr id="291847"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sp>
        <p:nvSpPr>
          <p:cNvPr id="291848" name="Rectangle 8"/>
          <p:cNvSpPr>
            <a:spLocks noChangeArrowheads="1"/>
          </p:cNvSpPr>
          <p:nvPr/>
        </p:nvSpPr>
        <p:spPr bwMode="auto">
          <a:xfrm>
            <a:off x="4814890" y="946150"/>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0066FF"/>
                </a:solidFill>
                <a:latin typeface="Helvetica" charset="0"/>
                <a:ea typeface="MS Gothic" charset="0"/>
                <a:cs typeface="MS Gothic" charset="0"/>
              </a:rPr>
              <a:t>2</a:t>
            </a:r>
          </a:p>
        </p:txBody>
      </p:sp>
      <p:sp>
        <p:nvSpPr>
          <p:cNvPr id="291849" name="Rectangle 9"/>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0066FF"/>
                </a:solidFill>
                <a:latin typeface="Helvetica" charset="0"/>
                <a:ea typeface="MS Gothic" charset="0"/>
                <a:cs typeface="MS Gothic" charset="0"/>
              </a:rPr>
              <a:t>3</a:t>
            </a:r>
          </a:p>
        </p:txBody>
      </p:sp>
      <p:sp>
        <p:nvSpPr>
          <p:cNvPr id="291850" name="Rectangle 10"/>
          <p:cNvSpPr>
            <a:spLocks noChangeArrowheads="1"/>
          </p:cNvSpPr>
          <p:nvPr/>
        </p:nvSpPr>
        <p:spPr bwMode="auto">
          <a:xfrm>
            <a:off x="4860930" y="3624263"/>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291851" name="Rectangle 11"/>
          <p:cNvSpPr>
            <a:spLocks noChangeArrowheads="1"/>
          </p:cNvSpPr>
          <p:nvPr/>
        </p:nvSpPr>
        <p:spPr bwMode="auto">
          <a:xfrm>
            <a:off x="1412880" y="962025"/>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0066FF"/>
                </a:solidFill>
                <a:latin typeface="Helvetica" charset="0"/>
                <a:ea typeface="MS Gothic" charset="0"/>
                <a:cs typeface="MS Gothic" charset="0"/>
              </a:rPr>
              <a:t>1</a:t>
            </a:r>
          </a:p>
        </p:txBody>
      </p:sp>
      <p:grpSp>
        <p:nvGrpSpPr>
          <p:cNvPr id="2" name="Group 12"/>
          <p:cNvGrpSpPr>
            <a:grpSpLocks/>
          </p:cNvGrpSpPr>
          <p:nvPr/>
        </p:nvGrpSpPr>
        <p:grpSpPr bwMode="auto">
          <a:xfrm>
            <a:off x="1652588" y="1647827"/>
            <a:ext cx="890587" cy="1378386"/>
            <a:chOff x="1145" y="1176"/>
            <a:chExt cx="617" cy="985"/>
          </a:xfrm>
        </p:grpSpPr>
        <p:sp>
          <p:nvSpPr>
            <p:cNvPr id="291887" name="Rectangle 13"/>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charset="0"/>
                  <a:ea typeface="MS Gothic" charset="0"/>
                  <a:cs typeface="MS Gothic" charset="0"/>
                </a:rPr>
                <a:t>TO:</a:t>
              </a:r>
            </a:p>
          </p:txBody>
        </p:sp>
        <p:sp>
          <p:nvSpPr>
            <p:cNvPr id="291888" name="Rectangle 14"/>
            <p:cNvSpPr>
              <a:spLocks noChangeArrowheads="1"/>
            </p:cNvSpPr>
            <p:nvPr/>
          </p:nvSpPr>
          <p:spPr bwMode="auto">
            <a:xfrm>
              <a:off x="1145" y="1530"/>
              <a:ext cx="587"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charset="0"/>
                  <a:ea typeface="MS Gothic" charset="0"/>
                  <a:cs typeface="MS Gothic" charset="0"/>
                </a:rPr>
                <a:t>AS:</a:t>
              </a:r>
            </a:p>
          </p:txBody>
        </p:sp>
        <p:sp>
          <p:nvSpPr>
            <p:cNvPr id="291889" name="Rectangle 15"/>
            <p:cNvSpPr>
              <a:spLocks noChangeArrowheads="1"/>
            </p:cNvSpPr>
            <p:nvPr/>
          </p:nvSpPr>
          <p:spPr bwMode="auto">
            <a:xfrm>
              <a:off x="1145" y="1834"/>
              <a:ext cx="61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charset="0"/>
                  <a:ea typeface="MS Gothic" charset="0"/>
                  <a:cs typeface="MS Gothic" charset="0"/>
                </a:rPr>
                <a:t>WHAT</a:t>
              </a:r>
            </a:p>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charset="0"/>
                  <a:ea typeface="MS Gothic" charset="0"/>
                  <a:cs typeface="MS Gothic" charset="0"/>
                </a:rPr>
                <a:t>HE:</a:t>
              </a:r>
            </a:p>
          </p:txBody>
        </p:sp>
      </p:grpSp>
      <p:grpSp>
        <p:nvGrpSpPr>
          <p:cNvPr id="3" name="Group 16"/>
          <p:cNvGrpSpPr>
            <a:grpSpLocks/>
          </p:cNvGrpSpPr>
          <p:nvPr/>
        </p:nvGrpSpPr>
        <p:grpSpPr bwMode="auto">
          <a:xfrm>
            <a:off x="5070475" y="1658941"/>
            <a:ext cx="890588" cy="1378386"/>
            <a:chOff x="3513" y="1184"/>
            <a:chExt cx="617" cy="985"/>
          </a:xfrm>
        </p:grpSpPr>
        <p:sp>
          <p:nvSpPr>
            <p:cNvPr id="291884" name="Rectangle 17"/>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charset="0"/>
                  <a:ea typeface="MS Gothic" charset="0"/>
                  <a:cs typeface="MS Gothic" charset="0"/>
                </a:rPr>
                <a:t>TO:</a:t>
              </a:r>
            </a:p>
          </p:txBody>
        </p:sp>
        <p:sp>
          <p:nvSpPr>
            <p:cNvPr id="291885" name="Rectangle 18"/>
            <p:cNvSpPr>
              <a:spLocks noChangeArrowheads="1"/>
            </p:cNvSpPr>
            <p:nvPr/>
          </p:nvSpPr>
          <p:spPr bwMode="auto">
            <a:xfrm>
              <a:off x="3513" y="1538"/>
              <a:ext cx="587"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charset="0"/>
                  <a:ea typeface="MS Gothic" charset="0"/>
                  <a:cs typeface="MS Gothic" charset="0"/>
                </a:rPr>
                <a:t>AS:</a:t>
              </a:r>
            </a:p>
          </p:txBody>
        </p:sp>
        <p:sp>
          <p:nvSpPr>
            <p:cNvPr id="291886" name="Rectangle 19"/>
            <p:cNvSpPr>
              <a:spLocks noChangeArrowheads="1"/>
            </p:cNvSpPr>
            <p:nvPr/>
          </p:nvSpPr>
          <p:spPr bwMode="auto">
            <a:xfrm>
              <a:off x="3513" y="1842"/>
              <a:ext cx="61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charset="0"/>
                  <a:ea typeface="MS Gothic" charset="0"/>
                  <a:cs typeface="MS Gothic" charset="0"/>
                </a:rPr>
                <a:t>WHAT</a:t>
              </a:r>
            </a:p>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charset="0"/>
                  <a:ea typeface="MS Gothic" charset="0"/>
                  <a:cs typeface="MS Gothic" charset="0"/>
                </a:rPr>
                <a:t>HE:</a:t>
              </a:r>
            </a:p>
          </p:txBody>
        </p:sp>
      </p:grpSp>
      <p:grpSp>
        <p:nvGrpSpPr>
          <p:cNvPr id="4" name="Group 20"/>
          <p:cNvGrpSpPr>
            <a:grpSpLocks/>
          </p:cNvGrpSpPr>
          <p:nvPr/>
        </p:nvGrpSpPr>
        <p:grpSpPr bwMode="auto">
          <a:xfrm>
            <a:off x="1674817" y="4325942"/>
            <a:ext cx="890587" cy="1378386"/>
            <a:chOff x="1161" y="3088"/>
            <a:chExt cx="617" cy="985"/>
          </a:xfrm>
        </p:grpSpPr>
        <p:sp>
          <p:nvSpPr>
            <p:cNvPr id="291881" name="Rectangle 21"/>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charset="0"/>
                  <a:ea typeface="MS Gothic" charset="0"/>
                  <a:cs typeface="MS Gothic" charset="0"/>
                </a:rPr>
                <a:t>TO:</a:t>
              </a:r>
            </a:p>
          </p:txBody>
        </p:sp>
        <p:sp>
          <p:nvSpPr>
            <p:cNvPr id="291882" name="Rectangle 22"/>
            <p:cNvSpPr>
              <a:spLocks noChangeArrowheads="1"/>
            </p:cNvSpPr>
            <p:nvPr/>
          </p:nvSpPr>
          <p:spPr bwMode="auto">
            <a:xfrm>
              <a:off x="1161" y="3442"/>
              <a:ext cx="587"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charset="0"/>
                  <a:ea typeface="MS Gothic" charset="0"/>
                  <a:cs typeface="MS Gothic" charset="0"/>
                </a:rPr>
                <a:t>AS:</a:t>
              </a:r>
            </a:p>
          </p:txBody>
        </p:sp>
        <p:sp>
          <p:nvSpPr>
            <p:cNvPr id="291883" name="Rectangle 23"/>
            <p:cNvSpPr>
              <a:spLocks noChangeArrowheads="1"/>
            </p:cNvSpPr>
            <p:nvPr/>
          </p:nvSpPr>
          <p:spPr bwMode="auto">
            <a:xfrm>
              <a:off x="1161" y="3746"/>
              <a:ext cx="61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charset="0"/>
                  <a:ea typeface="MS Gothic" charset="0"/>
                  <a:cs typeface="MS Gothic" charset="0"/>
                </a:rPr>
                <a:t>WHAT</a:t>
              </a:r>
            </a:p>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charset="0"/>
                  <a:ea typeface="MS Gothic" charset="0"/>
                  <a:cs typeface="MS Gothic" charset="0"/>
                </a:rPr>
                <a:t>HE:</a:t>
              </a:r>
            </a:p>
          </p:txBody>
        </p:sp>
      </p:grpSp>
      <p:grpSp>
        <p:nvGrpSpPr>
          <p:cNvPr id="5" name="Group 24"/>
          <p:cNvGrpSpPr>
            <a:grpSpLocks/>
          </p:cNvGrpSpPr>
          <p:nvPr/>
        </p:nvGrpSpPr>
        <p:grpSpPr bwMode="auto">
          <a:xfrm>
            <a:off x="5011738" y="4325942"/>
            <a:ext cx="890587" cy="1378386"/>
            <a:chOff x="3473" y="3088"/>
            <a:chExt cx="617" cy="985"/>
          </a:xfrm>
        </p:grpSpPr>
        <p:sp>
          <p:nvSpPr>
            <p:cNvPr id="291878" name="Rectangle 25"/>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dirty="0">
                  <a:solidFill>
                    <a:srgbClr val="FAFD00"/>
                  </a:solidFill>
                  <a:latin typeface="Helvetica" charset="0"/>
                  <a:ea typeface="MS Gothic" charset="0"/>
                  <a:cs typeface="MS Gothic" charset="0"/>
                </a:rPr>
                <a:t>CHO:</a:t>
              </a:r>
            </a:p>
          </p:txBody>
        </p:sp>
        <p:sp>
          <p:nvSpPr>
            <p:cNvPr id="291879" name="Rectangle 26"/>
            <p:cNvSpPr>
              <a:spLocks noChangeArrowheads="1"/>
            </p:cNvSpPr>
            <p:nvPr/>
          </p:nvSpPr>
          <p:spPr bwMode="auto">
            <a:xfrm>
              <a:off x="3473" y="3442"/>
              <a:ext cx="587"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dirty="0">
                  <a:solidFill>
                    <a:srgbClr val="FAFD00"/>
                  </a:solidFill>
                  <a:latin typeface="Helvetica" charset="0"/>
                  <a:ea typeface="MS Gothic" charset="0"/>
                  <a:cs typeface="MS Gothic" charset="0"/>
                </a:rPr>
                <a:t>NHƯ:</a:t>
              </a:r>
            </a:p>
          </p:txBody>
        </p:sp>
        <p:sp>
          <p:nvSpPr>
            <p:cNvPr id="291880" name="Rectangle 27"/>
            <p:cNvSpPr>
              <a:spLocks noChangeArrowheads="1"/>
            </p:cNvSpPr>
            <p:nvPr/>
          </p:nvSpPr>
          <p:spPr bwMode="auto">
            <a:xfrm>
              <a:off x="3473" y="3746"/>
              <a:ext cx="61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dirty="0" err="1">
                  <a:solidFill>
                    <a:srgbClr val="FAFD00"/>
                  </a:solidFill>
                  <a:latin typeface="Helvetica" charset="0"/>
                  <a:ea typeface="MS Gothic" charset="0"/>
                  <a:cs typeface="MS Gothic" charset="0"/>
                </a:rPr>
                <a:t>ĐiỀU</a:t>
              </a:r>
              <a:endParaRPr lang="en-GB" b="1" dirty="0">
                <a:solidFill>
                  <a:srgbClr val="FAFD00"/>
                </a:solidFill>
                <a:latin typeface="Helvetica" charset="0"/>
                <a:ea typeface="MS Gothic" charset="0"/>
                <a:cs typeface="MS Gothic" charset="0"/>
              </a:endParaRPr>
            </a:p>
            <a:p>
              <a:pPr>
                <a:lnSpc>
                  <a:spcPct val="35000"/>
                </a:lnSpc>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dirty="0">
                  <a:solidFill>
                    <a:srgbClr val="FAFD00"/>
                  </a:solidFill>
                  <a:latin typeface="Helvetica" charset="0"/>
                  <a:ea typeface="MS Gothic" charset="0"/>
                  <a:cs typeface="MS Gothic" charset="0"/>
                </a:rPr>
                <a:t>NGÀI:</a:t>
              </a:r>
            </a:p>
          </p:txBody>
        </p:sp>
      </p:grpSp>
      <p:sp>
        <p:nvSpPr>
          <p:cNvPr id="291856" name="Rectangle 28"/>
          <p:cNvSpPr>
            <a:spLocks noChangeArrowheads="1"/>
          </p:cNvSpPr>
          <p:nvPr/>
        </p:nvSpPr>
        <p:spPr bwMode="auto">
          <a:xfrm>
            <a:off x="1757363" y="1004889"/>
            <a:ext cx="2355850" cy="57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0066FF"/>
                </a:solidFill>
                <a:latin typeface="Helvetica" charset="0"/>
                <a:ea typeface="MS Gothic" charset="0"/>
                <a:cs typeface="MS Gothic" charset="0"/>
              </a:rPr>
              <a:t>MATTHEW</a:t>
            </a:r>
          </a:p>
        </p:txBody>
      </p:sp>
      <p:sp>
        <p:nvSpPr>
          <p:cNvPr id="291857" name="Rectangle 29"/>
          <p:cNvSpPr>
            <a:spLocks noChangeArrowheads="1"/>
          </p:cNvSpPr>
          <p:nvPr/>
        </p:nvSpPr>
        <p:spPr bwMode="auto">
          <a:xfrm>
            <a:off x="5588006" y="1025526"/>
            <a:ext cx="2036763" cy="57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0066FF"/>
                </a:solidFill>
                <a:latin typeface="Helvetica" charset="0"/>
                <a:ea typeface="MS Gothic" charset="0"/>
                <a:cs typeface="MS Gothic" charset="0"/>
              </a:rPr>
              <a:t>MARK</a:t>
            </a:r>
          </a:p>
        </p:txBody>
      </p:sp>
      <p:sp>
        <p:nvSpPr>
          <p:cNvPr id="291858" name="Rectangle 30"/>
          <p:cNvSpPr>
            <a:spLocks noChangeArrowheads="1"/>
          </p:cNvSpPr>
          <p:nvPr/>
        </p:nvSpPr>
        <p:spPr bwMode="auto">
          <a:xfrm>
            <a:off x="2149481" y="3692526"/>
            <a:ext cx="2035175" cy="57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0066FF"/>
                </a:solidFill>
                <a:latin typeface="Helvetica" charset="0"/>
                <a:ea typeface="MS Gothic" charset="0"/>
                <a:cs typeface="MS Gothic" charset="0"/>
              </a:rPr>
              <a:t>LUKE</a:t>
            </a:r>
          </a:p>
        </p:txBody>
      </p:sp>
      <p:sp>
        <p:nvSpPr>
          <p:cNvPr id="291859" name="Rectangle 31"/>
          <p:cNvSpPr>
            <a:spLocks noChangeArrowheads="1"/>
          </p:cNvSpPr>
          <p:nvPr/>
        </p:nvSpPr>
        <p:spPr bwMode="auto">
          <a:xfrm>
            <a:off x="5759450" y="3684594"/>
            <a:ext cx="1764878"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dirty="0">
                <a:solidFill>
                  <a:srgbClr val="66FF99"/>
                </a:solidFill>
                <a:latin typeface="Helvetica" charset="0"/>
                <a:ea typeface="MS Gothic" charset="0"/>
                <a:cs typeface="MS Gothic" charset="0"/>
              </a:rPr>
              <a:t>GIĂNG</a:t>
            </a:r>
          </a:p>
        </p:txBody>
      </p:sp>
      <p:sp>
        <p:nvSpPr>
          <p:cNvPr id="291860" name="Rectangle 32"/>
          <p:cNvSpPr>
            <a:spLocks noChangeArrowheads="1"/>
          </p:cNvSpPr>
          <p:nvPr/>
        </p:nvSpPr>
        <p:spPr bwMode="auto">
          <a:xfrm>
            <a:off x="2159001" y="1560513"/>
            <a:ext cx="1766888" cy="46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   JEWS</a:t>
            </a:r>
          </a:p>
        </p:txBody>
      </p:sp>
      <p:sp>
        <p:nvSpPr>
          <p:cNvPr id="291861" name="Rectangle 33"/>
          <p:cNvSpPr>
            <a:spLocks noChangeArrowheads="1"/>
          </p:cNvSpPr>
          <p:nvPr/>
        </p:nvSpPr>
        <p:spPr bwMode="auto">
          <a:xfrm>
            <a:off x="5899151" y="1570038"/>
            <a:ext cx="1766888" cy="46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ROMANS</a:t>
            </a:r>
          </a:p>
        </p:txBody>
      </p:sp>
      <p:sp>
        <p:nvSpPr>
          <p:cNvPr id="291862" name="Rectangle 34"/>
          <p:cNvSpPr>
            <a:spLocks noChangeArrowheads="1"/>
          </p:cNvSpPr>
          <p:nvPr/>
        </p:nvSpPr>
        <p:spPr bwMode="auto">
          <a:xfrm>
            <a:off x="2462217" y="4237038"/>
            <a:ext cx="1766887" cy="46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GREEKS</a:t>
            </a:r>
          </a:p>
        </p:txBody>
      </p:sp>
      <p:sp>
        <p:nvSpPr>
          <p:cNvPr id="291863" name="Rectangle 35"/>
          <p:cNvSpPr>
            <a:spLocks noChangeArrowheads="1"/>
          </p:cNvSpPr>
          <p:nvPr/>
        </p:nvSpPr>
        <p:spPr bwMode="auto">
          <a:xfrm>
            <a:off x="5895975" y="4241802"/>
            <a:ext cx="2624138"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dirty="0">
                <a:solidFill>
                  <a:srgbClr val="FFEA18"/>
                </a:solidFill>
                <a:latin typeface="Helvetica" charset="0"/>
                <a:ea typeface="MS Gothic" charset="0"/>
                <a:cs typeface="MS Gothic" charset="0"/>
              </a:rPr>
              <a:t>HỘI THÁNH</a:t>
            </a:r>
          </a:p>
        </p:txBody>
      </p:sp>
      <p:sp>
        <p:nvSpPr>
          <p:cNvPr id="291864" name="Rectangle 36"/>
          <p:cNvSpPr>
            <a:spLocks noChangeArrowheads="1"/>
          </p:cNvSpPr>
          <p:nvPr/>
        </p:nvSpPr>
        <p:spPr bwMode="auto">
          <a:xfrm>
            <a:off x="2424117" y="2070100"/>
            <a:ext cx="1766887" cy="46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KING</a:t>
            </a:r>
          </a:p>
        </p:txBody>
      </p:sp>
      <p:sp>
        <p:nvSpPr>
          <p:cNvPr id="291865" name="Rectangle 37"/>
          <p:cNvSpPr>
            <a:spLocks noChangeArrowheads="1"/>
          </p:cNvSpPr>
          <p:nvPr/>
        </p:nvSpPr>
        <p:spPr bwMode="auto">
          <a:xfrm>
            <a:off x="5881688" y="2065338"/>
            <a:ext cx="1766887" cy="46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SERVANT</a:t>
            </a:r>
          </a:p>
        </p:txBody>
      </p:sp>
      <p:sp>
        <p:nvSpPr>
          <p:cNvPr id="291866" name="Rectangle 38"/>
          <p:cNvSpPr>
            <a:spLocks noChangeArrowheads="1"/>
          </p:cNvSpPr>
          <p:nvPr/>
        </p:nvSpPr>
        <p:spPr bwMode="auto">
          <a:xfrm>
            <a:off x="2439988" y="4735517"/>
            <a:ext cx="1766887" cy="46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GOD/MAN</a:t>
            </a:r>
          </a:p>
        </p:txBody>
      </p:sp>
      <p:sp>
        <p:nvSpPr>
          <p:cNvPr id="291867" name="Rectangle 39"/>
          <p:cNvSpPr>
            <a:spLocks noChangeArrowheads="1"/>
          </p:cNvSpPr>
          <p:nvPr/>
        </p:nvSpPr>
        <p:spPr bwMode="auto">
          <a:xfrm>
            <a:off x="5903913" y="4729167"/>
            <a:ext cx="1073150"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dirty="0">
                <a:solidFill>
                  <a:srgbClr val="FFEA18"/>
                </a:solidFill>
                <a:latin typeface="Helvetica" charset="0"/>
                <a:ea typeface="MS Gothic" charset="0"/>
                <a:cs typeface="MS Gothic" charset="0"/>
              </a:rPr>
              <a:t>TRỜI</a:t>
            </a:r>
          </a:p>
        </p:txBody>
      </p:sp>
      <p:sp>
        <p:nvSpPr>
          <p:cNvPr id="291868" name="Rectangle 40"/>
          <p:cNvSpPr>
            <a:spLocks noChangeArrowheads="1"/>
          </p:cNvSpPr>
          <p:nvPr/>
        </p:nvSpPr>
        <p:spPr bwMode="auto">
          <a:xfrm>
            <a:off x="2427288" y="2574925"/>
            <a:ext cx="1766887" cy="46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SAID</a:t>
            </a:r>
          </a:p>
        </p:txBody>
      </p:sp>
      <p:sp>
        <p:nvSpPr>
          <p:cNvPr id="291869" name="Rectangle 41"/>
          <p:cNvSpPr>
            <a:spLocks noChangeArrowheads="1"/>
          </p:cNvSpPr>
          <p:nvPr/>
        </p:nvSpPr>
        <p:spPr bwMode="auto">
          <a:xfrm>
            <a:off x="5905503" y="2584450"/>
            <a:ext cx="1154113" cy="46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DID</a:t>
            </a:r>
          </a:p>
        </p:txBody>
      </p:sp>
      <p:sp>
        <p:nvSpPr>
          <p:cNvPr id="291870" name="Rectangle 42"/>
          <p:cNvSpPr>
            <a:spLocks noChangeArrowheads="1"/>
          </p:cNvSpPr>
          <p:nvPr/>
        </p:nvSpPr>
        <p:spPr bwMode="auto">
          <a:xfrm>
            <a:off x="5872167" y="5256215"/>
            <a:ext cx="1766887"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dirty="0">
                <a:solidFill>
                  <a:srgbClr val="FFEA18"/>
                </a:solidFill>
                <a:latin typeface="Helvetica" charset="0"/>
                <a:ea typeface="MS Gothic" charset="0"/>
                <a:cs typeface="MS Gothic" charset="0"/>
              </a:rPr>
              <a:t>HÀM Ý</a:t>
            </a:r>
          </a:p>
        </p:txBody>
      </p:sp>
      <p:sp>
        <p:nvSpPr>
          <p:cNvPr id="291871" name="Rectangle 43"/>
          <p:cNvSpPr>
            <a:spLocks noChangeArrowheads="1"/>
          </p:cNvSpPr>
          <p:nvPr/>
        </p:nvSpPr>
        <p:spPr bwMode="auto">
          <a:xfrm>
            <a:off x="2439994" y="5251450"/>
            <a:ext cx="1247775" cy="46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FELT</a:t>
            </a:r>
          </a:p>
        </p:txBody>
      </p:sp>
      <p:sp>
        <p:nvSpPr>
          <p:cNvPr id="291872" name="AutoShape 44"/>
          <p:cNvSpPr>
            <a:spLocks noChangeArrowheads="1"/>
          </p:cNvSpPr>
          <p:nvPr/>
        </p:nvSpPr>
        <p:spPr bwMode="auto">
          <a:xfrm>
            <a:off x="4735513" y="3533781"/>
            <a:ext cx="3003550" cy="2486025"/>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a:solidFill>
                  <a:srgbClr val="FFFFFF"/>
                </a:solidFill>
              </a14:hiddenFill>
            </a:ext>
          </a:extLst>
        </p:spPr>
        <p:txBody>
          <a:bodyPr wrap="none" lIns="81994" tIns="40995" rIns="81994" bIns="40995" anchor="ctr"/>
          <a:lstStyle/>
          <a:p>
            <a:pPr eaLnBrk="1" hangingPunct="1"/>
            <a:endParaRPr lang="en-US">
              <a:solidFill>
                <a:srgbClr val="000000"/>
              </a:solidFill>
              <a:latin typeface="Times New Roman" charset="0"/>
              <a:ea typeface="MS Gothic" charset="0"/>
              <a:cs typeface="MS Gothic" charset="0"/>
            </a:endParaRPr>
          </a:p>
        </p:txBody>
      </p:sp>
      <p:sp>
        <p:nvSpPr>
          <p:cNvPr id="291873" name="Text Box 45"/>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24622" name="Text Box 46"/>
          <p:cNvSpPr txBox="1">
            <a:spLocks noChangeArrowheads="1"/>
          </p:cNvSpPr>
          <p:nvPr/>
        </p:nvSpPr>
        <p:spPr bwMode="auto">
          <a:xfrm>
            <a:off x="3668713" y="2616201"/>
            <a:ext cx="1770062" cy="1531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882"/>
              </a:spcBef>
              <a:buClr>
                <a:srgbClr val="FFEA18"/>
              </a:buClr>
            </a:pPr>
            <a:r>
              <a:rPr lang="en-GB" sz="9400" b="1">
                <a:solidFill>
                  <a:srgbClr val="FFEA18"/>
                </a:solidFill>
                <a:ea typeface="MS Gothic" charset="0"/>
                <a:cs typeface="MS Gothic" charset="0"/>
              </a:rPr>
              <a:t>∑</a:t>
            </a:r>
          </a:p>
        </p:txBody>
      </p:sp>
      <p:sp>
        <p:nvSpPr>
          <p:cNvPr id="291875" name="Text Box 47"/>
          <p:cNvSpPr txBox="1">
            <a:spLocks noChangeArrowheads="1"/>
          </p:cNvSpPr>
          <p:nvPr/>
        </p:nvSpPr>
        <p:spPr bwMode="auto">
          <a:xfrm>
            <a:off x="8357070" y="6540007"/>
            <a:ext cx="303865" cy="22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22</a:t>
            </a:r>
          </a:p>
        </p:txBody>
      </p:sp>
      <p:sp>
        <p:nvSpPr>
          <p:cNvPr id="50" name="Title 49"/>
          <p:cNvSpPr>
            <a:spLocks noGrp="1"/>
          </p:cNvSpPr>
          <p:nvPr>
            <p:ph type="title" idx="4294967295"/>
          </p:nvPr>
        </p:nvSpPr>
        <p:spPr bwMode="auto">
          <a:xfrm>
            <a:off x="0" y="228600"/>
            <a:ext cx="81534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lstStyle/>
          <a:p>
            <a:r>
              <a:rPr lang="en-US" sz="2900" b="1" dirty="0">
                <a:solidFill>
                  <a:srgbClr val="FAFD00"/>
                </a:solidFill>
                <a:latin typeface="Arial" pitchFamily="34" charset="0"/>
                <a:cs typeface="Arial" pitchFamily="34" charset="0"/>
              </a:rPr>
              <a:t>GIĂNG: TÓM TẮT SỨ </a:t>
            </a:r>
            <a:r>
              <a:rPr lang="en-US" sz="2900" b="1" dirty="0" err="1">
                <a:solidFill>
                  <a:srgbClr val="FAFD00"/>
                </a:solidFill>
                <a:latin typeface="Arial" pitchFamily="34" charset="0"/>
                <a:cs typeface="Arial" pitchFamily="34" charset="0"/>
              </a:rPr>
              <a:t>ĐiỆP</a:t>
            </a:r>
            <a:endParaRPr lang="en-US" dirty="0">
              <a:latin typeface="Arial" pitchFamily="34" charset="0"/>
              <a:cs typeface="Arial" pitchFamily="34" charset="0"/>
            </a:endParaRPr>
          </a:p>
        </p:txBody>
      </p:sp>
      <p:sp>
        <p:nvSpPr>
          <p:cNvPr id="52" name="TextBox 51"/>
          <p:cNvSpPr txBox="1"/>
          <p:nvPr/>
        </p:nvSpPr>
        <p:spPr>
          <a:xfrm>
            <a:off x="8460436" y="5"/>
            <a:ext cx="698049"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smtClean="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extLst>
      <p:ext uri="{BB962C8B-B14F-4D97-AF65-F5344CB8AC3E}">
        <p14:creationId xmlns:p14="http://schemas.microsoft.com/office/powerpoint/2010/main" val="3815652461"/>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par>
                          <p:cTn id="12" fill="hold" nodeType="afterGroup">
                            <p:stCondLst>
                              <p:cond delay="1350"/>
                            </p:stCondLst>
                            <p:childTnLst>
                              <p:par>
                                <p:cTn id="13" presetID="23" presetClass="entr" presetSubtype="528" fill="hold" nodeType="afterEffect">
                                  <p:stCondLst>
                                    <p:cond delay="0"/>
                                  </p:stCondLst>
                                  <p:childTnLst>
                                    <p:set>
                                      <p:cBhvr>
                                        <p:cTn id="14" dur="1" fill="hold">
                                          <p:stCondLst>
                                            <p:cond delay="0"/>
                                          </p:stCondLst>
                                        </p:cTn>
                                        <p:tgtEl>
                                          <p:spTgt spid="24622"/>
                                        </p:tgtEl>
                                        <p:attrNameLst>
                                          <p:attrName>style.visibility</p:attrName>
                                        </p:attrNameLst>
                                      </p:cBhvr>
                                      <p:to>
                                        <p:strVal val="visible"/>
                                      </p:to>
                                    </p:set>
                                    <p:anim calcmode="lin" valueType="num">
                                      <p:cBhvr>
                                        <p:cTn id="15" dur="500" fill="hold"/>
                                        <p:tgtEl>
                                          <p:spTgt spid="24622"/>
                                        </p:tgtEl>
                                        <p:attrNameLst>
                                          <p:attrName>ppt_w</p:attrName>
                                        </p:attrNameLst>
                                      </p:cBhvr>
                                      <p:tavLst>
                                        <p:tav tm="100000">
                                          <p:val>
                                            <p:fltVal val="0"/>
                                          </p:val>
                                        </p:tav>
                                        <p:tav>
                                          <p:val>
                                            <p:strVal val="#ppt_w"/>
                                          </p:val>
                                        </p:tav>
                                      </p:tavLst>
                                    </p:anim>
                                    <p:anim calcmode="lin" valueType="num">
                                      <p:cBhvr>
                                        <p:cTn id="16" dur="500" fill="hold"/>
                                        <p:tgtEl>
                                          <p:spTgt spid="24622"/>
                                        </p:tgtEl>
                                        <p:attrNameLst>
                                          <p:attrName>ppt_h</p:attrName>
                                        </p:attrNameLst>
                                      </p:cBhvr>
                                      <p:tavLst>
                                        <p:tav tm="100000">
                                          <p:val>
                                            <p:fltVal val="0"/>
                                          </p:val>
                                        </p:tav>
                                        <p:tav>
                                          <p:val>
                                            <p:strVal val="#ppt_h"/>
                                          </p:val>
                                        </p:tav>
                                      </p:tavLst>
                                    </p:anim>
                                    <p:anim calcmode="lin" valueType="num">
                                      <p:cBhvr>
                                        <p:cTn id="17" dur="500" fill="hold"/>
                                        <p:tgtEl>
                                          <p:spTgt spid="24622"/>
                                        </p:tgtEl>
                                        <p:attrNameLst>
                                          <p:attrName>ppt_x</p:attrName>
                                        </p:attrNameLst>
                                      </p:cBhvr>
                                      <p:tavLst>
                                        <p:tav tm="100000">
                                          <p:val>
                                            <p:fltVal val="0.5"/>
                                          </p:val>
                                        </p:tav>
                                        <p:tav>
                                          <p:val>
                                            <p:strVal val="#ppt_x"/>
                                          </p:val>
                                        </p:tav>
                                      </p:tavLst>
                                    </p:anim>
                                    <p:anim calcmode="lin" valueType="num">
                                      <p:cBhvr>
                                        <p:cTn id="18" dur="500" fill="hold"/>
                                        <p:tgtEl>
                                          <p:spTgt spid="24622"/>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0"/>
            <a:ext cx="9144000" cy="6858000"/>
          </a:xfrm>
          <a:prstGeom prst="rect">
            <a:avLst/>
          </a:prstGeom>
          <a:solidFill>
            <a:srgbClr val="000000"/>
          </a:solidFill>
          <a:ln w="9525">
            <a:noFill/>
            <a:miter lim="800000"/>
            <a:headEnd/>
            <a:tailEnd/>
          </a:ln>
          <a:effectLst>
            <a:outerShdw dist="23000" dir="5400000" rotWithShape="0">
              <a:srgbClr val="808080">
                <a:alpha val="34999"/>
              </a:srgbClr>
            </a:outerShdw>
          </a:effectLst>
        </p:spPr>
        <p:txBody>
          <a:bodyPr lIns="91376" tIns="45688" rIns="91376" bIns="45688" anchor="ctr"/>
          <a:lstStyle/>
          <a:p>
            <a:pPr algn="ctr">
              <a:defRPr/>
            </a:pPr>
            <a:endParaRPr lang="en-US">
              <a:solidFill>
                <a:srgbClr val="FFFFFF"/>
              </a:solidFill>
              <a:latin typeface="Arial"/>
              <a:ea typeface="Arial"/>
            </a:endParaRPr>
          </a:p>
        </p:txBody>
      </p:sp>
      <p:sp>
        <p:nvSpPr>
          <p:cNvPr id="19458" name="Rectangle 2"/>
          <p:cNvSpPr>
            <a:spLocks noGrp="1" noChangeArrowheads="1"/>
          </p:cNvSpPr>
          <p:nvPr>
            <p:ph type="title"/>
          </p:nvPr>
        </p:nvSpPr>
        <p:spPr>
          <a:xfrm>
            <a:off x="0" y="0"/>
            <a:ext cx="9144000" cy="1484784"/>
          </a:xfrm>
          <a:noFill/>
          <a:ln w="9525">
            <a:noFill/>
            <a:miter lim="800000"/>
            <a:headEnd/>
            <a:tailEnd/>
          </a:ln>
        </p:spPr>
        <p:txBody>
          <a:bodyPr anchor="ctr"/>
          <a:lstStyle/>
          <a:p>
            <a:pPr algn="ctr">
              <a:lnSpc>
                <a:spcPct val="80000"/>
              </a:lnSpc>
              <a:spcBef>
                <a:spcPct val="20000"/>
              </a:spcBef>
            </a:pPr>
            <a:r>
              <a:rPr lang="en-US" sz="3200" kern="0" dirty="0" err="1">
                <a:solidFill>
                  <a:srgbClr val="FFFFFF"/>
                </a:solidFill>
                <a:latin typeface="Arial"/>
                <a:ea typeface="Arial"/>
                <a:cs typeface="+mn-cs"/>
              </a:rPr>
              <a:t>Chúa</a:t>
            </a:r>
            <a:r>
              <a:rPr lang="en-US" sz="3200" kern="0" dirty="0">
                <a:solidFill>
                  <a:srgbClr val="FFFFFF"/>
                </a:solidFill>
                <a:latin typeface="Arial"/>
                <a:ea typeface="Arial"/>
                <a:cs typeface="+mn-cs"/>
              </a:rPr>
              <a:t> </a:t>
            </a:r>
            <a:r>
              <a:rPr lang="en-US" sz="3200" kern="0" dirty="0" err="1">
                <a:solidFill>
                  <a:srgbClr val="FFFFFF"/>
                </a:solidFill>
                <a:latin typeface="Arial"/>
                <a:ea typeface="Arial"/>
                <a:cs typeface="+mn-cs"/>
              </a:rPr>
              <a:t>phán</a:t>
            </a:r>
            <a:r>
              <a:rPr lang="en-US" sz="3200" kern="0" dirty="0">
                <a:solidFill>
                  <a:srgbClr val="FFFFFF"/>
                </a:solidFill>
                <a:latin typeface="Arial"/>
                <a:ea typeface="Arial"/>
                <a:cs typeface="+mn-cs"/>
              </a:rPr>
              <a:t> </a:t>
            </a:r>
            <a:r>
              <a:rPr lang="en-US" sz="3200" kern="0" dirty="0" err="1">
                <a:solidFill>
                  <a:srgbClr val="FFFFFF"/>
                </a:solidFill>
                <a:latin typeface="Arial"/>
                <a:ea typeface="Arial"/>
                <a:cs typeface="+mn-cs"/>
              </a:rPr>
              <a:t>với</a:t>
            </a:r>
            <a:r>
              <a:rPr lang="en-US" sz="3200" kern="0" dirty="0">
                <a:solidFill>
                  <a:srgbClr val="FFFFFF"/>
                </a:solidFill>
                <a:latin typeface="Arial"/>
                <a:ea typeface="Arial"/>
                <a:cs typeface="+mn-cs"/>
              </a:rPr>
              <a:t> </a:t>
            </a:r>
            <a:r>
              <a:rPr lang="en-US" sz="3200" kern="0" dirty="0" err="1">
                <a:solidFill>
                  <a:srgbClr val="FFFFFF"/>
                </a:solidFill>
                <a:latin typeface="Arial"/>
                <a:ea typeface="Arial"/>
                <a:cs typeface="+mn-cs"/>
              </a:rPr>
              <a:t>chúng</a:t>
            </a:r>
            <a:r>
              <a:rPr lang="en-US" sz="3200" kern="0" dirty="0">
                <a:solidFill>
                  <a:srgbClr val="FFFFFF"/>
                </a:solidFill>
                <a:latin typeface="Arial"/>
                <a:ea typeface="Arial"/>
                <a:cs typeface="+mn-cs"/>
              </a:rPr>
              <a:t> </a:t>
            </a:r>
            <a:r>
              <a:rPr lang="en-US" sz="3200" kern="0" dirty="0" err="1">
                <a:solidFill>
                  <a:srgbClr val="FFFFFF"/>
                </a:solidFill>
                <a:latin typeface="Arial"/>
                <a:ea typeface="Arial"/>
                <a:cs typeface="+mn-cs"/>
              </a:rPr>
              <a:t>ta</a:t>
            </a:r>
            <a:r>
              <a:rPr lang="en-US" sz="3200" kern="0" dirty="0">
                <a:solidFill>
                  <a:srgbClr val="FFFFFF"/>
                </a:solidFill>
                <a:latin typeface="Arial"/>
                <a:ea typeface="Arial"/>
                <a:cs typeface="+mn-cs"/>
              </a:rPr>
              <a:t> </a:t>
            </a:r>
            <a:r>
              <a:rPr lang="en-US" sz="3200" kern="0" dirty="0" err="1">
                <a:solidFill>
                  <a:srgbClr val="FFFFFF"/>
                </a:solidFill>
                <a:latin typeface="Arial"/>
                <a:ea typeface="Arial"/>
                <a:cs typeface="+mn-cs"/>
              </a:rPr>
              <a:t>như</a:t>
            </a:r>
            <a:r>
              <a:rPr lang="en-US" sz="3200" kern="0" dirty="0">
                <a:solidFill>
                  <a:srgbClr val="FFFFFF"/>
                </a:solidFill>
                <a:latin typeface="Arial"/>
                <a:ea typeface="Arial"/>
                <a:cs typeface="+mn-cs"/>
              </a:rPr>
              <a:t> </a:t>
            </a:r>
            <a:r>
              <a:rPr lang="en-US" sz="3200" kern="0" dirty="0" err="1">
                <a:solidFill>
                  <a:srgbClr val="FFFFFF"/>
                </a:solidFill>
                <a:latin typeface="Arial"/>
                <a:ea typeface="Arial"/>
                <a:cs typeface="+mn-cs"/>
              </a:rPr>
              <a:t>thế</a:t>
            </a:r>
            <a:r>
              <a:rPr lang="en-US" sz="3200" kern="0" dirty="0">
                <a:solidFill>
                  <a:srgbClr val="FFFFFF"/>
                </a:solidFill>
                <a:latin typeface="Arial"/>
                <a:ea typeface="Arial"/>
                <a:cs typeface="+mn-cs"/>
              </a:rPr>
              <a:t> </a:t>
            </a:r>
            <a:r>
              <a:rPr lang="en-US" sz="3200" kern="0" dirty="0" err="1">
                <a:solidFill>
                  <a:srgbClr val="FFFFFF"/>
                </a:solidFill>
                <a:latin typeface="Arial"/>
                <a:ea typeface="Arial"/>
                <a:cs typeface="+mn-cs"/>
              </a:rPr>
              <a:t>nào</a:t>
            </a:r>
            <a:r>
              <a:rPr lang="en-US" sz="3200" kern="0" dirty="0">
                <a:solidFill>
                  <a:srgbClr val="FFFFFF"/>
                </a:solidFill>
                <a:latin typeface="Arial"/>
                <a:ea typeface="Arial"/>
                <a:cs typeface="+mn-cs"/>
              </a:rPr>
              <a:t>?</a:t>
            </a:r>
          </a:p>
        </p:txBody>
      </p:sp>
      <p:sp>
        <p:nvSpPr>
          <p:cNvPr id="6" name="Rectangle 3"/>
          <p:cNvSpPr txBox="1">
            <a:spLocks noChangeArrowheads="1"/>
          </p:cNvSpPr>
          <p:nvPr/>
        </p:nvSpPr>
        <p:spPr bwMode="auto">
          <a:xfrm>
            <a:off x="381000" y="1295400"/>
            <a:ext cx="8229600" cy="1045096"/>
          </a:xfrm>
          <a:prstGeom prst="rect">
            <a:avLst/>
          </a:prstGeom>
          <a:noFill/>
          <a:ln w="9525">
            <a:noFill/>
            <a:miter lim="800000"/>
            <a:headEnd/>
            <a:tailEnd/>
          </a:ln>
        </p:spPr>
        <p:txBody>
          <a:bodyPr lIns="91376" tIns="45688" rIns="91376" bIns="45688"/>
          <a:lstStyle/>
          <a:p>
            <a:pPr algn="ctr">
              <a:lnSpc>
                <a:spcPct val="80000"/>
              </a:lnSpc>
              <a:spcBef>
                <a:spcPct val="20000"/>
              </a:spcBef>
              <a:defRPr/>
            </a:pPr>
            <a:r>
              <a:rPr lang="vi-VN" sz="3200" kern="0" dirty="0">
                <a:solidFill>
                  <a:srgbClr val="FFFFFF"/>
                </a:solidFill>
                <a:latin typeface="Arial"/>
                <a:ea typeface="Arial"/>
              </a:rPr>
              <a:t>Đức Chúa Trời</a:t>
            </a:r>
            <a:r>
              <a:rPr lang="en-US" sz="3200" kern="0" dirty="0">
                <a:solidFill>
                  <a:srgbClr val="FFFFFF"/>
                </a:solidFill>
                <a:latin typeface="Arial"/>
                <a:ea typeface="Arial"/>
              </a:rPr>
              <a:t> </a:t>
            </a:r>
            <a:r>
              <a:rPr lang="en-US" sz="3200" kern="0" dirty="0" err="1">
                <a:solidFill>
                  <a:srgbClr val="FFFFFF"/>
                </a:solidFill>
                <a:latin typeface="Arial"/>
                <a:ea typeface="Arial"/>
              </a:rPr>
              <a:t>phán</a:t>
            </a:r>
            <a:r>
              <a:rPr lang="en-US" sz="3200" kern="0" dirty="0">
                <a:solidFill>
                  <a:srgbClr val="FFFFFF"/>
                </a:solidFill>
                <a:latin typeface="Arial"/>
                <a:ea typeface="Arial"/>
              </a:rPr>
              <a:t> </a:t>
            </a:r>
            <a:r>
              <a:rPr lang="en-US" sz="3200" kern="0" dirty="0" err="1">
                <a:solidFill>
                  <a:srgbClr val="FFFFFF"/>
                </a:solidFill>
                <a:latin typeface="Arial"/>
                <a:ea typeface="Arial"/>
              </a:rPr>
              <a:t>bằng</a:t>
            </a:r>
            <a:r>
              <a:rPr lang="en-US" sz="3200" kern="0" dirty="0">
                <a:solidFill>
                  <a:srgbClr val="FFFFFF"/>
                </a:solidFill>
                <a:latin typeface="Arial"/>
                <a:ea typeface="Arial"/>
              </a:rPr>
              <a:t> </a:t>
            </a:r>
          </a:p>
          <a:p>
            <a:pPr algn="ctr">
              <a:lnSpc>
                <a:spcPct val="80000"/>
              </a:lnSpc>
              <a:spcBef>
                <a:spcPct val="20000"/>
              </a:spcBef>
              <a:defRPr/>
            </a:pPr>
            <a:r>
              <a:rPr lang="en-US" sz="3200" kern="0" dirty="0" err="1">
                <a:solidFill>
                  <a:srgbClr val="FFFFFF"/>
                </a:solidFill>
                <a:latin typeface="Arial"/>
                <a:ea typeface="Arial"/>
              </a:rPr>
              <a:t>ngôn</a:t>
            </a:r>
            <a:r>
              <a:rPr lang="en-US" sz="3200" kern="0" dirty="0">
                <a:solidFill>
                  <a:srgbClr val="FFFFFF"/>
                </a:solidFill>
                <a:latin typeface="Arial"/>
                <a:ea typeface="Arial"/>
              </a:rPr>
              <a:t> </a:t>
            </a:r>
            <a:r>
              <a:rPr lang="en-US" sz="3200" kern="0" dirty="0" err="1">
                <a:solidFill>
                  <a:srgbClr val="FFFFFF"/>
                </a:solidFill>
                <a:latin typeface="Arial"/>
                <a:ea typeface="Arial"/>
              </a:rPr>
              <a:t>ngữ</a:t>
            </a:r>
            <a:r>
              <a:rPr lang="en-US" sz="3200" kern="0" dirty="0">
                <a:solidFill>
                  <a:srgbClr val="FFFFFF"/>
                </a:solidFill>
                <a:latin typeface="Arial"/>
                <a:ea typeface="Arial"/>
              </a:rPr>
              <a:t> </a:t>
            </a:r>
            <a:r>
              <a:rPr lang="en-US" sz="3200" kern="0" dirty="0" err="1">
                <a:solidFill>
                  <a:srgbClr val="FFFFFF"/>
                </a:solidFill>
                <a:latin typeface="Arial"/>
                <a:ea typeface="Arial"/>
              </a:rPr>
              <a:t>viết</a:t>
            </a:r>
            <a:r>
              <a:rPr lang="en-US" sz="3200" kern="0" dirty="0">
                <a:solidFill>
                  <a:srgbClr val="FFFFFF"/>
                </a:solidFill>
                <a:latin typeface="Arial"/>
                <a:ea typeface="Arial"/>
              </a:rPr>
              <a:t> </a:t>
            </a:r>
            <a:r>
              <a:rPr lang="en-US" sz="3200" kern="0" dirty="0" err="1">
                <a:solidFill>
                  <a:srgbClr val="FFFFFF"/>
                </a:solidFill>
                <a:latin typeface="Arial"/>
                <a:ea typeface="Arial"/>
              </a:rPr>
              <a:t>và</a:t>
            </a:r>
            <a:r>
              <a:rPr lang="en-US" sz="3200" kern="0" dirty="0">
                <a:solidFill>
                  <a:srgbClr val="FFFFFF"/>
                </a:solidFill>
                <a:latin typeface="Arial"/>
                <a:ea typeface="Arial"/>
              </a:rPr>
              <a:t> </a:t>
            </a:r>
            <a:r>
              <a:rPr lang="en-US" sz="3200" kern="0" dirty="0" err="1">
                <a:solidFill>
                  <a:srgbClr val="FFFFFF"/>
                </a:solidFill>
                <a:latin typeface="Arial"/>
                <a:ea typeface="Arial"/>
              </a:rPr>
              <a:t>nói</a:t>
            </a:r>
            <a:endParaRPr lang="en-US" sz="3200" kern="0" dirty="0">
              <a:solidFill>
                <a:srgbClr val="FFFFFF"/>
              </a:solidFill>
              <a:latin typeface="Arial"/>
              <a:ea typeface="Arial"/>
            </a:endParaRPr>
          </a:p>
        </p:txBody>
      </p:sp>
      <p:pic>
        <p:nvPicPr>
          <p:cNvPr id="166917" name="Picture 7" descr="word-weight-john.jpg"/>
          <p:cNvPicPr>
            <a:picLocks noChangeAspect="1"/>
          </p:cNvPicPr>
          <p:nvPr/>
        </p:nvPicPr>
        <p:blipFill>
          <a:blip r:embed="rId2" cstate="print"/>
          <a:srcRect/>
          <a:stretch>
            <a:fillRect/>
          </a:stretch>
        </p:blipFill>
        <p:spPr bwMode="auto">
          <a:xfrm>
            <a:off x="0" y="2462217"/>
            <a:ext cx="9144000" cy="4395787"/>
          </a:xfrm>
          <a:prstGeom prst="rect">
            <a:avLst/>
          </a:prstGeom>
          <a:noFill/>
          <a:ln w="9525">
            <a:noFill/>
            <a:miter lim="800000"/>
            <a:headEnd/>
            <a:tailEnd/>
          </a:ln>
        </p:spPr>
      </p:pic>
      <p:sp>
        <p:nvSpPr>
          <p:cNvPr id="7" name="Rectangle 6"/>
          <p:cNvSpPr/>
          <p:nvPr/>
        </p:nvSpPr>
        <p:spPr>
          <a:xfrm>
            <a:off x="0" y="2492896"/>
            <a:ext cx="9144000" cy="4365104"/>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lIns="91376" tIns="45688" rIns="91376" bIns="45688" rtlCol="0" anchor="ctr"/>
          <a:lstStyle/>
          <a:p>
            <a:pPr algn="ctr"/>
            <a:r>
              <a:rPr lang="vi-VN" sz="1200" dirty="0">
                <a:solidFill>
                  <a:schemeClr val="tx2">
                    <a:lumMod val="50000"/>
                  </a:schemeClr>
                </a:solidFill>
              </a:rPr>
              <a:t>Các ngươi </a:t>
            </a:r>
            <a:r>
              <a:rPr lang="vi-VN" sz="4400" dirty="0">
                <a:solidFill>
                  <a:schemeClr val="tx2">
                    <a:lumMod val="50000"/>
                  </a:schemeClr>
                </a:solidFill>
                <a:latin typeface="Cooper-u" pitchFamily="18" charset="0"/>
                <a:ea typeface="Cooper-u" pitchFamily="18" charset="0"/>
                <a:cs typeface="Cooper-u" pitchFamily="18" charset="0"/>
              </a:rPr>
              <a:t>thờ lạy </a:t>
            </a:r>
            <a:r>
              <a:rPr lang="vi-VN" sz="1600" dirty="0">
                <a:solidFill>
                  <a:schemeClr val="tx2">
                    <a:lumMod val="50000"/>
                  </a:schemeClr>
                </a:solidFill>
              </a:rPr>
              <a:t>sự các ngươi không biết</a:t>
            </a:r>
            <a:r>
              <a:rPr lang="vi-VN" sz="2000" dirty="0">
                <a:solidFill>
                  <a:schemeClr val="tx2">
                    <a:lumMod val="50000"/>
                  </a:schemeClr>
                </a:solidFill>
              </a:rPr>
              <a:t>, </a:t>
            </a:r>
            <a:r>
              <a:rPr lang="vi-VN" sz="1200" dirty="0">
                <a:solidFill>
                  <a:schemeClr val="tx2">
                    <a:lumMod val="50000"/>
                  </a:schemeClr>
                </a:solidFill>
              </a:rPr>
              <a:t>chúng ta thờ lạy </a:t>
            </a:r>
            <a:r>
              <a:rPr lang="vi-VN" sz="2800" dirty="0">
                <a:solidFill>
                  <a:schemeClr val="tx2">
                    <a:lumMod val="50000"/>
                  </a:schemeClr>
                </a:solidFill>
              </a:rPr>
              <a:t>sự </a:t>
            </a:r>
            <a:r>
              <a:rPr lang="vi-VN" sz="3200" dirty="0">
                <a:solidFill>
                  <a:schemeClr val="tx2">
                    <a:lumMod val="50000"/>
                  </a:schemeClr>
                </a:solidFill>
              </a:rPr>
              <a:t>chúng ta biết</a:t>
            </a:r>
            <a:r>
              <a:rPr lang="vi-VN" dirty="0" smtClean="0">
                <a:solidFill>
                  <a:schemeClr val="tx2">
                    <a:lumMod val="50000"/>
                  </a:schemeClr>
                </a:solidFill>
              </a:rPr>
              <a:t>, vì sự  </a:t>
            </a:r>
            <a:r>
              <a:rPr lang="vi-VN" sz="4800" dirty="0">
                <a:solidFill>
                  <a:schemeClr val="tx2">
                    <a:lumMod val="50000"/>
                  </a:schemeClr>
                </a:solidFill>
                <a:latin typeface="Hobo-u" pitchFamily="18" charset="0"/>
                <a:ea typeface="Hobo-u" pitchFamily="18" charset="0"/>
                <a:cs typeface="Hobo-u" pitchFamily="18" charset="0"/>
              </a:rPr>
              <a:t>cứu rỗi </a:t>
            </a:r>
            <a:r>
              <a:rPr lang="vi-VN" dirty="0" smtClean="0">
                <a:solidFill>
                  <a:schemeClr val="tx2">
                    <a:lumMod val="50000"/>
                  </a:schemeClr>
                </a:solidFill>
                <a:latin typeface="Hobo-u" pitchFamily="18" charset="0"/>
                <a:ea typeface="Hobo-u" pitchFamily="18" charset="0"/>
                <a:cs typeface="Hobo-u" pitchFamily="18" charset="0"/>
              </a:rPr>
              <a:t>bởi người Giu-đa</a:t>
            </a:r>
            <a:r>
              <a:rPr lang="vi-VN" sz="2000" dirty="0">
                <a:solidFill>
                  <a:schemeClr val="tx2">
                    <a:lumMod val="50000"/>
                  </a:schemeClr>
                </a:solidFill>
              </a:rPr>
              <a:t> </a:t>
            </a:r>
            <a:r>
              <a:rPr lang="vi-VN" sz="1200" dirty="0">
                <a:solidFill>
                  <a:schemeClr val="tx2">
                    <a:lumMod val="50000"/>
                  </a:schemeClr>
                </a:solidFill>
              </a:rPr>
              <a:t>mà đến</a:t>
            </a:r>
            <a:r>
              <a:rPr lang="vi-VN" sz="2000" dirty="0">
                <a:solidFill>
                  <a:schemeClr val="tx2">
                    <a:lumMod val="50000"/>
                  </a:schemeClr>
                </a:solidFill>
              </a:rPr>
              <a:t>. </a:t>
            </a:r>
            <a:r>
              <a:rPr lang="vi-VN" sz="1400" dirty="0">
                <a:solidFill>
                  <a:schemeClr val="tx2">
                    <a:lumMod val="50000"/>
                  </a:schemeClr>
                </a:solidFill>
              </a:rPr>
              <a:t>Nhưng giờ hầu đến, và đã đến rồi</a:t>
            </a:r>
            <a:r>
              <a:rPr lang="vi-VN" sz="2000" dirty="0">
                <a:solidFill>
                  <a:schemeClr val="tx2">
                    <a:lumMod val="50000"/>
                  </a:schemeClr>
                </a:solidFill>
              </a:rPr>
              <a:t>, </a:t>
            </a:r>
            <a:r>
              <a:rPr lang="vi-VN" sz="1600" dirty="0">
                <a:solidFill>
                  <a:schemeClr val="tx2">
                    <a:lumMod val="50000"/>
                  </a:schemeClr>
                </a:solidFill>
              </a:rPr>
              <a:t>khi những kẻ thờ phượng thật lấy</a:t>
            </a:r>
            <a:r>
              <a:rPr lang="vi-VN" sz="2000" dirty="0">
                <a:solidFill>
                  <a:schemeClr val="tx2">
                    <a:lumMod val="50000"/>
                  </a:schemeClr>
                </a:solidFill>
              </a:rPr>
              <a:t> </a:t>
            </a:r>
            <a:r>
              <a:rPr lang="vi-VN" sz="4800" b="1" dirty="0">
                <a:solidFill>
                  <a:schemeClr val="tx2">
                    <a:lumMod val="50000"/>
                  </a:schemeClr>
                </a:solidFill>
              </a:rPr>
              <a:t>tâm thần </a:t>
            </a:r>
            <a:r>
              <a:rPr lang="vi-VN" sz="2000" dirty="0">
                <a:solidFill>
                  <a:schemeClr val="tx2">
                    <a:lumMod val="50000"/>
                  </a:schemeClr>
                </a:solidFill>
              </a:rPr>
              <a:t>và </a:t>
            </a:r>
            <a:r>
              <a:rPr lang="vi-VN" sz="4400" b="1" dirty="0">
                <a:solidFill>
                  <a:schemeClr val="tx2">
                    <a:lumMod val="50000"/>
                  </a:schemeClr>
                </a:solidFill>
                <a:latin typeface="Hobo-u" pitchFamily="18" charset="0"/>
                <a:ea typeface="Hobo-u" pitchFamily="18" charset="0"/>
                <a:cs typeface="Hobo-u" pitchFamily="18" charset="0"/>
              </a:rPr>
              <a:t>lẽ thật </a:t>
            </a:r>
            <a:r>
              <a:rPr lang="vi-VN" sz="1400" dirty="0">
                <a:solidFill>
                  <a:schemeClr val="tx2">
                    <a:lumMod val="50000"/>
                  </a:schemeClr>
                </a:solidFill>
              </a:rPr>
              <a:t>mà thờ phượng </a:t>
            </a:r>
            <a:r>
              <a:rPr lang="vi-VN" sz="2000" dirty="0">
                <a:solidFill>
                  <a:schemeClr val="tx2">
                    <a:lumMod val="50000"/>
                  </a:schemeClr>
                </a:solidFill>
              </a:rPr>
              <a:t>Cha: </a:t>
            </a:r>
            <a:r>
              <a:rPr lang="vi-VN" sz="1600" dirty="0">
                <a:solidFill>
                  <a:schemeClr val="tx2">
                    <a:lumMod val="50000"/>
                  </a:schemeClr>
                </a:solidFill>
              </a:rPr>
              <a:t>Ấy đó là những kẻ thờ phượng </a:t>
            </a:r>
            <a:r>
              <a:rPr lang="vi-VN" sz="2000" dirty="0">
                <a:solidFill>
                  <a:schemeClr val="tx2">
                    <a:lumMod val="50000"/>
                  </a:schemeClr>
                </a:solidFill>
              </a:rPr>
              <a:t>mà </a:t>
            </a:r>
            <a:r>
              <a:rPr lang="vi-VN" sz="2000" b="1" dirty="0">
                <a:solidFill>
                  <a:schemeClr val="tx2">
                    <a:lumMod val="50000"/>
                  </a:schemeClr>
                </a:solidFill>
              </a:rPr>
              <a:t>Cha ưa thích </a:t>
            </a:r>
            <a:r>
              <a:rPr lang="vi-VN" sz="2000" dirty="0">
                <a:solidFill>
                  <a:schemeClr val="tx2">
                    <a:lumMod val="50000"/>
                  </a:schemeClr>
                </a:solidFill>
              </a:rPr>
              <a:t>vậy. </a:t>
            </a:r>
            <a:r>
              <a:rPr lang="vi-VN" sz="2000" baseline="30000" dirty="0">
                <a:solidFill>
                  <a:schemeClr val="tx2">
                    <a:lumMod val="50000"/>
                  </a:schemeClr>
                </a:solidFill>
              </a:rPr>
              <a:t>24 </a:t>
            </a:r>
            <a:r>
              <a:rPr lang="vi-VN" sz="4800" dirty="0">
                <a:solidFill>
                  <a:schemeClr val="tx2">
                    <a:lumMod val="50000"/>
                  </a:schemeClr>
                </a:solidFill>
                <a:latin typeface="Hobo-u" pitchFamily="18" charset="0"/>
                <a:ea typeface="Hobo-u" pitchFamily="18" charset="0"/>
                <a:cs typeface="Hobo-u" pitchFamily="18" charset="0"/>
              </a:rPr>
              <a:t>Đức Chúa Trời là Thần</a:t>
            </a:r>
            <a:r>
              <a:rPr lang="vi-VN" sz="2000" dirty="0">
                <a:solidFill>
                  <a:schemeClr val="tx2">
                    <a:lumMod val="50000"/>
                  </a:schemeClr>
                </a:solidFill>
                <a:latin typeface="Hobo-u" pitchFamily="18" charset="0"/>
                <a:ea typeface="Hobo-u" pitchFamily="18" charset="0"/>
                <a:cs typeface="Hobo-u" pitchFamily="18" charset="0"/>
              </a:rPr>
              <a:t>, nên </a:t>
            </a:r>
            <a:r>
              <a:rPr lang="vi-VN" sz="4000" dirty="0">
                <a:solidFill>
                  <a:schemeClr val="tx2">
                    <a:lumMod val="50000"/>
                  </a:schemeClr>
                </a:solidFill>
                <a:latin typeface="Hobo-u" pitchFamily="18" charset="0"/>
                <a:ea typeface="Hobo-u" pitchFamily="18" charset="0"/>
                <a:cs typeface="Hobo-u" pitchFamily="18" charset="0"/>
              </a:rPr>
              <a:t>ai thờ lạy Ngài </a:t>
            </a:r>
            <a:r>
              <a:rPr lang="vi-VN" sz="2000" dirty="0">
                <a:solidFill>
                  <a:schemeClr val="tx2">
                    <a:lumMod val="50000"/>
                  </a:schemeClr>
                </a:solidFill>
                <a:latin typeface="Hobo-u" pitchFamily="18" charset="0"/>
                <a:ea typeface="Hobo-u" pitchFamily="18" charset="0"/>
                <a:cs typeface="Hobo-u" pitchFamily="18" charset="0"/>
              </a:rPr>
              <a:t>thì phải lấy tâm thần và lẽ thật mà thờ lạy</a:t>
            </a:r>
            <a:r>
              <a:rPr lang="en-US" sz="2000" dirty="0">
                <a:solidFill>
                  <a:schemeClr val="tx2">
                    <a:lumMod val="50000"/>
                  </a:schemeClr>
                </a:solidFill>
                <a:latin typeface="Hobo-u" pitchFamily="18" charset="0"/>
                <a:ea typeface="Hobo-u" pitchFamily="18" charset="0"/>
                <a:cs typeface="Hobo-u" pitchFamily="18" charset="0"/>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Scale>
                                      <p:cBhvr>
                                        <p:cTn id="7" dur="1000" decel="50000" fill="hold">
                                          <p:stCondLst>
                                            <p:cond delay="0"/>
                                          </p:stCondLst>
                                        </p:cTn>
                                        <p:tgtEl>
                                          <p:spTgt spid="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xEl>
                                              <p:pRg st="0" end="0"/>
                                            </p:txEl>
                                          </p:spTgt>
                                        </p:tgtEl>
                                        <p:attrNameLst>
                                          <p:attrName>ppt_x</p:attrName>
                                          <p:attrName>ppt_y</p:attrName>
                                        </p:attrNameLst>
                                      </p:cBhvr>
                                    </p:animMotion>
                                    <p:animEffect transition="in" filter="fade">
                                      <p:cBhvr>
                                        <p:cTn id="9" dur="1000"/>
                                        <p:tgtEl>
                                          <p:spTgt spid="6">
                                            <p:txEl>
                                              <p:pRg st="0" end="0"/>
                                            </p:txEl>
                                          </p:spTgt>
                                        </p:tgtEl>
                                      </p:cBhvr>
                                    </p:animEffect>
                                  </p:childTnLst>
                                </p:cTn>
                              </p:par>
                              <p:par>
                                <p:cTn id="10" presetID="5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Scale>
                                      <p:cBhvr>
                                        <p:cTn id="12" dur="1000" decel="50000" fill="hold">
                                          <p:stCondLst>
                                            <p:cond delay="0"/>
                                          </p:stCondLst>
                                        </p:cTn>
                                        <p:tgtEl>
                                          <p:spTgt spid="6">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
                                            <p:txEl>
                                              <p:pRg st="1" end="1"/>
                                            </p:txEl>
                                          </p:spTgt>
                                        </p:tgtEl>
                                        <p:attrNameLst>
                                          <p:attrName>ppt_x</p:attrName>
                                          <p:attrName>ppt_y</p:attrName>
                                        </p:attrNameLst>
                                      </p:cBhvr>
                                    </p:animMotion>
                                    <p:animEffect transition="in" filter="fade">
                                      <p:cBhvr>
                                        <p:cTn id="14"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0"/>
            <a:ext cx="9144000" cy="6858000"/>
          </a:xfrm>
          <a:prstGeom prst="rect">
            <a:avLst/>
          </a:prstGeom>
          <a:solidFill>
            <a:srgbClr val="000000"/>
          </a:solidFill>
          <a:ln w="9525">
            <a:noFill/>
            <a:miter lim="800000"/>
            <a:headEnd/>
            <a:tailEnd/>
          </a:ln>
          <a:effectLst>
            <a:outerShdw dist="23000" dir="5400000" rotWithShape="0">
              <a:srgbClr val="808080">
                <a:alpha val="34999"/>
              </a:srgbClr>
            </a:outerShdw>
          </a:effectLst>
        </p:spPr>
        <p:txBody>
          <a:bodyPr lIns="91376" tIns="45688" rIns="91376" bIns="45688" anchor="ctr"/>
          <a:lstStyle/>
          <a:p>
            <a:pPr algn="ctr">
              <a:defRPr/>
            </a:pPr>
            <a:endParaRPr lang="en-US">
              <a:solidFill>
                <a:srgbClr val="FFFFFF"/>
              </a:solidFill>
              <a:latin typeface="Arial"/>
              <a:ea typeface="Arial"/>
            </a:endParaRPr>
          </a:p>
        </p:txBody>
      </p:sp>
      <p:sp>
        <p:nvSpPr>
          <p:cNvPr id="19458" name="Rectangle 2"/>
          <p:cNvSpPr>
            <a:spLocks noGrp="1" noChangeArrowheads="1"/>
          </p:cNvSpPr>
          <p:nvPr>
            <p:ph type="title"/>
          </p:nvPr>
        </p:nvSpPr>
        <p:spPr>
          <a:xfrm>
            <a:off x="457200" y="0"/>
            <a:ext cx="8686800" cy="1143000"/>
          </a:xfrm>
        </p:spPr>
        <p:txBody>
          <a:bodyPr>
            <a:normAutofit fontScale="90000"/>
          </a:bodyPr>
          <a:lstStyle/>
          <a:p>
            <a:pPr eaLnBrk="1" hangingPunct="1">
              <a:defRPr/>
            </a:pPr>
            <a:r>
              <a:rPr lang="en-US" dirty="0" err="1" smtClean="0">
                <a:solidFill>
                  <a:schemeClr val="bg1"/>
                </a:solidFill>
                <a:ea typeface="ＭＳ Ｐゴシック" charset="0"/>
              </a:rPr>
              <a:t>Chúa</a:t>
            </a:r>
            <a:r>
              <a:rPr lang="en-US" dirty="0" smtClean="0">
                <a:solidFill>
                  <a:schemeClr val="bg1"/>
                </a:solidFill>
                <a:ea typeface="ＭＳ Ｐゴシック" charset="0"/>
              </a:rPr>
              <a:t> </a:t>
            </a:r>
            <a:r>
              <a:rPr lang="en-US" dirty="0" err="1" smtClean="0">
                <a:solidFill>
                  <a:schemeClr val="bg1"/>
                </a:solidFill>
                <a:ea typeface="ＭＳ Ｐゴシック" charset="0"/>
              </a:rPr>
              <a:t>phán</a:t>
            </a:r>
            <a:r>
              <a:rPr lang="en-US" dirty="0" smtClean="0">
                <a:solidFill>
                  <a:schemeClr val="bg1"/>
                </a:solidFill>
                <a:ea typeface="ＭＳ Ｐゴシック" charset="0"/>
              </a:rPr>
              <a:t> </a:t>
            </a:r>
            <a:r>
              <a:rPr lang="en-US" dirty="0" err="1" smtClean="0">
                <a:solidFill>
                  <a:schemeClr val="bg1"/>
                </a:solidFill>
                <a:ea typeface="ＭＳ Ｐゴシック" charset="0"/>
              </a:rPr>
              <a:t>với</a:t>
            </a:r>
            <a:r>
              <a:rPr lang="en-US" dirty="0" smtClean="0">
                <a:solidFill>
                  <a:schemeClr val="bg1"/>
                </a:solidFill>
                <a:ea typeface="ＭＳ Ｐゴシック" charset="0"/>
              </a:rPr>
              <a:t> </a:t>
            </a:r>
            <a:r>
              <a:rPr lang="en-US" dirty="0" err="1" smtClean="0">
                <a:solidFill>
                  <a:schemeClr val="bg1"/>
                </a:solidFill>
                <a:ea typeface="ＭＳ Ｐゴシック" charset="0"/>
              </a:rPr>
              <a:t>chúng</a:t>
            </a:r>
            <a:r>
              <a:rPr lang="en-US" dirty="0" smtClean="0">
                <a:solidFill>
                  <a:schemeClr val="bg1"/>
                </a:solidFill>
                <a:ea typeface="ＭＳ Ｐゴシック" charset="0"/>
              </a:rPr>
              <a:t> </a:t>
            </a:r>
            <a:r>
              <a:rPr lang="en-US" dirty="0" err="1" smtClean="0">
                <a:solidFill>
                  <a:schemeClr val="bg1"/>
                </a:solidFill>
                <a:ea typeface="ＭＳ Ｐゴシック" charset="0"/>
              </a:rPr>
              <a:t>ta</a:t>
            </a:r>
            <a:r>
              <a:rPr lang="en-US" dirty="0" smtClean="0">
                <a:solidFill>
                  <a:schemeClr val="bg1"/>
                </a:solidFill>
                <a:ea typeface="ＭＳ Ｐゴシック" charset="0"/>
              </a:rPr>
              <a:t> </a:t>
            </a:r>
            <a:r>
              <a:rPr lang="en-US" dirty="0" err="1" smtClean="0">
                <a:solidFill>
                  <a:schemeClr val="bg1"/>
                </a:solidFill>
                <a:ea typeface="ＭＳ Ｐゴシック" charset="0"/>
              </a:rPr>
              <a:t>như</a:t>
            </a:r>
            <a:r>
              <a:rPr lang="en-US" dirty="0" smtClean="0">
                <a:solidFill>
                  <a:schemeClr val="bg1"/>
                </a:solidFill>
                <a:ea typeface="ＭＳ Ｐゴシック" charset="0"/>
              </a:rPr>
              <a:t> </a:t>
            </a:r>
            <a:r>
              <a:rPr lang="en-US" dirty="0" err="1" smtClean="0">
                <a:solidFill>
                  <a:schemeClr val="bg1"/>
                </a:solidFill>
                <a:ea typeface="ＭＳ Ｐゴシック" charset="0"/>
              </a:rPr>
              <a:t>thế</a:t>
            </a:r>
            <a:r>
              <a:rPr lang="en-US" dirty="0" smtClean="0">
                <a:solidFill>
                  <a:schemeClr val="bg1"/>
                </a:solidFill>
                <a:ea typeface="ＭＳ Ｐゴシック" charset="0"/>
              </a:rPr>
              <a:t> </a:t>
            </a:r>
            <a:r>
              <a:rPr lang="en-US" dirty="0" err="1" smtClean="0">
                <a:solidFill>
                  <a:schemeClr val="bg1"/>
                </a:solidFill>
                <a:ea typeface="ＭＳ Ｐゴシック" charset="0"/>
              </a:rPr>
              <a:t>nào</a:t>
            </a:r>
            <a:r>
              <a:rPr lang="en-US" dirty="0" smtClean="0">
                <a:solidFill>
                  <a:schemeClr val="bg1"/>
                </a:solidFill>
                <a:ea typeface="ＭＳ Ｐゴシック" charset="0"/>
              </a:rPr>
              <a:t>?</a:t>
            </a:r>
            <a:endParaRPr lang="en-US" dirty="0">
              <a:solidFill>
                <a:schemeClr val="bg1"/>
              </a:solidFill>
              <a:ea typeface="ＭＳ Ｐゴシック" charset="0"/>
            </a:endParaRPr>
          </a:p>
        </p:txBody>
      </p:sp>
      <p:sp>
        <p:nvSpPr>
          <p:cNvPr id="4" name="Rectangle 3"/>
          <p:cNvSpPr txBox="1">
            <a:spLocks noChangeArrowheads="1"/>
          </p:cNvSpPr>
          <p:nvPr/>
        </p:nvSpPr>
        <p:spPr bwMode="auto">
          <a:xfrm>
            <a:off x="5715000" y="1371600"/>
            <a:ext cx="3048000" cy="2590800"/>
          </a:xfrm>
          <a:prstGeom prst="rect">
            <a:avLst/>
          </a:prstGeom>
          <a:noFill/>
          <a:ln w="9525">
            <a:noFill/>
            <a:miter lim="800000"/>
            <a:headEnd/>
            <a:tailEnd/>
          </a:ln>
        </p:spPr>
        <p:txBody>
          <a:bodyPr lIns="91376" tIns="45688" rIns="91376" bIns="45688"/>
          <a:lstStyle/>
          <a:p>
            <a:pPr>
              <a:lnSpc>
                <a:spcPct val="80000"/>
              </a:lnSpc>
              <a:spcBef>
                <a:spcPct val="20000"/>
              </a:spcBef>
            </a:pPr>
            <a:r>
              <a:rPr lang="en-US" sz="3600" dirty="0" err="1">
                <a:solidFill>
                  <a:srgbClr val="FFFFFF"/>
                </a:solidFill>
                <a:latin typeface="Arial" pitchFamily="34" charset="0"/>
              </a:rPr>
              <a:t>Ngài</a:t>
            </a:r>
            <a:r>
              <a:rPr lang="en-US" sz="3600" dirty="0">
                <a:solidFill>
                  <a:srgbClr val="FFFFFF"/>
                </a:solidFill>
                <a:latin typeface="Arial" pitchFamily="34" charset="0"/>
              </a:rPr>
              <a:t> </a:t>
            </a:r>
            <a:r>
              <a:rPr lang="en-US" sz="3600" dirty="0" err="1">
                <a:solidFill>
                  <a:srgbClr val="FFFFFF"/>
                </a:solidFill>
                <a:latin typeface="Arial" pitchFamily="34" charset="0"/>
              </a:rPr>
              <a:t>phán</a:t>
            </a:r>
            <a:r>
              <a:rPr lang="en-US" sz="3600" dirty="0">
                <a:solidFill>
                  <a:srgbClr val="FFFFFF"/>
                </a:solidFill>
                <a:latin typeface="Arial" pitchFamily="34" charset="0"/>
              </a:rPr>
              <a:t> </a:t>
            </a:r>
            <a:r>
              <a:rPr lang="en-US" sz="3600" dirty="0" err="1">
                <a:solidFill>
                  <a:srgbClr val="FFFFFF"/>
                </a:solidFill>
                <a:latin typeface="Arial" pitchFamily="34" charset="0"/>
              </a:rPr>
              <a:t>đặc</a:t>
            </a:r>
            <a:r>
              <a:rPr lang="en-US" sz="3600" dirty="0">
                <a:solidFill>
                  <a:srgbClr val="FFFFFF"/>
                </a:solidFill>
                <a:latin typeface="Arial" pitchFamily="34" charset="0"/>
              </a:rPr>
              <a:t> </a:t>
            </a:r>
            <a:r>
              <a:rPr lang="en-US" sz="3600" dirty="0" err="1">
                <a:solidFill>
                  <a:srgbClr val="FFFFFF"/>
                </a:solidFill>
                <a:latin typeface="Arial" pitchFamily="34" charset="0"/>
              </a:rPr>
              <a:t>biệt</a:t>
            </a:r>
            <a:r>
              <a:rPr lang="en-US" sz="3600" dirty="0">
                <a:solidFill>
                  <a:srgbClr val="FFFFFF"/>
                </a:solidFill>
                <a:latin typeface="Arial" pitchFamily="34" charset="0"/>
              </a:rPr>
              <a:t> qua </a:t>
            </a:r>
            <a:r>
              <a:rPr lang="en-US" sz="3600" dirty="0" err="1">
                <a:solidFill>
                  <a:srgbClr val="FFFFFF"/>
                </a:solidFill>
                <a:latin typeface="Arial" pitchFamily="34" charset="0"/>
              </a:rPr>
              <a:t>một</a:t>
            </a:r>
            <a:r>
              <a:rPr lang="en-US" sz="3600" dirty="0">
                <a:solidFill>
                  <a:srgbClr val="FFFFFF"/>
                </a:solidFill>
                <a:latin typeface="Arial" pitchFamily="34" charset="0"/>
              </a:rPr>
              <a:t> </a:t>
            </a:r>
            <a:r>
              <a:rPr lang="en-US" sz="3600" dirty="0" err="1">
                <a:solidFill>
                  <a:srgbClr val="FFFFFF"/>
                </a:solidFill>
                <a:latin typeface="Arial" pitchFamily="34" charset="0"/>
              </a:rPr>
              <a:t>thân</a:t>
            </a:r>
            <a:r>
              <a:rPr lang="en-US" sz="3600" dirty="0">
                <a:solidFill>
                  <a:srgbClr val="FFFFFF"/>
                </a:solidFill>
                <a:latin typeface="Arial" pitchFamily="34" charset="0"/>
              </a:rPr>
              <a:t> </a:t>
            </a:r>
            <a:r>
              <a:rPr lang="en-US" sz="3600" dirty="0" err="1">
                <a:solidFill>
                  <a:srgbClr val="FFFFFF"/>
                </a:solidFill>
                <a:latin typeface="Arial" pitchFamily="34" charset="0"/>
              </a:rPr>
              <a:t>vị</a:t>
            </a:r>
            <a:r>
              <a:rPr lang="en-US" sz="3600" dirty="0">
                <a:solidFill>
                  <a:srgbClr val="FFFFFF"/>
                </a:solidFill>
                <a:latin typeface="Arial" pitchFamily="34" charset="0"/>
              </a:rPr>
              <a:t>—Jesus Christ!</a:t>
            </a:r>
          </a:p>
        </p:txBody>
      </p:sp>
      <p:sp>
        <p:nvSpPr>
          <p:cNvPr id="7" name="Rectangle 3"/>
          <p:cNvSpPr txBox="1">
            <a:spLocks noChangeArrowheads="1"/>
          </p:cNvSpPr>
          <p:nvPr/>
        </p:nvSpPr>
        <p:spPr bwMode="auto">
          <a:xfrm>
            <a:off x="228600" y="4876800"/>
            <a:ext cx="8686800" cy="1981200"/>
          </a:xfrm>
          <a:prstGeom prst="rect">
            <a:avLst/>
          </a:prstGeom>
          <a:noFill/>
          <a:ln w="9525">
            <a:noFill/>
            <a:miter lim="800000"/>
            <a:headEnd/>
            <a:tailEnd/>
          </a:ln>
        </p:spPr>
        <p:txBody>
          <a:bodyPr lIns="91376" tIns="45688" rIns="91376" bIns="45688"/>
          <a:lstStyle/>
          <a:p>
            <a:pPr marL="342659" indent="-342659" algn="ctr">
              <a:lnSpc>
                <a:spcPct val="80000"/>
              </a:lnSpc>
              <a:spcBef>
                <a:spcPct val="20000"/>
              </a:spcBef>
            </a:pPr>
            <a:r>
              <a:rPr lang="en-US" sz="3200" dirty="0">
                <a:solidFill>
                  <a:srgbClr val="FFFF00"/>
                </a:solidFill>
                <a:latin typeface="Arial" pitchFamily="34" charset="0"/>
              </a:rPr>
              <a:t>Jesus </a:t>
            </a:r>
            <a:r>
              <a:rPr lang="en-US" sz="3200" dirty="0" err="1">
                <a:solidFill>
                  <a:srgbClr val="FFFF00"/>
                </a:solidFill>
                <a:latin typeface="Arial" pitchFamily="34" charset="0"/>
              </a:rPr>
              <a:t>là</a:t>
            </a:r>
            <a:r>
              <a:rPr lang="en-US" sz="3200" dirty="0">
                <a:solidFill>
                  <a:srgbClr val="FFFF00"/>
                </a:solidFill>
                <a:latin typeface="Arial" pitchFamily="34" charset="0"/>
              </a:rPr>
              <a:t> Logos (</a:t>
            </a:r>
            <a:r>
              <a:rPr lang="en-US" sz="3200" dirty="0" err="1">
                <a:solidFill>
                  <a:srgbClr val="FFFF00"/>
                </a:solidFill>
                <a:latin typeface="Arial" pitchFamily="34" charset="0"/>
              </a:rPr>
              <a:t>lời</a:t>
            </a:r>
            <a:r>
              <a:rPr lang="en-US" sz="3200" dirty="0">
                <a:solidFill>
                  <a:srgbClr val="FFFF00"/>
                </a:solidFill>
                <a:latin typeface="Arial" pitchFamily="34" charset="0"/>
              </a:rPr>
              <a:t>)</a:t>
            </a:r>
          </a:p>
          <a:p>
            <a:pPr marL="342659" indent="-342659">
              <a:lnSpc>
                <a:spcPct val="80000"/>
              </a:lnSpc>
              <a:spcBef>
                <a:spcPct val="20000"/>
              </a:spcBef>
              <a:buFont typeface="Arial" pitchFamily="34" charset="0"/>
              <a:buChar char="•"/>
            </a:pPr>
            <a:r>
              <a:rPr lang="en-US" sz="3200" dirty="0" err="1">
                <a:solidFill>
                  <a:srgbClr val="FFFFFF"/>
                </a:solidFill>
                <a:latin typeface="Arial" pitchFamily="34" charset="0"/>
              </a:rPr>
              <a:t>Điều</a:t>
            </a:r>
            <a:r>
              <a:rPr lang="en-US" sz="3200" dirty="0">
                <a:solidFill>
                  <a:srgbClr val="FFFFFF"/>
                </a:solidFill>
                <a:latin typeface="Arial" pitchFamily="34" charset="0"/>
              </a:rPr>
              <a:t> </a:t>
            </a:r>
            <a:r>
              <a:rPr lang="en-US" sz="3200" dirty="0" err="1">
                <a:solidFill>
                  <a:srgbClr val="FFFFFF"/>
                </a:solidFill>
                <a:latin typeface="Arial" pitchFamily="34" charset="0"/>
              </a:rPr>
              <a:t>này</a:t>
            </a:r>
            <a:r>
              <a:rPr lang="en-US" sz="3200" dirty="0">
                <a:solidFill>
                  <a:srgbClr val="FFFFFF"/>
                </a:solidFill>
                <a:latin typeface="Arial" pitchFamily="34" charset="0"/>
              </a:rPr>
              <a:t> </a:t>
            </a:r>
            <a:r>
              <a:rPr lang="en-US" sz="3200" dirty="0" err="1">
                <a:solidFill>
                  <a:srgbClr val="FFFFFF"/>
                </a:solidFill>
                <a:latin typeface="Arial" pitchFamily="34" charset="0"/>
              </a:rPr>
              <a:t>nghĩa</a:t>
            </a:r>
            <a:r>
              <a:rPr lang="en-US" sz="3200" dirty="0">
                <a:solidFill>
                  <a:srgbClr val="FFFFFF"/>
                </a:solidFill>
                <a:latin typeface="Arial" pitchFamily="34" charset="0"/>
              </a:rPr>
              <a:t> </a:t>
            </a:r>
            <a:r>
              <a:rPr lang="en-US" sz="3200" dirty="0" err="1">
                <a:solidFill>
                  <a:srgbClr val="FFFFFF"/>
                </a:solidFill>
                <a:latin typeface="Arial" pitchFamily="34" charset="0"/>
              </a:rPr>
              <a:t>là</a:t>
            </a:r>
            <a:r>
              <a:rPr lang="en-US" sz="3200" dirty="0">
                <a:solidFill>
                  <a:srgbClr val="FFFFFF"/>
                </a:solidFill>
                <a:latin typeface="Arial" pitchFamily="34" charset="0"/>
              </a:rPr>
              <a:t> Jesus </a:t>
            </a:r>
            <a:r>
              <a:rPr lang="en-US" sz="3200" dirty="0" err="1">
                <a:solidFill>
                  <a:srgbClr val="FFFFFF"/>
                </a:solidFill>
                <a:latin typeface="Arial" pitchFamily="34" charset="0"/>
              </a:rPr>
              <a:t>bày</a:t>
            </a:r>
            <a:r>
              <a:rPr lang="en-US" sz="3200" dirty="0">
                <a:solidFill>
                  <a:srgbClr val="FFFFFF"/>
                </a:solidFill>
                <a:latin typeface="Arial" pitchFamily="34" charset="0"/>
              </a:rPr>
              <a:t> </a:t>
            </a:r>
            <a:r>
              <a:rPr lang="en-US" sz="3200" dirty="0" err="1">
                <a:solidFill>
                  <a:srgbClr val="FFFFFF"/>
                </a:solidFill>
                <a:latin typeface="Arial" pitchFamily="34" charset="0"/>
              </a:rPr>
              <a:t>tỏ</a:t>
            </a:r>
            <a:r>
              <a:rPr lang="en-US" sz="3200" dirty="0">
                <a:solidFill>
                  <a:srgbClr val="FFFFFF"/>
                </a:solidFill>
                <a:latin typeface="Arial" pitchFamily="34" charset="0"/>
              </a:rPr>
              <a:t> </a:t>
            </a:r>
            <a:r>
              <a:rPr lang="en-US" sz="3200" dirty="0" err="1">
                <a:solidFill>
                  <a:srgbClr val="FFFFFF"/>
                </a:solidFill>
                <a:latin typeface="Arial" pitchFamily="34" charset="0"/>
              </a:rPr>
              <a:t>đầy</a:t>
            </a:r>
            <a:r>
              <a:rPr lang="en-US" sz="3200" dirty="0">
                <a:solidFill>
                  <a:srgbClr val="FFFFFF"/>
                </a:solidFill>
                <a:latin typeface="Arial" pitchFamily="34" charset="0"/>
              </a:rPr>
              <a:t> </a:t>
            </a:r>
            <a:r>
              <a:rPr lang="en-US" sz="3200" dirty="0" err="1">
                <a:solidFill>
                  <a:srgbClr val="FFFFFF"/>
                </a:solidFill>
                <a:latin typeface="Arial" pitchFamily="34" charset="0"/>
              </a:rPr>
              <a:t>đủ</a:t>
            </a:r>
            <a:r>
              <a:rPr lang="en-US" sz="3200" dirty="0">
                <a:solidFill>
                  <a:srgbClr val="FFFFFF"/>
                </a:solidFill>
                <a:latin typeface="Arial" pitchFamily="34" charset="0"/>
              </a:rPr>
              <a:t> </a:t>
            </a:r>
            <a:r>
              <a:rPr lang="vi-VN" sz="3200" dirty="0">
                <a:solidFill>
                  <a:srgbClr val="FFFFFF"/>
                </a:solidFill>
                <a:latin typeface="Arial" pitchFamily="34" charset="0"/>
              </a:rPr>
              <a:t>Đức Chúa Trời</a:t>
            </a:r>
            <a:r>
              <a:rPr lang="en-US" sz="3200" dirty="0">
                <a:solidFill>
                  <a:srgbClr val="FFFFFF"/>
                </a:solidFill>
                <a:latin typeface="Arial" pitchFamily="34" charset="0"/>
              </a:rPr>
              <a:t> </a:t>
            </a:r>
            <a:r>
              <a:rPr lang="en-US" sz="3200" dirty="0" err="1">
                <a:solidFill>
                  <a:srgbClr val="FFFFFF"/>
                </a:solidFill>
                <a:latin typeface="Arial" pitchFamily="34" charset="0"/>
              </a:rPr>
              <a:t>là</a:t>
            </a:r>
            <a:r>
              <a:rPr lang="en-US" sz="3200" dirty="0">
                <a:solidFill>
                  <a:srgbClr val="FFFFFF"/>
                </a:solidFill>
                <a:latin typeface="Arial" pitchFamily="34" charset="0"/>
              </a:rPr>
              <a:t> </a:t>
            </a:r>
            <a:r>
              <a:rPr lang="en-US" sz="3200" dirty="0" err="1">
                <a:solidFill>
                  <a:srgbClr val="FFFFFF"/>
                </a:solidFill>
                <a:latin typeface="Arial" pitchFamily="34" charset="0"/>
              </a:rPr>
              <a:t>ai</a:t>
            </a:r>
            <a:r>
              <a:rPr lang="en-US" sz="3200" dirty="0">
                <a:solidFill>
                  <a:srgbClr val="FFFFFF"/>
                </a:solidFill>
                <a:latin typeface="Arial" pitchFamily="34" charset="0"/>
              </a:rPr>
              <a:t>. </a:t>
            </a:r>
          </a:p>
          <a:p>
            <a:pPr marL="342659" indent="-342659">
              <a:lnSpc>
                <a:spcPct val="80000"/>
              </a:lnSpc>
              <a:spcBef>
                <a:spcPct val="20000"/>
              </a:spcBef>
              <a:buFont typeface="Arial" pitchFamily="34" charset="0"/>
              <a:buChar char="•"/>
            </a:pPr>
            <a:r>
              <a:rPr lang="en-US" sz="3200" dirty="0" err="1">
                <a:solidFill>
                  <a:srgbClr val="FFFFFF"/>
                </a:solidFill>
                <a:latin typeface="Arial" pitchFamily="34" charset="0"/>
              </a:rPr>
              <a:t>Ngài</a:t>
            </a:r>
            <a:r>
              <a:rPr lang="en-US" sz="3200" dirty="0">
                <a:solidFill>
                  <a:srgbClr val="FFFFFF"/>
                </a:solidFill>
                <a:latin typeface="Arial" pitchFamily="34" charset="0"/>
              </a:rPr>
              <a:t> </a:t>
            </a:r>
            <a:r>
              <a:rPr lang="en-US" sz="3200" dirty="0" err="1">
                <a:solidFill>
                  <a:srgbClr val="FFFFFF"/>
                </a:solidFill>
                <a:latin typeface="Arial" pitchFamily="34" charset="0"/>
              </a:rPr>
              <a:t>là</a:t>
            </a:r>
            <a:r>
              <a:rPr lang="en-US" sz="3200" dirty="0">
                <a:solidFill>
                  <a:srgbClr val="FFFFFF"/>
                </a:solidFill>
                <a:latin typeface="Arial" pitchFamily="34" charset="0"/>
              </a:rPr>
              <a:t> </a:t>
            </a:r>
            <a:r>
              <a:rPr lang="en-US" sz="3200" dirty="0" err="1">
                <a:solidFill>
                  <a:srgbClr val="FFFFFF"/>
                </a:solidFill>
                <a:latin typeface="Arial" pitchFamily="34" charset="0"/>
              </a:rPr>
              <a:t>sự</a:t>
            </a:r>
            <a:r>
              <a:rPr lang="en-US" sz="3200" dirty="0">
                <a:solidFill>
                  <a:srgbClr val="FFFFFF"/>
                </a:solidFill>
                <a:latin typeface="Arial" pitchFamily="34" charset="0"/>
              </a:rPr>
              <a:t> </a:t>
            </a:r>
            <a:r>
              <a:rPr lang="en-US" sz="3200" dirty="0" err="1">
                <a:solidFill>
                  <a:srgbClr val="FFFFFF"/>
                </a:solidFill>
                <a:latin typeface="Arial" pitchFamily="34" charset="0"/>
              </a:rPr>
              <a:t>Mặc</a:t>
            </a:r>
            <a:r>
              <a:rPr lang="en-US" sz="3200" dirty="0">
                <a:solidFill>
                  <a:srgbClr val="FFFFFF"/>
                </a:solidFill>
                <a:latin typeface="Arial" pitchFamily="34" charset="0"/>
              </a:rPr>
              <a:t> </a:t>
            </a:r>
            <a:r>
              <a:rPr lang="en-US" sz="3200" dirty="0" err="1">
                <a:solidFill>
                  <a:srgbClr val="FFFFFF"/>
                </a:solidFill>
                <a:latin typeface="Arial" pitchFamily="34" charset="0"/>
              </a:rPr>
              <a:t>Khải</a:t>
            </a:r>
            <a:r>
              <a:rPr lang="en-US" sz="3200" dirty="0">
                <a:solidFill>
                  <a:srgbClr val="FFFFFF"/>
                </a:solidFill>
                <a:latin typeface="Arial" pitchFamily="34" charset="0"/>
              </a:rPr>
              <a:t> </a:t>
            </a:r>
            <a:r>
              <a:rPr lang="en-US" sz="3200" dirty="0" err="1">
                <a:solidFill>
                  <a:srgbClr val="FFFFFF"/>
                </a:solidFill>
                <a:latin typeface="Arial" pitchFamily="34" charset="0"/>
              </a:rPr>
              <a:t>Trọn</a:t>
            </a:r>
            <a:r>
              <a:rPr lang="en-US" sz="3200" dirty="0">
                <a:solidFill>
                  <a:srgbClr val="FFFFFF"/>
                </a:solidFill>
                <a:latin typeface="Arial" pitchFamily="34" charset="0"/>
              </a:rPr>
              <a:t> </a:t>
            </a:r>
            <a:r>
              <a:rPr lang="en-US" sz="3200" dirty="0" err="1">
                <a:solidFill>
                  <a:srgbClr val="FFFFFF"/>
                </a:solidFill>
                <a:latin typeface="Arial" pitchFamily="34" charset="0"/>
              </a:rPr>
              <a:t>Vẹn</a:t>
            </a:r>
            <a:r>
              <a:rPr lang="en-US" sz="3200" dirty="0">
                <a:solidFill>
                  <a:srgbClr val="FFFFFF"/>
                </a:solidFill>
                <a:latin typeface="Arial" pitchFamily="34" charset="0"/>
              </a:rPr>
              <a:t>.</a:t>
            </a:r>
          </a:p>
        </p:txBody>
      </p:sp>
      <p:pic>
        <p:nvPicPr>
          <p:cNvPr id="167942" name="Picture 9" descr="jesus speaking.jpg"/>
          <p:cNvPicPr>
            <a:picLocks noChangeAspect="1"/>
          </p:cNvPicPr>
          <p:nvPr/>
        </p:nvPicPr>
        <p:blipFill>
          <a:blip r:embed="rId2" cstate="print"/>
          <a:srcRect/>
          <a:stretch>
            <a:fillRect/>
          </a:stretch>
        </p:blipFill>
        <p:spPr bwMode="auto">
          <a:xfrm>
            <a:off x="228600" y="1219200"/>
            <a:ext cx="5126038" cy="3352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Scale>
                                      <p:cBhvr>
                                        <p:cTn id="7" dur="1000" decel="50000" fill="hold">
                                          <p:stCondLst>
                                            <p:cond delay="0"/>
                                          </p:stCondLst>
                                        </p:cTn>
                                        <p:tgtEl>
                                          <p:spTgt spid="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xEl>
                                              <p:pRg st="0" end="0"/>
                                            </p:txEl>
                                          </p:spTgt>
                                        </p:tgtEl>
                                        <p:attrNameLst>
                                          <p:attrName>ppt_x</p:attrName>
                                          <p:attrName>ppt_y</p:attrName>
                                        </p:attrNameLst>
                                      </p:cBhvr>
                                    </p:animMotion>
                                    <p:animEffect transition="in" filter="fade">
                                      <p:cBhvr>
                                        <p:cTn id="9" dur="1000"/>
                                        <p:tgtEl>
                                          <p:spTgt spid="4">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4" presetClass="entr" presetSubtype="0" accel="10000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p:cTn id="14" dur="500" fill="hold"/>
                                        <p:tgtEl>
                                          <p:spTgt spid="7">
                                            <p:txEl>
                                              <p:pRg st="0" end="0"/>
                                            </p:txEl>
                                          </p:spTgt>
                                        </p:tgtEl>
                                        <p:attrNameLst>
                                          <p:attrName>ppt_w</p:attrName>
                                        </p:attrNameLst>
                                      </p:cBhvr>
                                      <p:tavLst>
                                        <p:tav tm="0">
                                          <p:val>
                                            <p:strVal val="#ppt_w*0.05"/>
                                          </p:val>
                                        </p:tav>
                                        <p:tav tm="100000">
                                          <p:val>
                                            <p:strVal val="#ppt_w"/>
                                          </p:val>
                                        </p:tav>
                                      </p:tavLst>
                                    </p:anim>
                                    <p:anim calcmode="lin" valueType="num">
                                      <p:cBhvr>
                                        <p:cTn id="15" dur="500" fill="hold"/>
                                        <p:tgtEl>
                                          <p:spTgt spid="7">
                                            <p:txEl>
                                              <p:pRg st="0" end="0"/>
                                            </p:txEl>
                                          </p:spTgt>
                                        </p:tgtEl>
                                        <p:attrNameLst>
                                          <p:attrName>ppt_h</p:attrName>
                                        </p:attrNameLst>
                                      </p:cBhvr>
                                      <p:tavLst>
                                        <p:tav tm="0">
                                          <p:val>
                                            <p:strVal val="#ppt_h"/>
                                          </p:val>
                                        </p:tav>
                                        <p:tav tm="100000">
                                          <p:val>
                                            <p:strVal val="#ppt_h"/>
                                          </p:val>
                                        </p:tav>
                                      </p:tavLst>
                                    </p:anim>
                                    <p:anim calcmode="lin" valueType="num">
                                      <p:cBhvr>
                                        <p:cTn id="16" dur="5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17" dur="500" fill="hold"/>
                                        <p:tgtEl>
                                          <p:spTgt spid="7">
                                            <p:txEl>
                                              <p:pRg st="0" end="0"/>
                                            </p:txEl>
                                          </p:spTgt>
                                        </p:tgtEl>
                                        <p:attrNameLst>
                                          <p:attrName>ppt_y</p:attrName>
                                        </p:attrNameLst>
                                      </p:cBhvr>
                                      <p:tavLst>
                                        <p:tav tm="0">
                                          <p:val>
                                            <p:strVal val="#ppt_y"/>
                                          </p:val>
                                        </p:tav>
                                        <p:tav tm="100000">
                                          <p:val>
                                            <p:strVal val="#ppt_y"/>
                                          </p:val>
                                        </p:tav>
                                      </p:tavLst>
                                    </p:anim>
                                    <p:animEffect transition="in" filter="fade">
                                      <p:cBhvr>
                                        <p:cTn id="18" dur="500"/>
                                        <p:tgtEl>
                                          <p:spTgt spid="7">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4" presetClass="entr" presetSubtype="0" accel="10000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 calcmode="lin" valueType="num">
                                      <p:cBhvr>
                                        <p:cTn id="23" dur="500" fill="hold"/>
                                        <p:tgtEl>
                                          <p:spTgt spid="7">
                                            <p:txEl>
                                              <p:pRg st="1" end="1"/>
                                            </p:txEl>
                                          </p:spTgt>
                                        </p:tgtEl>
                                        <p:attrNameLst>
                                          <p:attrName>ppt_w</p:attrName>
                                        </p:attrNameLst>
                                      </p:cBhvr>
                                      <p:tavLst>
                                        <p:tav tm="0">
                                          <p:val>
                                            <p:strVal val="#ppt_w*0.05"/>
                                          </p:val>
                                        </p:tav>
                                        <p:tav tm="100000">
                                          <p:val>
                                            <p:strVal val="#ppt_w"/>
                                          </p:val>
                                        </p:tav>
                                      </p:tavLst>
                                    </p:anim>
                                    <p:anim calcmode="lin" valueType="num">
                                      <p:cBhvr>
                                        <p:cTn id="24" dur="500" fill="hold"/>
                                        <p:tgtEl>
                                          <p:spTgt spid="7">
                                            <p:txEl>
                                              <p:pRg st="1" end="1"/>
                                            </p:txEl>
                                          </p:spTgt>
                                        </p:tgtEl>
                                        <p:attrNameLst>
                                          <p:attrName>ppt_h</p:attrName>
                                        </p:attrNameLst>
                                      </p:cBhvr>
                                      <p:tavLst>
                                        <p:tav tm="0">
                                          <p:val>
                                            <p:strVal val="#ppt_h"/>
                                          </p:val>
                                        </p:tav>
                                        <p:tav tm="100000">
                                          <p:val>
                                            <p:strVal val="#ppt_h"/>
                                          </p:val>
                                        </p:tav>
                                      </p:tavLst>
                                    </p:anim>
                                    <p:anim calcmode="lin" valueType="num">
                                      <p:cBhvr>
                                        <p:cTn id="25" dur="500" fill="hold"/>
                                        <p:tgtEl>
                                          <p:spTgt spid="7">
                                            <p:txEl>
                                              <p:pRg st="1" end="1"/>
                                            </p:txEl>
                                          </p:spTgt>
                                        </p:tgtEl>
                                        <p:attrNameLst>
                                          <p:attrName>ppt_x</p:attrName>
                                        </p:attrNameLst>
                                      </p:cBhvr>
                                      <p:tavLst>
                                        <p:tav tm="0">
                                          <p:val>
                                            <p:strVal val="#ppt_x-.2"/>
                                          </p:val>
                                        </p:tav>
                                        <p:tav tm="100000">
                                          <p:val>
                                            <p:strVal val="#ppt_x"/>
                                          </p:val>
                                        </p:tav>
                                      </p:tavLst>
                                    </p:anim>
                                    <p:anim calcmode="lin" valueType="num">
                                      <p:cBhvr>
                                        <p:cTn id="26" dur="500" fill="hold"/>
                                        <p:tgtEl>
                                          <p:spTgt spid="7">
                                            <p:txEl>
                                              <p:pRg st="1" end="1"/>
                                            </p:txEl>
                                          </p:spTgt>
                                        </p:tgtEl>
                                        <p:attrNameLst>
                                          <p:attrName>ppt_y</p:attrName>
                                        </p:attrNameLst>
                                      </p:cBhvr>
                                      <p:tavLst>
                                        <p:tav tm="0">
                                          <p:val>
                                            <p:strVal val="#ppt_y"/>
                                          </p:val>
                                        </p:tav>
                                        <p:tav tm="100000">
                                          <p:val>
                                            <p:strVal val="#ppt_y"/>
                                          </p:val>
                                        </p:tav>
                                      </p:tavLst>
                                    </p:anim>
                                    <p:animEffect transition="in" filter="fade">
                                      <p:cBhvr>
                                        <p:cTn id="27" dur="500"/>
                                        <p:tgtEl>
                                          <p:spTgt spid="7">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4" presetClass="entr" presetSubtype="0" accel="100000"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 calcmode="lin" valueType="num">
                                      <p:cBhvr>
                                        <p:cTn id="32" dur="500" fill="hold"/>
                                        <p:tgtEl>
                                          <p:spTgt spid="7">
                                            <p:txEl>
                                              <p:pRg st="2" end="2"/>
                                            </p:txEl>
                                          </p:spTgt>
                                        </p:tgtEl>
                                        <p:attrNameLst>
                                          <p:attrName>ppt_w</p:attrName>
                                        </p:attrNameLst>
                                      </p:cBhvr>
                                      <p:tavLst>
                                        <p:tav tm="0">
                                          <p:val>
                                            <p:strVal val="#ppt_w*0.05"/>
                                          </p:val>
                                        </p:tav>
                                        <p:tav tm="100000">
                                          <p:val>
                                            <p:strVal val="#ppt_w"/>
                                          </p:val>
                                        </p:tav>
                                      </p:tavLst>
                                    </p:anim>
                                    <p:anim calcmode="lin" valueType="num">
                                      <p:cBhvr>
                                        <p:cTn id="33" dur="500" fill="hold"/>
                                        <p:tgtEl>
                                          <p:spTgt spid="7">
                                            <p:txEl>
                                              <p:pRg st="2" end="2"/>
                                            </p:txEl>
                                          </p:spTgt>
                                        </p:tgtEl>
                                        <p:attrNameLst>
                                          <p:attrName>ppt_h</p:attrName>
                                        </p:attrNameLst>
                                      </p:cBhvr>
                                      <p:tavLst>
                                        <p:tav tm="0">
                                          <p:val>
                                            <p:strVal val="#ppt_h"/>
                                          </p:val>
                                        </p:tav>
                                        <p:tav tm="100000">
                                          <p:val>
                                            <p:strVal val="#ppt_h"/>
                                          </p:val>
                                        </p:tav>
                                      </p:tavLst>
                                    </p:anim>
                                    <p:anim calcmode="lin" valueType="num">
                                      <p:cBhvr>
                                        <p:cTn id="34" dur="500" fill="hold"/>
                                        <p:tgtEl>
                                          <p:spTgt spid="7">
                                            <p:txEl>
                                              <p:pRg st="2" end="2"/>
                                            </p:txEl>
                                          </p:spTgt>
                                        </p:tgtEl>
                                        <p:attrNameLst>
                                          <p:attrName>ppt_x</p:attrName>
                                        </p:attrNameLst>
                                      </p:cBhvr>
                                      <p:tavLst>
                                        <p:tav tm="0">
                                          <p:val>
                                            <p:strVal val="#ppt_x-.2"/>
                                          </p:val>
                                        </p:tav>
                                        <p:tav tm="100000">
                                          <p:val>
                                            <p:strVal val="#ppt_x"/>
                                          </p:val>
                                        </p:tav>
                                      </p:tavLst>
                                    </p:anim>
                                    <p:anim calcmode="lin" valueType="num">
                                      <p:cBhvr>
                                        <p:cTn id="35" dur="500" fill="hold"/>
                                        <p:tgtEl>
                                          <p:spTgt spid="7">
                                            <p:txEl>
                                              <p:pRg st="2" end="2"/>
                                            </p:txEl>
                                          </p:spTgt>
                                        </p:tgtEl>
                                        <p:attrNameLst>
                                          <p:attrName>ppt_y</p:attrName>
                                        </p:attrNameLst>
                                      </p:cBhvr>
                                      <p:tavLst>
                                        <p:tav tm="0">
                                          <p:val>
                                            <p:strVal val="#ppt_y"/>
                                          </p:val>
                                        </p:tav>
                                        <p:tav tm="100000">
                                          <p:val>
                                            <p:strVal val="#ppt_y"/>
                                          </p:val>
                                        </p:tav>
                                      </p:tavLst>
                                    </p:anim>
                                    <p:animEffect transition="in" filter="fade">
                                      <p:cBhvr>
                                        <p:cTn id="36"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a:spLocks noChangeArrowheads="1"/>
          </p:cNvSpPr>
          <p:nvPr/>
        </p:nvSpPr>
        <p:spPr bwMode="auto">
          <a:xfrm>
            <a:off x="0" y="0"/>
            <a:ext cx="9144000" cy="6858000"/>
          </a:xfrm>
          <a:prstGeom prst="rect">
            <a:avLst/>
          </a:prstGeom>
          <a:solidFill>
            <a:srgbClr val="000000"/>
          </a:solidFill>
          <a:ln w="9525">
            <a:noFill/>
            <a:miter lim="800000"/>
            <a:headEnd/>
            <a:tailEnd/>
          </a:ln>
          <a:effectLst>
            <a:outerShdw dist="23000" dir="5400000" rotWithShape="0">
              <a:srgbClr val="808080">
                <a:alpha val="34999"/>
              </a:srgbClr>
            </a:outerShdw>
          </a:effectLst>
        </p:spPr>
        <p:txBody>
          <a:bodyPr lIns="91376" tIns="45688" rIns="91376" bIns="45688" anchor="ctr"/>
          <a:lstStyle/>
          <a:p>
            <a:pPr algn="ctr">
              <a:defRPr/>
            </a:pPr>
            <a:endParaRPr lang="en-US">
              <a:solidFill>
                <a:srgbClr val="FFFFFF"/>
              </a:solidFill>
              <a:effectLst>
                <a:outerShdw blurRad="38100" dist="38100" dir="2700000" algn="tl">
                  <a:srgbClr val="000000">
                    <a:alpha val="43137"/>
                  </a:srgbClr>
                </a:outerShdw>
              </a:effectLst>
              <a:latin typeface="Arial"/>
              <a:ea typeface="Arial"/>
            </a:endParaRPr>
          </a:p>
        </p:txBody>
      </p:sp>
      <p:sp>
        <p:nvSpPr>
          <p:cNvPr id="55299" name="Rectangle 2"/>
          <p:cNvSpPr>
            <a:spLocks noChangeArrowheads="1"/>
          </p:cNvSpPr>
          <p:nvPr/>
        </p:nvSpPr>
        <p:spPr bwMode="auto">
          <a:xfrm>
            <a:off x="153988" y="6257928"/>
            <a:ext cx="1322387" cy="212725"/>
          </a:xfrm>
          <a:prstGeom prst="rect">
            <a:avLst/>
          </a:prstGeom>
          <a:noFill/>
          <a:ln>
            <a:noFill/>
          </a:ln>
          <a:extLst/>
        </p:spPr>
        <p:txBody>
          <a:bodyPr wrap="none" lIns="81994" tIns="40995" rIns="81994" bIns="40995" anchor="ctr"/>
          <a:lstStyle/>
          <a:p>
            <a:pPr eaLnBrk="0" hangingPunct="0">
              <a:defRPr/>
            </a:pPr>
            <a:endParaRPr lang="en-US">
              <a:solidFill>
                <a:srgbClr val="000000"/>
              </a:solidFill>
              <a:effectLst>
                <a:outerShdw blurRad="38100" dist="38100" dir="2700000" algn="tl">
                  <a:srgbClr val="000000">
                    <a:alpha val="43137"/>
                  </a:srgbClr>
                </a:outerShdw>
              </a:effectLst>
              <a:latin typeface="Sand" charset="0"/>
              <a:ea typeface="MS Gothic" charset="0"/>
              <a:cs typeface="MS Gothic" charset="0"/>
            </a:endParaRPr>
          </a:p>
        </p:txBody>
      </p:sp>
      <p:sp>
        <p:nvSpPr>
          <p:cNvPr id="25" name="Oval 24"/>
          <p:cNvSpPr>
            <a:spLocks noChangeArrowheads="1"/>
          </p:cNvSpPr>
          <p:nvPr/>
        </p:nvSpPr>
        <p:spPr bwMode="auto">
          <a:xfrm rot="2177326">
            <a:off x="1054100" y="355600"/>
            <a:ext cx="4419600" cy="4325938"/>
          </a:xfrm>
          <a:prstGeom prst="ellipse">
            <a:avLst/>
          </a:prstGeom>
          <a:solidFill>
            <a:srgbClr val="660066">
              <a:alpha val="58823"/>
            </a:srgbClr>
          </a:solidFill>
          <a:ln w="76200">
            <a:solidFill>
              <a:schemeClr val="bg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latin typeface="Sand" charset="0"/>
              <a:ea typeface="MS Gothic" charset="0"/>
              <a:cs typeface="MS Gothic" charset="0"/>
            </a:endParaRPr>
          </a:p>
        </p:txBody>
      </p:sp>
      <p:sp>
        <p:nvSpPr>
          <p:cNvPr id="27" name="Oval 26"/>
          <p:cNvSpPr>
            <a:spLocks noChangeArrowheads="1"/>
          </p:cNvSpPr>
          <p:nvPr/>
        </p:nvSpPr>
        <p:spPr bwMode="auto">
          <a:xfrm rot="-2888524">
            <a:off x="3887000" y="464344"/>
            <a:ext cx="5000625" cy="4967287"/>
          </a:xfrm>
          <a:prstGeom prst="ellipse">
            <a:avLst/>
          </a:prstGeom>
          <a:solidFill>
            <a:srgbClr val="333399">
              <a:alpha val="58823"/>
            </a:srgbClr>
          </a:solidFill>
          <a:ln w="76200">
            <a:solidFill>
              <a:schemeClr val="bg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6" name="Oval 25"/>
          <p:cNvSpPr>
            <a:spLocks noChangeArrowheads="1"/>
          </p:cNvSpPr>
          <p:nvPr/>
        </p:nvSpPr>
        <p:spPr bwMode="auto">
          <a:xfrm rot="9274204">
            <a:off x="727080" y="2692400"/>
            <a:ext cx="5213350" cy="3849688"/>
          </a:xfrm>
          <a:prstGeom prst="ellipse">
            <a:avLst/>
          </a:prstGeom>
          <a:solidFill>
            <a:srgbClr val="008000">
              <a:alpha val="41176"/>
            </a:srgbClr>
          </a:solidFill>
          <a:ln w="76200">
            <a:solidFill>
              <a:schemeClr val="bg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latin typeface="Sand" charset="0"/>
              <a:ea typeface="MS Gothic" charset="0"/>
              <a:cs typeface="MS Gothic" charset="0"/>
            </a:endParaRPr>
          </a:p>
        </p:txBody>
      </p:sp>
      <p:sp>
        <p:nvSpPr>
          <p:cNvPr id="99342" name="Rectangle 13"/>
          <p:cNvSpPr>
            <a:spLocks noChangeArrowheads="1"/>
          </p:cNvSpPr>
          <p:nvPr/>
        </p:nvSpPr>
        <p:spPr bwMode="auto">
          <a:xfrm>
            <a:off x="1600200" y="4691063"/>
            <a:ext cx="2514600" cy="1557568"/>
          </a:xfrm>
          <a:prstGeom prst="rect">
            <a:avLst/>
          </a:prstGeom>
          <a:noFill/>
          <a:ln w="9525">
            <a:noFill/>
            <a:round/>
            <a:headEnd/>
            <a:tailEnd/>
          </a:ln>
          <a:effectLst>
            <a:outerShdw dist="38100" dir="2700000" rotWithShape="0">
              <a:srgbClr val="808080">
                <a:alpha val="42999"/>
              </a:srgbClr>
            </a:outerShdw>
          </a:effectLst>
        </p:spPr>
        <p:txBody>
          <a:bodyPr lIns="81023" tIns="39705" rIns="81023" bIns="39705">
            <a:spAutoFit/>
          </a:bodyPr>
          <a:lstStyle/>
          <a:p>
            <a:pPr eaLnBrk="0" hangingPunct="0">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dirty="0">
                <a:solidFill>
                  <a:srgbClr val="66FF99"/>
                </a:solidFill>
                <a:effectLst>
                  <a:outerShdw blurRad="38100" dist="38100" dir="2700000" algn="tl">
                    <a:srgbClr val="C0C0C0"/>
                  </a:outerShdw>
                </a:effectLst>
                <a:latin typeface="Helvetica" pitchFamily="-84" charset="0"/>
                <a:ea typeface="MS Gothic" pitchFamily="49" charset="-128"/>
              </a:rPr>
              <a:t>CƯ: </a:t>
            </a:r>
            <a:r>
              <a:rPr lang="en-GB" altLang="en-US" sz="3200" b="1" dirty="0">
                <a:solidFill>
                  <a:srgbClr val="66FF99"/>
                </a:solidFill>
                <a:effectLst>
                  <a:outerShdw blurRad="38100" dist="38100" dir="2700000" algn="tl">
                    <a:srgbClr val="C0C0C0"/>
                  </a:outerShdw>
                </a:effectLst>
                <a:latin typeface="Helvetica" pitchFamily="-84" charset="0"/>
                <a:ea typeface="MS Gothic" pitchFamily="49" charset="-128"/>
              </a:rPr>
              <a:t>“</a:t>
            </a:r>
            <a:r>
              <a:rPr lang="en-GB" altLang="en-US" sz="3200" b="1" dirty="0" err="1">
                <a:solidFill>
                  <a:srgbClr val="66FF99"/>
                </a:solidFill>
                <a:effectLst>
                  <a:outerShdw blurRad="38100" dist="38100" dir="2700000" algn="tl">
                    <a:srgbClr val="C0C0C0"/>
                  </a:outerShdw>
                </a:effectLst>
                <a:latin typeface="Helvetica" pitchFamily="-84" charset="0"/>
                <a:ea typeface="MS Gothic" pitchFamily="49" charset="-128"/>
              </a:rPr>
              <a:t>điều</a:t>
            </a:r>
            <a:r>
              <a:rPr lang="en-GB" altLang="en-US" sz="3200" b="1" dirty="0">
                <a:solidFill>
                  <a:srgbClr val="66FF99"/>
                </a:solidFill>
                <a:effectLst>
                  <a:outerShdw blurRad="38100" dist="38100" dir="2700000" algn="tl">
                    <a:srgbClr val="C0C0C0"/>
                  </a:outerShdw>
                </a:effectLst>
                <a:latin typeface="Helvetica" pitchFamily="-84" charset="0"/>
                <a:ea typeface="MS Gothic" pitchFamily="49" charset="-128"/>
              </a:rPr>
              <a:t> </a:t>
            </a:r>
            <a:r>
              <a:rPr lang="en-GB" altLang="en-US" sz="3200" b="1" dirty="0" err="1">
                <a:solidFill>
                  <a:srgbClr val="66FF99"/>
                </a:solidFill>
                <a:effectLst>
                  <a:outerShdw blurRad="38100" dist="38100" dir="2700000" algn="tl">
                    <a:srgbClr val="C0C0C0"/>
                  </a:outerShdw>
                </a:effectLst>
                <a:latin typeface="Helvetica" pitchFamily="-84" charset="0"/>
                <a:ea typeface="MS Gothic" pitchFamily="49" charset="-128"/>
              </a:rPr>
              <a:t>nằm</a:t>
            </a:r>
            <a:r>
              <a:rPr lang="en-GB" altLang="en-US" sz="3200" b="1" dirty="0">
                <a:solidFill>
                  <a:srgbClr val="66FF99"/>
                </a:solidFill>
                <a:effectLst>
                  <a:outerShdw blurRad="38100" dist="38100" dir="2700000" algn="tl">
                    <a:srgbClr val="C0C0C0"/>
                  </a:outerShdw>
                </a:effectLst>
                <a:latin typeface="Helvetica" pitchFamily="-84" charset="0"/>
                <a:ea typeface="MS Gothic" pitchFamily="49" charset="-128"/>
              </a:rPr>
              <a:t> </a:t>
            </a:r>
            <a:r>
              <a:rPr lang="en-GB" altLang="en-US" sz="3200" b="1" dirty="0" err="1">
                <a:solidFill>
                  <a:srgbClr val="66FF99"/>
                </a:solidFill>
                <a:effectLst>
                  <a:outerShdw blurRad="38100" dist="38100" dir="2700000" algn="tl">
                    <a:srgbClr val="C0C0C0"/>
                  </a:outerShdw>
                </a:effectLst>
                <a:latin typeface="Helvetica" pitchFamily="-84" charset="0"/>
                <a:ea typeface="MS Gothic" pitchFamily="49" charset="-128"/>
              </a:rPr>
              <a:t>ẩn</a:t>
            </a:r>
            <a:r>
              <a:rPr lang="en-GB" altLang="en-US" sz="3200" b="1" dirty="0">
                <a:solidFill>
                  <a:srgbClr val="66FF99"/>
                </a:solidFill>
                <a:effectLst>
                  <a:outerShdw blurRad="38100" dist="38100" dir="2700000" algn="tl">
                    <a:srgbClr val="C0C0C0"/>
                  </a:outerShdw>
                </a:effectLst>
                <a:latin typeface="Helvetica" pitchFamily="-84" charset="0"/>
                <a:ea typeface="MS Gothic" pitchFamily="49" charset="-128"/>
              </a:rPr>
              <a:t> </a:t>
            </a:r>
            <a:r>
              <a:rPr lang="en-GB" altLang="en-US" sz="3200" b="1" dirty="0" err="1">
                <a:solidFill>
                  <a:srgbClr val="66FF99"/>
                </a:solidFill>
                <a:effectLst>
                  <a:outerShdw blurRad="38100" dist="38100" dir="2700000" algn="tl">
                    <a:srgbClr val="C0C0C0"/>
                  </a:outerShdw>
                </a:effectLst>
                <a:latin typeface="Helvetica" pitchFamily="-84" charset="0"/>
                <a:ea typeface="MS Gothic" pitchFamily="49" charset="-128"/>
              </a:rPr>
              <a:t>phía</a:t>
            </a:r>
            <a:r>
              <a:rPr lang="en-GB" altLang="en-US" sz="3200" b="1" dirty="0">
                <a:solidFill>
                  <a:srgbClr val="66FF99"/>
                </a:solidFill>
                <a:effectLst>
                  <a:outerShdw blurRad="38100" dist="38100" dir="2700000" algn="tl">
                    <a:srgbClr val="C0C0C0"/>
                  </a:outerShdw>
                </a:effectLst>
                <a:latin typeface="Helvetica" pitchFamily="-84" charset="0"/>
                <a:ea typeface="MS Gothic" pitchFamily="49" charset="-128"/>
              </a:rPr>
              <a:t> </a:t>
            </a:r>
            <a:r>
              <a:rPr lang="en-GB" altLang="en-US" sz="3200" b="1" dirty="0" err="1">
                <a:solidFill>
                  <a:srgbClr val="66FF99"/>
                </a:solidFill>
                <a:effectLst>
                  <a:outerShdw blurRad="38100" dist="38100" dir="2700000" algn="tl">
                    <a:srgbClr val="C0C0C0"/>
                  </a:outerShdw>
                </a:effectLst>
                <a:latin typeface="Helvetica" pitchFamily="-84" charset="0"/>
                <a:ea typeface="MS Gothic" pitchFamily="49" charset="-128"/>
              </a:rPr>
              <a:t>sau</a:t>
            </a:r>
            <a:r>
              <a:rPr lang="en-GB" altLang="en-US" sz="3200" b="1" dirty="0">
                <a:solidFill>
                  <a:srgbClr val="66FF99"/>
                </a:solidFill>
                <a:effectLst>
                  <a:outerShdw blurRad="38100" dist="38100" dir="2700000" algn="tl">
                    <a:srgbClr val="C0C0C0"/>
                  </a:outerShdw>
                </a:effectLst>
                <a:latin typeface="Helvetica" pitchFamily="-84" charset="0"/>
                <a:ea typeface="MS Gothic" pitchFamily="49" charset="-128"/>
              </a:rPr>
              <a:t>”</a:t>
            </a:r>
            <a:endParaRPr lang="en-GB" sz="3200" b="1" dirty="0">
              <a:solidFill>
                <a:srgbClr val="66FF99"/>
              </a:solidFill>
              <a:effectLst>
                <a:outerShdw blurRad="38100" dist="38100" dir="2700000" algn="tl">
                  <a:srgbClr val="C0C0C0"/>
                </a:outerShdw>
              </a:effectLst>
              <a:latin typeface="Helvetica" pitchFamily="-84" charset="0"/>
              <a:ea typeface="MS Gothic" pitchFamily="49" charset="-128"/>
            </a:endParaRPr>
          </a:p>
        </p:txBody>
      </p:sp>
      <p:sp>
        <p:nvSpPr>
          <p:cNvPr id="99343" name="Rectangle 14"/>
          <p:cNvSpPr>
            <a:spLocks noChangeArrowheads="1"/>
          </p:cNvSpPr>
          <p:nvPr/>
        </p:nvSpPr>
        <p:spPr bwMode="auto">
          <a:xfrm>
            <a:off x="1524006" y="990600"/>
            <a:ext cx="3047999" cy="1814048"/>
          </a:xfrm>
          <a:prstGeom prst="rect">
            <a:avLst/>
          </a:prstGeom>
          <a:noFill/>
          <a:ln w="9525">
            <a:noFill/>
            <a:round/>
            <a:headEnd/>
            <a:tailEnd/>
          </a:ln>
          <a:effectLst>
            <a:outerShdw dist="38100" dir="2700000" rotWithShape="0">
              <a:srgbClr val="808080">
                <a:alpha val="42999"/>
              </a:srgbClr>
            </a:outerShdw>
          </a:effectLst>
        </p:spPr>
        <p:txBody>
          <a:bodyPr wrap="square" lIns="81023" tIns="39705" rIns="81023" bIns="39705">
            <a:spAutoFit/>
          </a:bodyPr>
          <a:lstStyle/>
          <a:p>
            <a:pPr eaLnBrk="0" hangingPunct="0">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dirty="0" err="1">
                <a:solidFill>
                  <a:srgbClr val="66FF99"/>
                </a:solidFill>
                <a:effectLst>
                  <a:outerShdw blurRad="38100" dist="38100" dir="2700000" algn="tl">
                    <a:srgbClr val="C0C0C0"/>
                  </a:outerShdw>
                </a:effectLst>
                <a:latin typeface="Helvetica" pitchFamily="-84" charset="0"/>
                <a:ea typeface="MS Gothic" pitchFamily="49" charset="-128"/>
              </a:rPr>
              <a:t>Triết</a:t>
            </a:r>
            <a:r>
              <a:rPr lang="en-GB" sz="3200" b="1" dirty="0">
                <a:solidFill>
                  <a:srgbClr val="66FF99"/>
                </a:solidFill>
                <a:effectLst>
                  <a:outerShdw blurRad="38100" dist="38100" dir="2700000" algn="tl">
                    <a:srgbClr val="C0C0C0"/>
                  </a:outerShdw>
                </a:effectLst>
                <a:latin typeface="Helvetica" pitchFamily="-84" charset="0"/>
                <a:ea typeface="MS Gothic" pitchFamily="49" charset="-128"/>
              </a:rPr>
              <a:t> </a:t>
            </a:r>
            <a:r>
              <a:rPr lang="en-GB" sz="3200" b="1" dirty="0" err="1">
                <a:solidFill>
                  <a:srgbClr val="66FF99"/>
                </a:solidFill>
                <a:effectLst>
                  <a:outerShdw blurRad="38100" dist="38100" dir="2700000" algn="tl">
                    <a:srgbClr val="C0C0C0"/>
                  </a:outerShdw>
                </a:effectLst>
                <a:latin typeface="Helvetica" pitchFamily="-84" charset="0"/>
                <a:ea typeface="MS Gothic" pitchFamily="49" charset="-128"/>
              </a:rPr>
              <a:t>học</a:t>
            </a:r>
            <a:r>
              <a:rPr lang="en-GB" sz="3200" b="1" dirty="0">
                <a:solidFill>
                  <a:srgbClr val="66FF99"/>
                </a:solidFill>
                <a:effectLst>
                  <a:outerShdw blurRad="38100" dist="38100" dir="2700000" algn="tl">
                    <a:srgbClr val="C0C0C0"/>
                  </a:outerShdw>
                </a:effectLst>
                <a:latin typeface="Helvetica" pitchFamily="-84" charset="0"/>
                <a:ea typeface="MS Gothic" pitchFamily="49" charset="-128"/>
              </a:rPr>
              <a:t> </a:t>
            </a:r>
            <a:r>
              <a:rPr lang="en-GB" sz="3200" b="1" dirty="0" err="1">
                <a:solidFill>
                  <a:srgbClr val="66FF99"/>
                </a:solidFill>
                <a:effectLst>
                  <a:outerShdw blurRad="38100" dist="38100" dir="2700000" algn="tl">
                    <a:srgbClr val="C0C0C0"/>
                  </a:outerShdw>
                </a:effectLst>
                <a:latin typeface="Helvetica" pitchFamily="-84" charset="0"/>
                <a:ea typeface="MS Gothic" pitchFamily="49" charset="-128"/>
              </a:rPr>
              <a:t>Hy</a:t>
            </a:r>
            <a:r>
              <a:rPr lang="en-GB" sz="3200" b="1" dirty="0">
                <a:solidFill>
                  <a:srgbClr val="66FF99"/>
                </a:solidFill>
                <a:effectLst>
                  <a:outerShdw blurRad="38100" dist="38100" dir="2700000" algn="tl">
                    <a:srgbClr val="C0C0C0"/>
                  </a:outerShdw>
                </a:effectLst>
                <a:latin typeface="Helvetica" pitchFamily="-84" charset="0"/>
                <a:ea typeface="MS Gothic" pitchFamily="49" charset="-128"/>
              </a:rPr>
              <a:t> </a:t>
            </a:r>
            <a:r>
              <a:rPr lang="en-GB" sz="3200" b="1" dirty="0" err="1">
                <a:solidFill>
                  <a:srgbClr val="66FF99"/>
                </a:solidFill>
                <a:effectLst>
                  <a:outerShdw blurRad="38100" dist="38100" dir="2700000" algn="tl">
                    <a:srgbClr val="C0C0C0"/>
                  </a:outerShdw>
                </a:effectLst>
                <a:latin typeface="Helvetica" pitchFamily="-84" charset="0"/>
                <a:ea typeface="MS Gothic" pitchFamily="49" charset="-128"/>
              </a:rPr>
              <a:t>lạp</a:t>
            </a:r>
            <a:r>
              <a:rPr lang="en-GB" sz="3200" b="1" dirty="0">
                <a:solidFill>
                  <a:srgbClr val="66FF99"/>
                </a:solidFill>
                <a:effectLst>
                  <a:outerShdw blurRad="38100" dist="38100" dir="2700000" algn="tl">
                    <a:srgbClr val="C0C0C0"/>
                  </a:outerShdw>
                </a:effectLst>
                <a:latin typeface="Helvetica" pitchFamily="-84" charset="0"/>
                <a:ea typeface="MS Gothic" pitchFamily="49" charset="-128"/>
              </a:rPr>
              <a:t>:</a:t>
            </a:r>
          </a:p>
          <a:p>
            <a:pPr eaLnBrk="0" hangingPunct="0">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altLang="en-US" sz="3200" b="1" dirty="0">
                <a:solidFill>
                  <a:srgbClr val="66FF99"/>
                </a:solidFill>
                <a:effectLst>
                  <a:outerShdw blurRad="38100" dist="38100" dir="2700000" algn="tl">
                    <a:srgbClr val="C0C0C0"/>
                  </a:outerShdw>
                </a:effectLst>
                <a:latin typeface="Helvetica" pitchFamily="-84" charset="0"/>
                <a:ea typeface="MS Gothic" pitchFamily="49" charset="-128"/>
              </a:rPr>
              <a:t>“</a:t>
            </a:r>
            <a:r>
              <a:rPr lang="en-GB" sz="3200" b="1" dirty="0" err="1">
                <a:solidFill>
                  <a:srgbClr val="66FF99"/>
                </a:solidFill>
                <a:effectLst>
                  <a:outerShdw blurRad="38100" dist="38100" dir="2700000" algn="tl">
                    <a:srgbClr val="C0C0C0"/>
                  </a:outerShdw>
                </a:effectLst>
                <a:latin typeface="Helvetica" pitchFamily="-84" charset="0"/>
                <a:ea typeface="MS Gothic" pitchFamily="49" charset="-128"/>
              </a:rPr>
              <a:t>Lý</a:t>
            </a:r>
            <a:r>
              <a:rPr lang="en-GB" sz="3200" b="1" dirty="0">
                <a:solidFill>
                  <a:srgbClr val="66FF99"/>
                </a:solidFill>
                <a:effectLst>
                  <a:outerShdw blurRad="38100" dist="38100" dir="2700000" algn="tl">
                    <a:srgbClr val="C0C0C0"/>
                  </a:outerShdw>
                </a:effectLst>
                <a:latin typeface="Helvetica" pitchFamily="-84" charset="0"/>
                <a:ea typeface="MS Gothic" pitchFamily="49" charset="-128"/>
              </a:rPr>
              <a:t> </a:t>
            </a:r>
            <a:r>
              <a:rPr lang="en-GB" sz="3200" b="1" dirty="0" err="1">
                <a:solidFill>
                  <a:srgbClr val="66FF99"/>
                </a:solidFill>
                <a:effectLst>
                  <a:outerShdw blurRad="38100" dist="38100" dir="2700000" algn="tl">
                    <a:srgbClr val="C0C0C0"/>
                  </a:outerShdw>
                </a:effectLst>
                <a:latin typeface="Helvetica" pitchFamily="-84" charset="0"/>
                <a:ea typeface="MS Gothic" pitchFamily="49" charset="-128"/>
              </a:rPr>
              <a:t>Trí</a:t>
            </a:r>
            <a:r>
              <a:rPr lang="en-GB" altLang="en-US" sz="3200" b="1" dirty="0">
                <a:solidFill>
                  <a:srgbClr val="66FF99"/>
                </a:solidFill>
                <a:effectLst>
                  <a:outerShdw blurRad="38100" dist="38100" dir="2700000" algn="tl">
                    <a:srgbClr val="C0C0C0"/>
                  </a:outerShdw>
                </a:effectLst>
                <a:latin typeface="Helvetica" pitchFamily="-84" charset="0"/>
                <a:ea typeface="MS Gothic" pitchFamily="49" charset="-128"/>
              </a:rPr>
              <a:t>”</a:t>
            </a:r>
            <a:endParaRPr lang="en-GB" sz="3200" b="1" dirty="0">
              <a:solidFill>
                <a:srgbClr val="66FF99"/>
              </a:solidFill>
              <a:effectLst>
                <a:outerShdw blurRad="38100" dist="38100" dir="2700000" algn="tl">
                  <a:srgbClr val="C0C0C0"/>
                </a:outerShdw>
              </a:effectLst>
              <a:latin typeface="Helvetica" pitchFamily="-84" charset="0"/>
              <a:ea typeface="MS Gothic" pitchFamily="49" charset="-128"/>
            </a:endParaRPr>
          </a:p>
        </p:txBody>
      </p:sp>
      <p:sp>
        <p:nvSpPr>
          <p:cNvPr id="99344" name="Rectangle 15"/>
          <p:cNvSpPr>
            <a:spLocks noChangeArrowheads="1"/>
          </p:cNvSpPr>
          <p:nvPr/>
        </p:nvSpPr>
        <p:spPr bwMode="auto">
          <a:xfrm>
            <a:off x="5867400" y="1316041"/>
            <a:ext cx="2794000" cy="4019780"/>
          </a:xfrm>
          <a:prstGeom prst="rect">
            <a:avLst/>
          </a:prstGeom>
          <a:noFill/>
          <a:ln w="9525">
            <a:noFill/>
            <a:round/>
            <a:headEnd/>
            <a:tailEnd/>
          </a:ln>
          <a:effectLst>
            <a:outerShdw dist="38100" dir="2700000" rotWithShape="0">
              <a:srgbClr val="808080">
                <a:alpha val="42999"/>
              </a:srgbClr>
            </a:outerShdw>
          </a:effectLst>
        </p:spPr>
        <p:txBody>
          <a:bodyPr lIns="81023" tIns="39705" rIns="81023" bIns="39705">
            <a:spAutoFit/>
          </a:bodyPr>
          <a:lstStyle/>
          <a:p>
            <a:pPr eaLnBrk="0" hangingPunct="0">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dirty="0">
                <a:solidFill>
                  <a:srgbClr val="66FF99"/>
                </a:solidFill>
                <a:effectLst>
                  <a:outerShdw blurRad="38100" dist="38100" dir="2700000" algn="tl">
                    <a:srgbClr val="C0C0C0"/>
                  </a:outerShdw>
                </a:effectLst>
                <a:latin typeface="Helvetica" pitchFamily="-84" charset="0"/>
                <a:ea typeface="MS Gothic" pitchFamily="49" charset="-128"/>
              </a:rPr>
              <a:t>Philo: </a:t>
            </a:r>
            <a:r>
              <a:rPr lang="en-GB" altLang="en-US" sz="3200" b="1" dirty="0">
                <a:solidFill>
                  <a:srgbClr val="66FF99"/>
                </a:solidFill>
                <a:effectLst>
                  <a:outerShdw blurRad="38100" dist="38100" dir="2700000" algn="tl">
                    <a:srgbClr val="C0C0C0"/>
                  </a:outerShdw>
                </a:effectLst>
                <a:latin typeface="Helvetica" pitchFamily="-84" charset="0"/>
                <a:ea typeface="MS Gothic" pitchFamily="49" charset="-128"/>
              </a:rPr>
              <a:t>“</a:t>
            </a:r>
            <a:r>
              <a:rPr lang="en-GB" altLang="en-US" sz="3200" b="1" dirty="0" err="1">
                <a:solidFill>
                  <a:srgbClr val="66FF99"/>
                </a:solidFill>
                <a:effectLst>
                  <a:outerShdw blurRad="38100" dist="38100" dir="2700000" algn="tl">
                    <a:srgbClr val="C0C0C0"/>
                  </a:outerShdw>
                </a:effectLst>
                <a:latin typeface="Helvetica" pitchFamily="-84" charset="0"/>
                <a:ea typeface="MS Gothic" pitchFamily="49" charset="-128"/>
              </a:rPr>
              <a:t>hiệp</a:t>
            </a:r>
            <a:r>
              <a:rPr lang="en-GB" altLang="en-US" sz="3200" b="1" dirty="0">
                <a:solidFill>
                  <a:srgbClr val="66FF99"/>
                </a:solidFill>
                <a:effectLst>
                  <a:outerShdw blurRad="38100" dist="38100" dir="2700000" algn="tl">
                    <a:srgbClr val="C0C0C0"/>
                  </a:outerShdw>
                </a:effectLst>
                <a:latin typeface="Helvetica" pitchFamily="-84" charset="0"/>
                <a:ea typeface="MS Gothic" pitchFamily="49" charset="-128"/>
              </a:rPr>
              <a:t> </a:t>
            </a:r>
            <a:r>
              <a:rPr lang="en-GB" altLang="en-US" sz="3200" b="1" dirty="0" err="1">
                <a:solidFill>
                  <a:srgbClr val="66FF99"/>
                </a:solidFill>
                <a:effectLst>
                  <a:outerShdw blurRad="38100" dist="38100" dir="2700000" algn="tl">
                    <a:srgbClr val="C0C0C0"/>
                  </a:outerShdw>
                </a:effectLst>
                <a:latin typeface="Helvetica" pitchFamily="-84" charset="0"/>
                <a:ea typeface="MS Gothic" pitchFamily="49" charset="-128"/>
              </a:rPr>
              <a:t>nhất</a:t>
            </a:r>
            <a:r>
              <a:rPr lang="en-GB" altLang="en-US" sz="3200" b="1" dirty="0">
                <a:solidFill>
                  <a:srgbClr val="66FF99"/>
                </a:solidFill>
                <a:effectLst>
                  <a:outerShdw blurRad="38100" dist="38100" dir="2700000" algn="tl">
                    <a:srgbClr val="C0C0C0"/>
                  </a:outerShdw>
                </a:effectLst>
                <a:latin typeface="Helvetica" pitchFamily="-84" charset="0"/>
                <a:ea typeface="MS Gothic" pitchFamily="49" charset="-128"/>
              </a:rPr>
              <a:t> </a:t>
            </a:r>
            <a:r>
              <a:rPr lang="en-GB" altLang="en-US" sz="3200" b="1" dirty="0" err="1">
                <a:solidFill>
                  <a:srgbClr val="66FF99"/>
                </a:solidFill>
                <a:effectLst>
                  <a:outerShdw blurRad="38100" dist="38100" dir="2700000" algn="tl">
                    <a:srgbClr val="C0C0C0"/>
                  </a:outerShdw>
                </a:effectLst>
                <a:latin typeface="Helvetica" pitchFamily="-84" charset="0"/>
                <a:ea typeface="MS Gothic" pitchFamily="49" charset="-128"/>
              </a:rPr>
              <a:t>với</a:t>
            </a:r>
            <a:r>
              <a:rPr lang="en-GB" altLang="en-US" sz="3200" b="1" dirty="0">
                <a:solidFill>
                  <a:srgbClr val="66FF99"/>
                </a:solidFill>
                <a:effectLst>
                  <a:outerShdw blurRad="38100" dist="38100" dir="2700000" algn="tl">
                    <a:srgbClr val="C0C0C0"/>
                  </a:outerShdw>
                </a:effectLst>
                <a:latin typeface="Helvetica" pitchFamily="-84" charset="0"/>
                <a:ea typeface="MS Gothic" pitchFamily="49" charset="-128"/>
              </a:rPr>
              <a:t> </a:t>
            </a:r>
            <a:r>
              <a:rPr lang="en-GB" altLang="en-US" sz="3200" b="1" dirty="0" err="1">
                <a:solidFill>
                  <a:srgbClr val="66FF99"/>
                </a:solidFill>
                <a:effectLst>
                  <a:outerShdw blurRad="38100" dist="38100" dir="2700000" algn="tl">
                    <a:srgbClr val="C0C0C0"/>
                  </a:outerShdw>
                </a:effectLst>
                <a:latin typeface="Helvetica" pitchFamily="-84" charset="0"/>
                <a:ea typeface="MS Gothic" pitchFamily="49" charset="-128"/>
              </a:rPr>
              <a:t>Đức</a:t>
            </a:r>
            <a:r>
              <a:rPr lang="en-GB" altLang="en-US" sz="3200" b="1" dirty="0">
                <a:solidFill>
                  <a:srgbClr val="66FF99"/>
                </a:solidFill>
                <a:effectLst>
                  <a:outerShdw blurRad="38100" dist="38100" dir="2700000" algn="tl">
                    <a:srgbClr val="C0C0C0"/>
                  </a:outerShdw>
                </a:effectLst>
                <a:latin typeface="Helvetica" pitchFamily="-84" charset="0"/>
                <a:ea typeface="MS Gothic" pitchFamily="49" charset="-128"/>
              </a:rPr>
              <a:t> </a:t>
            </a:r>
            <a:r>
              <a:rPr lang="en-GB" altLang="en-US" sz="3200" b="1" dirty="0" err="1">
                <a:solidFill>
                  <a:srgbClr val="66FF99"/>
                </a:solidFill>
                <a:effectLst>
                  <a:outerShdw blurRad="38100" dist="38100" dir="2700000" algn="tl">
                    <a:srgbClr val="C0C0C0"/>
                  </a:outerShdw>
                </a:effectLst>
                <a:latin typeface="Helvetica" pitchFamily="-84" charset="0"/>
                <a:ea typeface="MS Gothic" pitchFamily="49" charset="-128"/>
              </a:rPr>
              <a:t>Chúa</a:t>
            </a:r>
            <a:r>
              <a:rPr lang="en-GB" altLang="en-US" sz="3200" b="1" dirty="0">
                <a:solidFill>
                  <a:srgbClr val="66FF99"/>
                </a:solidFill>
                <a:effectLst>
                  <a:outerShdw blurRad="38100" dist="38100" dir="2700000" algn="tl">
                    <a:srgbClr val="C0C0C0"/>
                  </a:outerShdw>
                </a:effectLst>
                <a:latin typeface="Helvetica" pitchFamily="-84" charset="0"/>
                <a:ea typeface="MS Gothic" pitchFamily="49" charset="-128"/>
              </a:rPr>
              <a:t> </a:t>
            </a:r>
            <a:r>
              <a:rPr lang="en-GB" altLang="en-US" sz="3200" b="1" dirty="0" err="1">
                <a:solidFill>
                  <a:srgbClr val="66FF99"/>
                </a:solidFill>
                <a:effectLst>
                  <a:outerShdw blurRad="38100" dist="38100" dir="2700000" algn="tl">
                    <a:srgbClr val="C0C0C0"/>
                  </a:outerShdw>
                </a:effectLst>
                <a:latin typeface="Helvetica" pitchFamily="-84" charset="0"/>
                <a:ea typeface="MS Gothic" pitchFamily="49" charset="-128"/>
              </a:rPr>
              <a:t>Trời</a:t>
            </a:r>
            <a:r>
              <a:rPr lang="en-GB" altLang="en-US" sz="3200" b="1" dirty="0">
                <a:solidFill>
                  <a:srgbClr val="66FF99"/>
                </a:solidFill>
                <a:effectLst>
                  <a:outerShdw blurRad="38100" dist="38100" dir="2700000" algn="tl">
                    <a:srgbClr val="C0C0C0"/>
                  </a:outerShdw>
                </a:effectLst>
                <a:latin typeface="Helvetica" pitchFamily="-84" charset="0"/>
                <a:ea typeface="MS Gothic" pitchFamily="49" charset="-128"/>
              </a:rPr>
              <a:t> </a:t>
            </a:r>
            <a:r>
              <a:rPr lang="en-GB" altLang="en-US" sz="3200" b="1" dirty="0" err="1">
                <a:solidFill>
                  <a:srgbClr val="66FF99"/>
                </a:solidFill>
                <a:effectLst>
                  <a:outerShdw blurRad="38100" dist="38100" dir="2700000" algn="tl">
                    <a:srgbClr val="C0C0C0"/>
                  </a:outerShdw>
                </a:effectLst>
                <a:latin typeface="Helvetica" pitchFamily="-84" charset="0"/>
                <a:ea typeface="MS Gothic" pitchFamily="49" charset="-128"/>
              </a:rPr>
              <a:t>nhưng</a:t>
            </a:r>
            <a:r>
              <a:rPr lang="en-GB" altLang="en-US" sz="3200" b="1" dirty="0">
                <a:solidFill>
                  <a:srgbClr val="66FF99"/>
                </a:solidFill>
                <a:effectLst>
                  <a:outerShdw blurRad="38100" dist="38100" dir="2700000" algn="tl">
                    <a:srgbClr val="C0C0C0"/>
                  </a:outerShdw>
                </a:effectLst>
                <a:latin typeface="Helvetica" pitchFamily="-84" charset="0"/>
                <a:ea typeface="MS Gothic" pitchFamily="49" charset="-128"/>
              </a:rPr>
              <a:t> </a:t>
            </a:r>
            <a:r>
              <a:rPr lang="en-GB" altLang="en-US" sz="3200" b="1" dirty="0" err="1">
                <a:solidFill>
                  <a:srgbClr val="66FF99"/>
                </a:solidFill>
                <a:effectLst>
                  <a:outerShdw blurRad="38100" dist="38100" dir="2700000" algn="tl">
                    <a:srgbClr val="C0C0C0"/>
                  </a:outerShdw>
                </a:effectLst>
                <a:latin typeface="Helvetica" pitchFamily="-84" charset="0"/>
                <a:ea typeface="MS Gothic" pitchFamily="49" charset="-128"/>
              </a:rPr>
              <a:t>riêng</a:t>
            </a:r>
            <a:r>
              <a:rPr lang="en-GB" altLang="en-US" sz="3200" b="1" dirty="0">
                <a:solidFill>
                  <a:srgbClr val="66FF99"/>
                </a:solidFill>
                <a:effectLst>
                  <a:outerShdw blurRad="38100" dist="38100" dir="2700000" algn="tl">
                    <a:srgbClr val="C0C0C0"/>
                  </a:outerShdw>
                </a:effectLst>
                <a:latin typeface="Helvetica" pitchFamily="-84" charset="0"/>
                <a:ea typeface="MS Gothic" pitchFamily="49" charset="-128"/>
              </a:rPr>
              <a:t> </a:t>
            </a:r>
            <a:r>
              <a:rPr lang="en-GB" altLang="en-US" sz="3200" b="1" dirty="0" err="1">
                <a:solidFill>
                  <a:srgbClr val="66FF99"/>
                </a:solidFill>
                <a:effectLst>
                  <a:outerShdw blurRad="38100" dist="38100" dir="2700000" algn="tl">
                    <a:srgbClr val="C0C0C0"/>
                  </a:outerShdw>
                </a:effectLst>
                <a:latin typeface="Helvetica" pitchFamily="-84" charset="0"/>
                <a:ea typeface="MS Gothic" pitchFamily="49" charset="-128"/>
              </a:rPr>
              <a:t>biệt</a:t>
            </a:r>
            <a:r>
              <a:rPr lang="en-GB" sz="3200" b="1" dirty="0">
                <a:solidFill>
                  <a:srgbClr val="66FF99"/>
                </a:solidFill>
                <a:effectLst>
                  <a:outerShdw blurRad="38100" dist="38100" dir="2700000" algn="tl">
                    <a:srgbClr val="C0C0C0"/>
                  </a:outerShdw>
                </a:effectLst>
                <a:latin typeface="Helvetica" pitchFamily="-84" charset="0"/>
                <a:ea typeface="MS Gothic" pitchFamily="49" charset="-128"/>
              </a:rPr>
              <a:t>; </a:t>
            </a:r>
            <a:r>
              <a:rPr lang="en-GB" sz="3200" b="1" dirty="0" err="1">
                <a:solidFill>
                  <a:srgbClr val="66FF99"/>
                </a:solidFill>
                <a:effectLst>
                  <a:outerShdw blurRad="38100" dist="38100" dir="2700000" algn="tl">
                    <a:srgbClr val="C0C0C0"/>
                  </a:outerShdw>
                </a:effectLst>
                <a:latin typeface="Helvetica" pitchFamily="-84" charset="0"/>
                <a:ea typeface="MS Gothic" pitchFamily="49" charset="-128"/>
              </a:rPr>
              <a:t>Dấng</a:t>
            </a:r>
            <a:r>
              <a:rPr lang="en-GB" sz="3200" b="1" dirty="0">
                <a:solidFill>
                  <a:srgbClr val="66FF99"/>
                </a:solidFill>
                <a:effectLst>
                  <a:outerShdw blurRad="38100" dist="38100" dir="2700000" algn="tl">
                    <a:srgbClr val="C0C0C0"/>
                  </a:outerShdw>
                </a:effectLst>
                <a:latin typeface="Helvetica" pitchFamily="-84" charset="0"/>
                <a:ea typeface="MS Gothic" pitchFamily="49" charset="-128"/>
              </a:rPr>
              <a:t> </a:t>
            </a:r>
            <a:r>
              <a:rPr lang="en-GB" sz="3200" b="1" dirty="0" err="1">
                <a:solidFill>
                  <a:srgbClr val="66FF99"/>
                </a:solidFill>
                <a:effectLst>
                  <a:outerShdw blurRad="38100" dist="38100" dir="2700000" algn="tl">
                    <a:srgbClr val="C0C0C0"/>
                  </a:outerShdw>
                </a:effectLst>
                <a:latin typeface="Helvetica" pitchFamily="-84" charset="0"/>
                <a:ea typeface="MS Gothic" pitchFamily="49" charset="-128"/>
              </a:rPr>
              <a:t>sáng</a:t>
            </a:r>
            <a:r>
              <a:rPr lang="en-GB" sz="3200" b="1" dirty="0">
                <a:solidFill>
                  <a:srgbClr val="66FF99"/>
                </a:solidFill>
                <a:effectLst>
                  <a:outerShdw blurRad="38100" dist="38100" dir="2700000" algn="tl">
                    <a:srgbClr val="C0C0C0"/>
                  </a:outerShdw>
                </a:effectLst>
                <a:latin typeface="Helvetica" pitchFamily="-84" charset="0"/>
                <a:ea typeface="MS Gothic" pitchFamily="49" charset="-128"/>
              </a:rPr>
              <a:t> </a:t>
            </a:r>
            <a:r>
              <a:rPr lang="en-GB" sz="3200" b="1" dirty="0" err="1">
                <a:solidFill>
                  <a:srgbClr val="66FF99"/>
                </a:solidFill>
                <a:effectLst>
                  <a:outerShdw blurRad="38100" dist="38100" dir="2700000" algn="tl">
                    <a:srgbClr val="C0C0C0"/>
                  </a:outerShdw>
                </a:effectLst>
                <a:latin typeface="Helvetica" pitchFamily="-84" charset="0"/>
                <a:ea typeface="MS Gothic" pitchFamily="49" charset="-128"/>
              </a:rPr>
              <a:t>tạo</a:t>
            </a:r>
            <a:r>
              <a:rPr lang="en-GB" sz="3200" b="1" dirty="0">
                <a:solidFill>
                  <a:srgbClr val="66FF99"/>
                </a:solidFill>
                <a:effectLst>
                  <a:outerShdw blurRad="38100" dist="38100" dir="2700000" algn="tl">
                    <a:srgbClr val="C0C0C0"/>
                  </a:outerShdw>
                </a:effectLst>
                <a:latin typeface="Helvetica" pitchFamily="-84" charset="0"/>
                <a:ea typeface="MS Gothic" pitchFamily="49" charset="-128"/>
              </a:rPr>
              <a:t>, </a:t>
            </a:r>
            <a:r>
              <a:rPr lang="en-GB" sz="3200" b="1" dirty="0" err="1">
                <a:solidFill>
                  <a:srgbClr val="66FF99"/>
                </a:solidFill>
                <a:effectLst>
                  <a:outerShdw blurRad="38100" dist="38100" dir="2700000" algn="tl">
                    <a:srgbClr val="C0C0C0"/>
                  </a:outerShdw>
                </a:effectLst>
                <a:latin typeface="Helvetica" pitchFamily="-84" charset="0"/>
                <a:ea typeface="MS Gothic" pitchFamily="49" charset="-128"/>
              </a:rPr>
              <a:t>bảo</a:t>
            </a:r>
            <a:r>
              <a:rPr lang="en-GB" sz="3200" b="1" dirty="0">
                <a:solidFill>
                  <a:srgbClr val="66FF99"/>
                </a:solidFill>
                <a:effectLst>
                  <a:outerShdw blurRad="38100" dist="38100" dir="2700000" algn="tl">
                    <a:srgbClr val="C0C0C0"/>
                  </a:outerShdw>
                </a:effectLst>
                <a:latin typeface="Helvetica" pitchFamily="-84" charset="0"/>
                <a:ea typeface="MS Gothic" pitchFamily="49" charset="-128"/>
              </a:rPr>
              <a:t> </a:t>
            </a:r>
            <a:r>
              <a:rPr lang="en-GB" sz="3200" b="1" dirty="0" err="1">
                <a:solidFill>
                  <a:srgbClr val="66FF99"/>
                </a:solidFill>
                <a:effectLst>
                  <a:outerShdw blurRad="38100" dist="38100" dir="2700000" algn="tl">
                    <a:srgbClr val="C0C0C0"/>
                  </a:outerShdw>
                </a:effectLst>
                <a:latin typeface="Helvetica" pitchFamily="-84" charset="0"/>
                <a:ea typeface="MS Gothic" pitchFamily="49" charset="-128"/>
              </a:rPr>
              <a:t>tồn</a:t>
            </a:r>
            <a:r>
              <a:rPr lang="en-GB" sz="3200" b="1" dirty="0">
                <a:solidFill>
                  <a:srgbClr val="66FF99"/>
                </a:solidFill>
                <a:effectLst>
                  <a:outerShdw blurRad="38100" dist="38100" dir="2700000" algn="tl">
                    <a:srgbClr val="C0C0C0"/>
                  </a:outerShdw>
                </a:effectLst>
                <a:latin typeface="Helvetica" pitchFamily="-84" charset="0"/>
                <a:ea typeface="MS Gothic" pitchFamily="49" charset="-128"/>
              </a:rPr>
              <a:t>, &amp; </a:t>
            </a:r>
            <a:r>
              <a:rPr lang="en-GB" sz="3200" b="1" dirty="0" err="1">
                <a:solidFill>
                  <a:srgbClr val="66FF99"/>
                </a:solidFill>
                <a:effectLst>
                  <a:outerShdw blurRad="38100" dist="38100" dir="2700000" algn="tl">
                    <a:srgbClr val="C0C0C0"/>
                  </a:outerShdw>
                </a:effectLst>
                <a:latin typeface="Helvetica" pitchFamily="-84" charset="0"/>
                <a:ea typeface="MS Gothic" pitchFamily="49" charset="-128"/>
              </a:rPr>
              <a:t>hiển</a:t>
            </a:r>
            <a:r>
              <a:rPr lang="en-GB" sz="3200" b="1" dirty="0">
                <a:solidFill>
                  <a:srgbClr val="66FF99"/>
                </a:solidFill>
                <a:effectLst>
                  <a:outerShdw blurRad="38100" dist="38100" dir="2700000" algn="tl">
                    <a:srgbClr val="C0C0C0"/>
                  </a:outerShdw>
                </a:effectLst>
                <a:latin typeface="Helvetica" pitchFamily="-84" charset="0"/>
                <a:ea typeface="MS Gothic" pitchFamily="49" charset="-128"/>
              </a:rPr>
              <a:t> </a:t>
            </a:r>
            <a:r>
              <a:rPr lang="en-GB" sz="3200" b="1" dirty="0" err="1">
                <a:solidFill>
                  <a:srgbClr val="66FF99"/>
                </a:solidFill>
                <a:effectLst>
                  <a:outerShdw blurRad="38100" dist="38100" dir="2700000" algn="tl">
                    <a:srgbClr val="C0C0C0"/>
                  </a:outerShdw>
                </a:effectLst>
                <a:latin typeface="Helvetica" pitchFamily="-84" charset="0"/>
                <a:ea typeface="MS Gothic" pitchFamily="49" charset="-128"/>
              </a:rPr>
              <a:t>thị</a:t>
            </a:r>
            <a:r>
              <a:rPr lang="en-GB" altLang="en-US" sz="3200" b="1" dirty="0">
                <a:solidFill>
                  <a:srgbClr val="66FF99"/>
                </a:solidFill>
                <a:effectLst>
                  <a:outerShdw blurRad="38100" dist="38100" dir="2700000" algn="tl">
                    <a:srgbClr val="C0C0C0"/>
                  </a:outerShdw>
                </a:effectLst>
                <a:latin typeface="Helvetica" pitchFamily="-84" charset="0"/>
                <a:ea typeface="MS Gothic" pitchFamily="49" charset="-128"/>
              </a:rPr>
              <a:t>”</a:t>
            </a:r>
            <a:r>
              <a:rPr lang="en-GB" sz="3200" b="1" dirty="0">
                <a:solidFill>
                  <a:srgbClr val="66FF99"/>
                </a:solidFill>
                <a:effectLst>
                  <a:outerShdw blurRad="38100" dist="38100" dir="2700000" algn="tl">
                    <a:srgbClr val="C0C0C0"/>
                  </a:outerShdw>
                </a:effectLst>
                <a:latin typeface="Helvetica" pitchFamily="-84" charset="0"/>
                <a:ea typeface="MS Gothic" pitchFamily="49" charset="-128"/>
              </a:rPr>
              <a:t> </a:t>
            </a:r>
          </a:p>
        </p:txBody>
      </p:sp>
      <p:sp>
        <p:nvSpPr>
          <p:cNvPr id="55306" name="Text Box 17"/>
          <p:cNvSpPr txBox="1">
            <a:spLocks noChangeArrowheads="1"/>
          </p:cNvSpPr>
          <p:nvPr/>
        </p:nvSpPr>
        <p:spPr bwMode="auto">
          <a:xfrm>
            <a:off x="8780735" y="-292787"/>
            <a:ext cx="162976" cy="361744"/>
          </a:xfrm>
          <a:prstGeom prst="rect">
            <a:avLst/>
          </a:prstGeom>
          <a:noFill/>
          <a:ln>
            <a:noFill/>
          </a:ln>
          <a:extLst/>
        </p:spPr>
        <p:txBody>
          <a:bodyPr wrap="none" lIns="80700" tIns="41963" rIns="80700" bIns="41963" anchor="ctr">
            <a:spAutoFit/>
          </a:bodyPr>
          <a:lstStyle/>
          <a:p>
            <a:pPr algn="ctr" eaLnBrk="0" hangingPunct="0">
              <a:spcBef>
                <a:spcPts val="1124"/>
              </a:spcBef>
              <a:buClr>
                <a:srgbClr val="FFA27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a:solidFill>
                  <a:srgbClr val="FFA27C"/>
                </a:solidFill>
                <a:effectLst>
                  <a:outerShdw blurRad="38100" dist="38100" dir="2700000" algn="tl">
                    <a:srgbClr val="C0C0C0"/>
                  </a:outerShdw>
                </a:effectLst>
                <a:latin typeface="Comic Sans MS" pitchFamily="66" charset="0"/>
                <a:ea typeface="MS Gothic" pitchFamily="49" charset="-128"/>
              </a:rPr>
              <a:t> </a:t>
            </a:r>
          </a:p>
        </p:txBody>
      </p:sp>
      <p:sp>
        <p:nvSpPr>
          <p:cNvPr id="55307" name="Text Box 18"/>
          <p:cNvSpPr txBox="1">
            <a:spLocks noChangeArrowheads="1"/>
          </p:cNvSpPr>
          <p:nvPr/>
        </p:nvSpPr>
        <p:spPr bwMode="auto">
          <a:xfrm>
            <a:off x="8764588" y="5835650"/>
            <a:ext cx="166687" cy="323850"/>
          </a:xfrm>
          <a:prstGeom prst="rect">
            <a:avLst/>
          </a:prstGeom>
          <a:noFill/>
          <a:ln>
            <a:noFill/>
          </a:ln>
          <a:extLst/>
        </p:spPr>
        <p:txBody>
          <a:bodyPr wrap="none" lIns="81994" tIns="40995" rIns="81994" bIns="40995"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defRPr/>
            </a:pPr>
            <a:endParaRPr lang="en-US" sz="1800">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24" name="Title 23"/>
          <p:cNvSpPr>
            <a:spLocks noGrp="1"/>
          </p:cNvSpPr>
          <p:nvPr>
            <p:ph type="title" idx="4294967295"/>
          </p:nvPr>
        </p:nvSpPr>
        <p:spPr>
          <a:xfrm>
            <a:off x="3886200" y="2903538"/>
            <a:ext cx="1600200" cy="609600"/>
          </a:xfrm>
        </p:spPr>
        <p:txBody>
          <a:bodyPr/>
          <a:lstStyle/>
          <a:p>
            <a:pPr>
              <a:buFont typeface="Times New Roman" charset="0"/>
              <a:buNone/>
              <a:defRPr/>
            </a:pPr>
            <a:r>
              <a:rPr lang="en-GB" sz="2900">
                <a:solidFill>
                  <a:srgbClr val="FFEA18"/>
                </a:solidFill>
                <a:latin typeface="Comic Sans MS" charset="0"/>
                <a:ea typeface="ＭＳ Ｐゴシック" charset="0"/>
              </a:rPr>
              <a:t>LOGOS</a:t>
            </a:r>
            <a:endParaRPr lang="en-US">
              <a:ea typeface="ＭＳ Ｐゴシック"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9934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 calcmode="lin" valueType="num">
                                      <p:cBhvr>
                                        <p:cTn id="19" dur="500" fill="hold"/>
                                        <p:tgtEl>
                                          <p:spTgt spid="26"/>
                                        </p:tgtEl>
                                        <p:attrNameLst>
                                          <p:attrName>style.rotation</p:attrName>
                                        </p:attrNameLst>
                                      </p:cBhvr>
                                      <p:tavLst>
                                        <p:tav tm="0">
                                          <p:val>
                                            <p:fltVal val="360"/>
                                          </p:val>
                                        </p:tav>
                                        <p:tav tm="100000">
                                          <p:val>
                                            <p:fltVal val="0"/>
                                          </p:val>
                                        </p:tav>
                                      </p:tavLst>
                                    </p:anim>
                                    <p:animEffect transition="in" filter="fade">
                                      <p:cBhvr>
                                        <p:cTn id="20" dur="500"/>
                                        <p:tgtEl>
                                          <p:spTgt spid="26"/>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9934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 calcmode="lin" valueType="num">
                                      <p:cBhvr>
                                        <p:cTn id="29" dur="500" fill="hold"/>
                                        <p:tgtEl>
                                          <p:spTgt spid="27"/>
                                        </p:tgtEl>
                                        <p:attrNameLst>
                                          <p:attrName>style.rotation</p:attrName>
                                        </p:attrNameLst>
                                      </p:cBhvr>
                                      <p:tavLst>
                                        <p:tav tm="0">
                                          <p:val>
                                            <p:fltVal val="360"/>
                                          </p:val>
                                        </p:tav>
                                        <p:tav tm="100000">
                                          <p:val>
                                            <p:fltVal val="0"/>
                                          </p:val>
                                        </p:tav>
                                      </p:tavLst>
                                    </p:anim>
                                    <p:animEffect transition="in" filter="fade">
                                      <p:cBhvr>
                                        <p:cTn id="30" dur="500"/>
                                        <p:tgtEl>
                                          <p:spTgt spid="27"/>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99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6" grpId="0" animBg="1"/>
      <p:bldP spid="99342" grpId="0"/>
      <p:bldP spid="99343" grpId="0"/>
      <p:bldP spid="9934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0"/>
            <a:ext cx="9144000" cy="6858000"/>
          </a:xfrm>
          <a:prstGeom prst="rect">
            <a:avLst/>
          </a:prstGeom>
          <a:solidFill>
            <a:srgbClr val="000000"/>
          </a:solidFill>
          <a:ln w="9525">
            <a:noFill/>
            <a:miter lim="800000"/>
            <a:headEnd/>
            <a:tailEnd/>
          </a:ln>
          <a:effectLst>
            <a:outerShdw dist="23000" dir="5400000" rotWithShape="0">
              <a:srgbClr val="808080">
                <a:alpha val="34999"/>
              </a:srgbClr>
            </a:outerShdw>
          </a:effectLst>
        </p:spPr>
        <p:txBody>
          <a:bodyPr lIns="91376" tIns="45688" rIns="91376" bIns="45688" anchor="ctr"/>
          <a:lstStyle/>
          <a:p>
            <a:pPr algn="ctr">
              <a:defRPr/>
            </a:pPr>
            <a:endParaRPr lang="en-US">
              <a:solidFill>
                <a:srgbClr val="FFFFFF"/>
              </a:solidFill>
              <a:latin typeface="Arial"/>
              <a:ea typeface="Arial"/>
            </a:endParaRPr>
          </a:p>
        </p:txBody>
      </p:sp>
      <p:pic>
        <p:nvPicPr>
          <p:cNvPr id="4" name="Content Placeholder 3" descr="hebrews1_1_2.jpg"/>
          <p:cNvPicPr>
            <a:picLocks noGrp="1" noChangeAspect="1"/>
          </p:cNvPicPr>
          <p:nvPr>
            <p:ph idx="1"/>
          </p:nvPr>
        </p:nvPicPr>
        <p:blipFill>
          <a:blip r:embed="rId3" cstate="print"/>
          <a:srcRect l="-857" r="2557"/>
          <a:stretch>
            <a:fillRect/>
          </a:stretch>
        </p:blipFill>
        <p:spPr>
          <a:xfrm>
            <a:off x="0" y="228603"/>
            <a:ext cx="9144000" cy="6194425"/>
          </a:xfrm>
        </p:spPr>
      </p:pic>
      <p:sp>
        <p:nvSpPr>
          <p:cNvPr id="2" name="Title 1"/>
          <p:cNvSpPr>
            <a:spLocks noGrp="1"/>
          </p:cNvSpPr>
          <p:nvPr>
            <p:ph type="title"/>
          </p:nvPr>
        </p:nvSpPr>
        <p:spPr>
          <a:xfrm>
            <a:off x="6011863" y="0"/>
            <a:ext cx="3143250" cy="1341438"/>
          </a:xfrm>
          <a:solidFill>
            <a:schemeClr val="tx1"/>
          </a:solidFill>
        </p:spPr>
        <p:txBody>
          <a:bodyPr/>
          <a:lstStyle/>
          <a:p>
            <a:pPr>
              <a:defRPr/>
            </a:pPr>
            <a:r>
              <a:rPr lang="en-US" dirty="0" err="1" smtClean="0">
                <a:ea typeface="ＭＳ Ｐゴシック" charset="0"/>
              </a:rPr>
              <a:t>Hêbơrơ</a:t>
            </a:r>
            <a:r>
              <a:rPr lang="en-US" dirty="0" smtClean="0">
                <a:ea typeface="ＭＳ Ｐゴシック" charset="0"/>
              </a:rPr>
              <a:t> 1:1-2</a:t>
            </a:r>
            <a:endParaRPr lang="en-US" dirty="0">
              <a:ea typeface="ＭＳ Ｐゴシック" charset="0"/>
            </a:endParaRPr>
          </a:p>
        </p:txBody>
      </p:sp>
      <p:sp>
        <p:nvSpPr>
          <p:cNvPr id="6" name="Title 1"/>
          <p:cNvSpPr txBox="1">
            <a:spLocks/>
          </p:cNvSpPr>
          <p:nvPr/>
        </p:nvSpPr>
        <p:spPr bwMode="auto">
          <a:xfrm>
            <a:off x="107950" y="115890"/>
            <a:ext cx="3311525" cy="6481762"/>
          </a:xfrm>
          <a:prstGeom prst="rect">
            <a:avLst/>
          </a:prstGeom>
          <a:solidFill>
            <a:schemeClr val="tx1"/>
          </a:solidFill>
          <a:ln w="9525">
            <a:noFill/>
            <a:miter lim="800000"/>
            <a:headEnd/>
            <a:tailEnd/>
          </a:ln>
          <a:effectLst>
            <a:outerShdw dist="38100" dir="2700000" rotWithShape="0">
              <a:srgbClr val="808080">
                <a:alpha val="42999"/>
              </a:srgbClr>
            </a:outerShdw>
          </a:effectLst>
        </p:spPr>
        <p:txBody>
          <a:bodyPr lIns="91376" tIns="45688" rIns="91376" bIns="45688" anchor="ct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a:defRPr/>
            </a:pPr>
            <a:r>
              <a:rPr lang="vi-VN" sz="2400" dirty="0"/>
              <a:t>Đời xưa, Đức Chúa Trời đã dùng các đấng tiên tri phán dạy tổ phụ chúng ta nhiều lần nhiều cách, </a:t>
            </a:r>
            <a:r>
              <a:rPr lang="vi-VN" sz="2400" baseline="30000" dirty="0"/>
              <a:t> </a:t>
            </a:r>
            <a:r>
              <a:rPr lang="vi-VN" sz="2400" dirty="0"/>
              <a:t>rồi đến những ngày sau rốt nầy, Ngài phán dạy chúng ta bởi Con Ngài, là Con mà Ngài đã lập lên kế tự muôn vật, lại bởi Con mà Ngài đã dựng nên thế gian</a:t>
            </a:r>
            <a:endParaRPr lang="en-US" sz="2400" dirty="0">
              <a:effectLst/>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6" descr="inthebeginning.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Title 1"/>
          <p:cNvSpPr txBox="1">
            <a:spLocks/>
          </p:cNvSpPr>
          <p:nvPr/>
        </p:nvSpPr>
        <p:spPr bwMode="auto">
          <a:xfrm>
            <a:off x="457200" y="1371600"/>
            <a:ext cx="3124200" cy="4038600"/>
          </a:xfrm>
          <a:prstGeom prst="rect">
            <a:avLst/>
          </a:prstGeom>
          <a:noFill/>
          <a:ln w="9525">
            <a:noFill/>
            <a:miter lim="800000"/>
            <a:headEnd/>
            <a:tailEnd/>
          </a:ln>
          <a:effectLst>
            <a:outerShdw dist="38100" dir="2700000" rotWithShape="0">
              <a:srgbClr val="808080">
                <a:alpha val="42999"/>
              </a:srgbClr>
            </a:outerShdw>
          </a:effectLst>
        </p:spPr>
        <p:txBody>
          <a:bodyPr lIns="91376" tIns="45688" rIns="91376" bIns="45688" anchor="ctr"/>
          <a:lstStyle/>
          <a:p>
            <a:pPr algn="ctr" eaLnBrk="0" hangingPunct="0">
              <a:defRPr/>
            </a:pPr>
            <a:r>
              <a:rPr lang="ja-JP" altLang="en-US" sz="3600" b="1">
                <a:solidFill>
                  <a:srgbClr val="FFFFFF"/>
                </a:solidFill>
                <a:latin typeface="Arial" pitchFamily="34" charset="0"/>
              </a:rPr>
              <a:t>“</a:t>
            </a:r>
            <a:r>
              <a:rPr lang="en-US" altLang="ja-JP" sz="3600" b="1" dirty="0">
                <a:solidFill>
                  <a:srgbClr val="FFFF00"/>
                </a:solidFill>
                <a:latin typeface="Arial" pitchFamily="34" charset="0"/>
              </a:rPr>
              <a:t>Ban </a:t>
            </a:r>
            <a:r>
              <a:rPr lang="en-US" altLang="ja-JP" sz="3600" b="1" dirty="0" err="1">
                <a:solidFill>
                  <a:srgbClr val="FFFF00"/>
                </a:solidFill>
                <a:latin typeface="Arial" pitchFamily="34" charset="0"/>
              </a:rPr>
              <a:t>đầu</a:t>
            </a:r>
            <a:r>
              <a:rPr lang="en-US" altLang="ja-JP" sz="3600" b="1" dirty="0">
                <a:solidFill>
                  <a:srgbClr val="FFFF00"/>
                </a:solidFill>
                <a:latin typeface="Arial" pitchFamily="34" charset="0"/>
              </a:rPr>
              <a:t> </a:t>
            </a:r>
            <a:r>
              <a:rPr lang="vi-VN" altLang="ja-JP" sz="3600" b="1" dirty="0">
                <a:solidFill>
                  <a:schemeClr val="bg1"/>
                </a:solidFill>
                <a:latin typeface="Arial" pitchFamily="34" charset="0"/>
              </a:rPr>
              <a:t>Đức Chúa Trời</a:t>
            </a:r>
            <a:r>
              <a:rPr lang="en-US" altLang="ja-JP" sz="3600" b="1" dirty="0">
                <a:solidFill>
                  <a:schemeClr val="bg1"/>
                </a:solidFill>
                <a:latin typeface="Arial" pitchFamily="34" charset="0"/>
              </a:rPr>
              <a:t> </a:t>
            </a:r>
            <a:r>
              <a:rPr lang="en-US" altLang="ja-JP" sz="3600" b="1" dirty="0" err="1">
                <a:solidFill>
                  <a:schemeClr val="bg1"/>
                </a:solidFill>
                <a:latin typeface="Arial" pitchFamily="34" charset="0"/>
              </a:rPr>
              <a:t>dựng</a:t>
            </a:r>
            <a:r>
              <a:rPr lang="en-US" altLang="ja-JP" sz="3600" b="1" dirty="0">
                <a:solidFill>
                  <a:schemeClr val="bg1"/>
                </a:solidFill>
                <a:latin typeface="Arial" pitchFamily="34" charset="0"/>
              </a:rPr>
              <a:t> </a:t>
            </a:r>
            <a:r>
              <a:rPr lang="en-US" altLang="ja-JP" sz="3600" b="1" dirty="0" err="1">
                <a:solidFill>
                  <a:schemeClr val="bg1"/>
                </a:solidFill>
                <a:latin typeface="Arial" pitchFamily="34" charset="0"/>
              </a:rPr>
              <a:t>nên</a:t>
            </a:r>
            <a:r>
              <a:rPr lang="en-US" altLang="ja-JP" sz="3600" b="1" dirty="0">
                <a:solidFill>
                  <a:schemeClr val="bg1"/>
                </a:solidFill>
                <a:latin typeface="Arial" pitchFamily="34" charset="0"/>
              </a:rPr>
              <a:t> </a:t>
            </a:r>
            <a:r>
              <a:rPr lang="en-US" altLang="ja-JP" sz="3600" b="1" dirty="0" err="1">
                <a:solidFill>
                  <a:schemeClr val="bg1"/>
                </a:solidFill>
                <a:latin typeface="Arial" pitchFamily="34" charset="0"/>
              </a:rPr>
              <a:t>trời</a:t>
            </a:r>
            <a:r>
              <a:rPr lang="en-US" altLang="ja-JP" sz="3600" b="1" dirty="0">
                <a:solidFill>
                  <a:schemeClr val="bg1"/>
                </a:solidFill>
                <a:latin typeface="Arial" pitchFamily="34" charset="0"/>
              </a:rPr>
              <a:t> </a:t>
            </a:r>
            <a:r>
              <a:rPr lang="en-US" altLang="ja-JP" sz="3600" b="1" dirty="0" err="1">
                <a:solidFill>
                  <a:schemeClr val="bg1"/>
                </a:solidFill>
                <a:latin typeface="Arial" pitchFamily="34" charset="0"/>
              </a:rPr>
              <a:t>đất</a:t>
            </a:r>
            <a:r>
              <a:rPr lang="ja-JP" altLang="en-US" sz="3600" b="1">
                <a:solidFill>
                  <a:srgbClr val="FFFFFF"/>
                </a:solidFill>
                <a:latin typeface="Arial" pitchFamily="34" charset="0"/>
              </a:rPr>
              <a:t>”</a:t>
            </a:r>
            <a:r>
              <a:rPr lang="en-US" altLang="ja-JP" sz="3600" b="1" dirty="0">
                <a:solidFill>
                  <a:srgbClr val="FFFFFF"/>
                </a:solidFill>
                <a:latin typeface="Arial" pitchFamily="34" charset="0"/>
              </a:rPr>
              <a:t> </a:t>
            </a:r>
            <a:br>
              <a:rPr lang="en-US" altLang="ja-JP" sz="3600" b="1" dirty="0">
                <a:solidFill>
                  <a:srgbClr val="FFFFFF"/>
                </a:solidFill>
                <a:latin typeface="Arial" pitchFamily="34" charset="0"/>
              </a:rPr>
            </a:br>
            <a:r>
              <a:rPr lang="en-US" altLang="ja-JP" sz="3600" b="1" dirty="0">
                <a:solidFill>
                  <a:srgbClr val="FFFFFF"/>
                </a:solidFill>
                <a:latin typeface="Arial" pitchFamily="34" charset="0"/>
              </a:rPr>
              <a:t>(</a:t>
            </a:r>
            <a:r>
              <a:rPr lang="en-US" altLang="ja-JP" sz="3600" b="1" dirty="0" err="1">
                <a:solidFill>
                  <a:srgbClr val="FFFFFF"/>
                </a:solidFill>
                <a:latin typeface="Arial" pitchFamily="34" charset="0"/>
              </a:rPr>
              <a:t>Sáng</a:t>
            </a:r>
            <a:r>
              <a:rPr lang="en-US" altLang="ja-JP" sz="3600" b="1" dirty="0">
                <a:solidFill>
                  <a:srgbClr val="FFFFFF"/>
                </a:solidFill>
                <a:latin typeface="Arial" pitchFamily="34" charset="0"/>
              </a:rPr>
              <a:t> 1:1)</a:t>
            </a:r>
            <a:endParaRPr lang="en-US" sz="3600" b="1" dirty="0">
              <a:solidFill>
                <a:srgbClr val="FFFFFF"/>
              </a:solidFill>
              <a:latin typeface="Arial" pitchFamily="34" charset="0"/>
            </a:endParaRPr>
          </a:p>
        </p:txBody>
      </p:sp>
      <p:pic>
        <p:nvPicPr>
          <p:cNvPr id="6" name="Picture 5" descr="gospel of john title.jpg"/>
          <p:cNvPicPr>
            <a:picLocks noChangeAspect="1"/>
          </p:cNvPicPr>
          <p:nvPr/>
        </p:nvPicPr>
        <p:blipFill>
          <a:blip r:embed="rId4" cstate="print"/>
          <a:srcRect l="1587" t="1111" b="12222"/>
          <a:stretch>
            <a:fillRect/>
          </a:stretch>
        </p:blipFill>
        <p:spPr bwMode="auto">
          <a:xfrm>
            <a:off x="4495800" y="914400"/>
            <a:ext cx="4724400" cy="5943600"/>
          </a:xfrm>
          <a:prstGeom prst="rect">
            <a:avLst/>
          </a:prstGeom>
          <a:noFill/>
          <a:ln w="9525">
            <a:noFill/>
            <a:miter lim="800000"/>
            <a:headEnd/>
            <a:tailEnd/>
          </a:ln>
        </p:spPr>
      </p:pic>
      <p:sp>
        <p:nvSpPr>
          <p:cNvPr id="8" name="Title 1"/>
          <p:cNvSpPr txBox="1">
            <a:spLocks/>
          </p:cNvSpPr>
          <p:nvPr/>
        </p:nvSpPr>
        <p:spPr bwMode="auto">
          <a:xfrm>
            <a:off x="5410200" y="990600"/>
            <a:ext cx="3733800" cy="3276600"/>
          </a:xfrm>
          <a:prstGeom prst="rect">
            <a:avLst/>
          </a:prstGeom>
          <a:noFill/>
          <a:ln w="9525">
            <a:noFill/>
            <a:miter lim="800000"/>
            <a:headEnd/>
            <a:tailEnd/>
          </a:ln>
          <a:effectLst>
            <a:outerShdw dist="38100" dir="2700000" rotWithShape="0">
              <a:srgbClr val="808080">
                <a:alpha val="42999"/>
              </a:srgbClr>
            </a:outerShdw>
          </a:effectLst>
        </p:spPr>
        <p:txBody>
          <a:bodyPr lIns="91376" tIns="45688" rIns="91376" bIns="45688" anchor="ctr"/>
          <a:lstStyle/>
          <a:p>
            <a:pPr algn="ctr" eaLnBrk="0" hangingPunct="0">
              <a:defRPr/>
            </a:pPr>
            <a:r>
              <a:rPr lang="ja-JP" altLang="en-US" sz="3600" b="1">
                <a:solidFill>
                  <a:srgbClr val="FFFFFF"/>
                </a:solidFill>
                <a:latin typeface="Arial" pitchFamily="34" charset="0"/>
              </a:rPr>
              <a:t>“</a:t>
            </a:r>
            <a:r>
              <a:rPr lang="en-US" altLang="ja-JP" sz="3600" b="1" dirty="0">
                <a:solidFill>
                  <a:srgbClr val="FFFF00"/>
                </a:solidFill>
                <a:latin typeface="Arial" pitchFamily="34" charset="0"/>
              </a:rPr>
              <a:t>Ban </a:t>
            </a:r>
            <a:r>
              <a:rPr lang="en-US" altLang="ja-JP" sz="3600" b="1" dirty="0" err="1">
                <a:solidFill>
                  <a:srgbClr val="FFFF00"/>
                </a:solidFill>
                <a:latin typeface="Arial" pitchFamily="34" charset="0"/>
              </a:rPr>
              <a:t>đầu</a:t>
            </a:r>
            <a:r>
              <a:rPr lang="en-US" altLang="ja-JP" sz="3600" b="1" dirty="0">
                <a:solidFill>
                  <a:srgbClr val="FFFF00"/>
                </a:solidFill>
                <a:latin typeface="Arial" pitchFamily="34" charset="0"/>
              </a:rPr>
              <a:t> </a:t>
            </a:r>
            <a:r>
              <a:rPr lang="en-US" altLang="ja-JP" sz="3600" b="1" dirty="0">
                <a:solidFill>
                  <a:srgbClr val="FFFFFF"/>
                </a:solidFill>
                <a:latin typeface="Arial" pitchFamily="34" charset="0"/>
              </a:rPr>
              <a:t/>
            </a:r>
            <a:br>
              <a:rPr lang="en-US" altLang="ja-JP" sz="3600" b="1" dirty="0">
                <a:solidFill>
                  <a:srgbClr val="FFFFFF"/>
                </a:solidFill>
                <a:latin typeface="Arial" pitchFamily="34" charset="0"/>
              </a:rPr>
            </a:br>
            <a:r>
              <a:rPr lang="en-US" altLang="ja-JP" sz="3600" b="1" dirty="0" err="1">
                <a:solidFill>
                  <a:srgbClr val="FFFFFF"/>
                </a:solidFill>
                <a:latin typeface="Arial" pitchFamily="34" charset="0"/>
              </a:rPr>
              <a:t>có</a:t>
            </a:r>
            <a:r>
              <a:rPr lang="en-US" altLang="ja-JP" sz="3600" b="1" dirty="0">
                <a:solidFill>
                  <a:srgbClr val="FFFFFF"/>
                </a:solidFill>
                <a:latin typeface="Arial" pitchFamily="34" charset="0"/>
              </a:rPr>
              <a:t> </a:t>
            </a:r>
            <a:r>
              <a:rPr lang="en-US" altLang="ja-JP" sz="3600" b="1" dirty="0" err="1">
                <a:solidFill>
                  <a:srgbClr val="FFFFFF"/>
                </a:solidFill>
                <a:latin typeface="Arial" pitchFamily="34" charset="0"/>
              </a:rPr>
              <a:t>Ngôi</a:t>
            </a:r>
            <a:r>
              <a:rPr lang="en-US" altLang="ja-JP" sz="3600" b="1" dirty="0">
                <a:solidFill>
                  <a:srgbClr val="FFFFFF"/>
                </a:solidFill>
                <a:latin typeface="Arial" pitchFamily="34" charset="0"/>
              </a:rPr>
              <a:t> </a:t>
            </a:r>
            <a:r>
              <a:rPr lang="en-US" altLang="ja-JP" sz="3600" b="1" dirty="0" err="1">
                <a:solidFill>
                  <a:srgbClr val="FFFFFF"/>
                </a:solidFill>
                <a:latin typeface="Arial" pitchFamily="34" charset="0"/>
              </a:rPr>
              <a:t>Lời</a:t>
            </a:r>
            <a:r>
              <a:rPr lang="ja-JP" altLang="en-US" sz="3600" b="1">
                <a:solidFill>
                  <a:srgbClr val="FFFFFF"/>
                </a:solidFill>
                <a:latin typeface="Arial" pitchFamily="34" charset="0"/>
              </a:rPr>
              <a:t>”</a:t>
            </a:r>
            <a:r>
              <a:rPr lang="en-US" altLang="ja-JP" sz="3600" b="1" dirty="0">
                <a:solidFill>
                  <a:srgbClr val="FFFFFF"/>
                </a:solidFill>
                <a:latin typeface="Arial" pitchFamily="34" charset="0"/>
              </a:rPr>
              <a:t> </a:t>
            </a:r>
            <a:br>
              <a:rPr lang="en-US" altLang="ja-JP" sz="3600" b="1" dirty="0">
                <a:solidFill>
                  <a:srgbClr val="FFFFFF"/>
                </a:solidFill>
                <a:latin typeface="Arial" pitchFamily="34" charset="0"/>
              </a:rPr>
            </a:br>
            <a:r>
              <a:rPr lang="en-US" altLang="ja-JP" sz="3600" b="1" dirty="0">
                <a:solidFill>
                  <a:srgbClr val="FFFFFF"/>
                </a:solidFill>
                <a:latin typeface="Arial" pitchFamily="34" charset="0"/>
              </a:rPr>
              <a:t>(</a:t>
            </a:r>
            <a:r>
              <a:rPr lang="en-US" altLang="ja-JP" sz="3600" b="1" dirty="0" err="1">
                <a:solidFill>
                  <a:srgbClr val="FFFFFF"/>
                </a:solidFill>
                <a:latin typeface="Arial" pitchFamily="34" charset="0"/>
              </a:rPr>
              <a:t>Giăng</a:t>
            </a:r>
            <a:r>
              <a:rPr lang="en-US" altLang="ja-JP" sz="3600" b="1" dirty="0">
                <a:solidFill>
                  <a:srgbClr val="FFFFFF"/>
                </a:solidFill>
                <a:latin typeface="Arial" pitchFamily="34" charset="0"/>
              </a:rPr>
              <a:t> 1:1)</a:t>
            </a:r>
            <a:endParaRPr lang="en-US" sz="3600" b="1" dirty="0">
              <a:solidFill>
                <a:srgbClr val="FFFFFF"/>
              </a:solidFill>
              <a:latin typeface="Arial" pitchFamily="34" charset="0"/>
            </a:endParaRPr>
          </a:p>
        </p:txBody>
      </p:sp>
      <p:sp>
        <p:nvSpPr>
          <p:cNvPr id="2" name="Title 1"/>
          <p:cNvSpPr>
            <a:spLocks noGrp="1"/>
          </p:cNvSpPr>
          <p:nvPr>
            <p:ph type="title"/>
          </p:nvPr>
        </p:nvSpPr>
        <p:spPr>
          <a:xfrm>
            <a:off x="0" y="6"/>
            <a:ext cx="9144000" cy="944563"/>
          </a:xfrm>
          <a:solidFill>
            <a:schemeClr val="tx1"/>
          </a:solidFill>
        </p:spPr>
        <p:txBody>
          <a:bodyPr/>
          <a:lstStyle/>
          <a:p>
            <a:pPr>
              <a:defRPr/>
            </a:pPr>
            <a:r>
              <a:rPr lang="en-US" dirty="0" smtClean="0">
                <a:ea typeface="ＭＳ Ｐゴシック" charset="0"/>
              </a:rPr>
              <a:t>Ban </a:t>
            </a:r>
            <a:r>
              <a:rPr lang="en-US" dirty="0" err="1" smtClean="0">
                <a:ea typeface="ＭＳ Ｐゴシック" charset="0"/>
              </a:rPr>
              <a:t>đầu</a:t>
            </a:r>
            <a:r>
              <a:rPr lang="en-US" dirty="0" smtClean="0">
                <a:ea typeface="ＭＳ Ｐゴシック" charset="0"/>
              </a:rPr>
              <a:t> </a:t>
            </a:r>
            <a:r>
              <a:rPr lang="en-US" dirty="0" err="1" smtClean="0">
                <a:ea typeface="ＭＳ Ｐゴシック" charset="0"/>
              </a:rPr>
              <a:t>chính</a:t>
            </a:r>
            <a:r>
              <a:rPr lang="en-US" dirty="0" smtClean="0">
                <a:ea typeface="ＭＳ Ｐゴシック" charset="0"/>
              </a:rPr>
              <a:t> </a:t>
            </a:r>
            <a:r>
              <a:rPr lang="en-US" dirty="0" err="1" smtClean="0">
                <a:ea typeface="ＭＳ Ｐゴシック" charset="0"/>
              </a:rPr>
              <a:t>xác</a:t>
            </a:r>
            <a:endParaRPr lang="en-US" dirty="0">
              <a:ea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39" name="Title 18"/>
          <p:cNvSpPr>
            <a:spLocks noGrp="1"/>
          </p:cNvSpPr>
          <p:nvPr>
            <p:ph type="title" idx="4294967295"/>
          </p:nvPr>
        </p:nvSpPr>
        <p:spPr bwMode="auto">
          <a:xfrm>
            <a:off x="304800" y="6172200"/>
            <a:ext cx="8839200" cy="533400"/>
          </a:xfrm>
          <a:prstGeom prst="rect">
            <a:avLst/>
          </a:prstGeom>
          <a:noFill/>
          <a:ln>
            <a:miter lim="800000"/>
            <a:headEnd/>
            <a:tailEnd/>
          </a:ln>
        </p:spPr>
        <p:txBody>
          <a:bodyPr lIns="91365" tIns="45683" rIns="91365" bIns="45683"/>
          <a:lstStyle/>
          <a:p>
            <a:r>
              <a:rPr lang="en-US" sz="3200" dirty="0"/>
              <a:t>John 1:2</a:t>
            </a:r>
          </a:p>
        </p:txBody>
      </p:sp>
      <p:pic>
        <p:nvPicPr>
          <p:cNvPr id="158722" name="Picture 1"/>
          <p:cNvPicPr>
            <a:picLocks noChangeAspect="1" noChangeArrowheads="1"/>
          </p:cNvPicPr>
          <p:nvPr/>
        </p:nvPicPr>
        <p:blipFill>
          <a:blip r:embed="rId3" cstate="print"/>
          <a:srcRect/>
          <a:stretch>
            <a:fillRect/>
          </a:stretch>
        </p:blipFill>
        <p:spPr bwMode="auto">
          <a:xfrm>
            <a:off x="342900" y="231775"/>
            <a:ext cx="8401050" cy="6400800"/>
          </a:xfrm>
          <a:prstGeom prst="rect">
            <a:avLst/>
          </a:prstGeom>
          <a:blipFill dpi="0" rotWithShape="0">
            <a:blip r:embed="rId4" cstate="print"/>
            <a:srcRect/>
            <a:tile tx="0" ty="0" sx="100000" sy="100000" flip="none" algn="tl"/>
          </a:blipFill>
          <a:ln w="9525">
            <a:noFill/>
            <a:round/>
            <a:headEnd/>
            <a:tailEnd/>
          </a:ln>
        </p:spPr>
      </p:pic>
      <p:sp>
        <p:nvSpPr>
          <p:cNvPr id="158723" name="Rectangle 2"/>
          <p:cNvSpPr>
            <a:spLocks noChangeArrowheads="1"/>
          </p:cNvSpPr>
          <p:nvPr/>
        </p:nvSpPr>
        <p:spPr bwMode="auto">
          <a:xfrm>
            <a:off x="3535367" y="6645275"/>
            <a:ext cx="1322387" cy="212725"/>
          </a:xfrm>
          <a:prstGeom prst="rect">
            <a:avLst/>
          </a:prstGeom>
          <a:noFill/>
          <a:ln w="9525">
            <a:noFill/>
            <a:round/>
            <a:headEnd/>
            <a:tailEnd/>
          </a:ln>
        </p:spPr>
        <p:txBody>
          <a:bodyPr wrap="none" lIns="81985" tIns="40991" rIns="81985" bIns="40991" anchor="ctr"/>
          <a:lstStyle/>
          <a:p>
            <a:pPr defTabSz="410003" fontAlgn="base">
              <a:spcBef>
                <a:spcPct val="0"/>
              </a:spcBef>
              <a:spcAft>
                <a:spcPct val="0"/>
              </a:spcAft>
            </a:pPr>
            <a:endParaRPr lang="en-US" sz="2200">
              <a:solidFill>
                <a:srgbClr val="FFFFFF"/>
              </a:solidFill>
              <a:latin typeface="Times New Roman" charset="0"/>
              <a:ea typeface="MS Gothic" pitchFamily="49" charset="-128"/>
              <a:cs typeface="Arial" charset="0"/>
            </a:endParaRPr>
          </a:p>
        </p:txBody>
      </p:sp>
      <p:sp>
        <p:nvSpPr>
          <p:cNvPr id="158724"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85" tIns="40991" rIns="81985" bIns="40991" anchor="ctr"/>
          <a:lstStyle/>
          <a:p>
            <a:pPr defTabSz="410003" fontAlgn="base">
              <a:spcBef>
                <a:spcPct val="0"/>
              </a:spcBef>
              <a:spcAft>
                <a:spcPct val="0"/>
              </a:spcAft>
            </a:pPr>
            <a:endParaRPr lang="en-US" sz="2200">
              <a:solidFill>
                <a:srgbClr val="FFFFFF"/>
              </a:solidFill>
              <a:latin typeface="Times New Roman" charset="0"/>
              <a:ea typeface="MS Gothic" pitchFamily="49" charset="-128"/>
              <a:cs typeface="Arial" charset="0"/>
            </a:endParaRPr>
          </a:p>
        </p:txBody>
      </p:sp>
      <p:sp>
        <p:nvSpPr>
          <p:cNvPr id="158725" name="Text Box 4"/>
          <p:cNvSpPr txBox="1">
            <a:spLocks noChangeArrowheads="1"/>
          </p:cNvSpPr>
          <p:nvPr/>
        </p:nvSpPr>
        <p:spPr bwMode="auto">
          <a:xfrm>
            <a:off x="8780744" y="4080"/>
            <a:ext cx="162958" cy="361734"/>
          </a:xfrm>
          <a:prstGeom prst="rect">
            <a:avLst/>
          </a:prstGeom>
          <a:noFill/>
          <a:ln w="9525">
            <a:noFill/>
            <a:round/>
            <a:headEnd/>
            <a:tailEnd/>
          </a:ln>
        </p:spPr>
        <p:txBody>
          <a:bodyPr wrap="none" lIns="80691" tIns="41958" rIns="80691" bIns="41958" anchor="ctr">
            <a:spAutoFit/>
          </a:bodyPr>
          <a:lstStyle/>
          <a:p>
            <a:pPr algn="ctr" defTabSz="410003" fontAlgn="base">
              <a:spcBef>
                <a:spcPts val="1124"/>
              </a:spcBef>
              <a:spcAft>
                <a:spcPct val="0"/>
              </a:spcAft>
              <a:buClr>
                <a:srgbClr val="FFA27C"/>
              </a:buClr>
              <a:tabLst>
                <a:tab pos="0" algn="l"/>
                <a:tab pos="818478" algn="l"/>
                <a:tab pos="1638547" algn="l"/>
                <a:tab pos="2458611" algn="l"/>
                <a:tab pos="3278678" algn="l"/>
                <a:tab pos="4098743" algn="l"/>
                <a:tab pos="4918811" algn="l"/>
                <a:tab pos="5737290" algn="l"/>
                <a:tab pos="6557357" algn="l"/>
                <a:tab pos="7377422" algn="l"/>
                <a:tab pos="8197489" algn="l"/>
                <a:tab pos="9017554" algn="l"/>
              </a:tabLst>
            </a:pPr>
            <a:r>
              <a:rPr lang="en-GB">
                <a:solidFill>
                  <a:srgbClr val="FFA27C"/>
                </a:solidFill>
                <a:latin typeface="Comic Sans MS" pitchFamily="66" charset="0"/>
                <a:ea typeface="MS Gothic" pitchFamily="49" charset="-128"/>
                <a:cs typeface="Arial" charset="0"/>
              </a:rPr>
              <a:t> </a:t>
            </a:r>
          </a:p>
        </p:txBody>
      </p:sp>
      <p:sp>
        <p:nvSpPr>
          <p:cNvPr id="158726" name="Text Box 5"/>
          <p:cNvSpPr txBox="1">
            <a:spLocks noChangeArrowheads="1"/>
          </p:cNvSpPr>
          <p:nvPr/>
        </p:nvSpPr>
        <p:spPr bwMode="auto">
          <a:xfrm>
            <a:off x="1292225" y="1481138"/>
            <a:ext cx="5786438" cy="241300"/>
          </a:xfrm>
          <a:prstGeom prst="rect">
            <a:avLst/>
          </a:prstGeom>
          <a:noFill/>
          <a:ln w="9525">
            <a:noFill/>
            <a:round/>
            <a:headEnd/>
            <a:tailEnd/>
          </a:ln>
        </p:spPr>
        <p:txBody>
          <a:bodyPr wrap="none" lIns="81985" tIns="40991" rIns="81985" bIns="40991" anchor="ctr"/>
          <a:lstStyle/>
          <a:p>
            <a:pPr defTabSz="410003" fontAlgn="base">
              <a:spcBef>
                <a:spcPct val="0"/>
              </a:spcBef>
              <a:spcAft>
                <a:spcPct val="0"/>
              </a:spcAft>
            </a:pPr>
            <a:endParaRPr lang="en-US" sz="2200">
              <a:solidFill>
                <a:srgbClr val="FFFFFF"/>
              </a:solidFill>
              <a:latin typeface="Times New Roman" charset="0"/>
              <a:ea typeface="MS Gothic" pitchFamily="49" charset="-128"/>
              <a:cs typeface="Arial" charset="0"/>
            </a:endParaRPr>
          </a:p>
        </p:txBody>
      </p:sp>
      <p:sp>
        <p:nvSpPr>
          <p:cNvPr id="158727" name="Text Box 6"/>
          <p:cNvSpPr txBox="1">
            <a:spLocks noChangeArrowheads="1"/>
          </p:cNvSpPr>
          <p:nvPr/>
        </p:nvSpPr>
        <p:spPr bwMode="auto">
          <a:xfrm>
            <a:off x="1030288" y="893770"/>
            <a:ext cx="7164387" cy="1023525"/>
          </a:xfrm>
          <a:prstGeom prst="rect">
            <a:avLst/>
          </a:prstGeom>
          <a:noFill/>
          <a:ln w="9525">
            <a:noFill/>
            <a:round/>
            <a:headEnd/>
            <a:tailEnd/>
          </a:ln>
        </p:spPr>
        <p:txBody>
          <a:bodyPr lIns="80691" tIns="41958" rIns="80691" bIns="41958">
            <a:spAutoFit/>
          </a:bodyPr>
          <a:lstStyle/>
          <a:p>
            <a:pPr algn="ctr" defTabSz="410003" fontAlgn="base">
              <a:spcBef>
                <a:spcPts val="1800"/>
              </a:spcBef>
              <a:spcAft>
                <a:spcPct val="0"/>
              </a:spcAft>
              <a:buClr>
                <a:srgbClr val="FFFF00"/>
              </a:buClr>
              <a:tabLst>
                <a:tab pos="0" algn="l"/>
                <a:tab pos="818478" algn="l"/>
                <a:tab pos="1638547" algn="l"/>
                <a:tab pos="2458611" algn="l"/>
                <a:tab pos="3278678" algn="l"/>
                <a:tab pos="4098743" algn="l"/>
                <a:tab pos="4918811" algn="l"/>
                <a:tab pos="5737290" algn="l"/>
                <a:tab pos="6557357" algn="l"/>
                <a:tab pos="7377422" algn="l"/>
                <a:tab pos="8197489" algn="l"/>
                <a:tab pos="9017554" algn="l"/>
              </a:tabLst>
            </a:pPr>
            <a:r>
              <a:rPr lang="en-GB" sz="2900" b="1" i="1" dirty="0">
                <a:solidFill>
                  <a:srgbClr val="FFFF00"/>
                </a:solidFill>
                <a:latin typeface="Times New Roman" pitchFamily="18" charset="0"/>
                <a:ea typeface="MS Gothic" pitchFamily="49" charset="-128"/>
                <a:cs typeface="Times New Roman" pitchFamily="18" charset="0"/>
              </a:rPr>
              <a:t>CHƯƠNG</a:t>
            </a:r>
            <a:r>
              <a:rPr lang="en-GB" sz="2900" b="1" i="1" dirty="0">
                <a:solidFill>
                  <a:srgbClr val="FFFF00"/>
                </a:solidFill>
                <a:latin typeface="Comic Sans MS" pitchFamily="66" charset="0"/>
                <a:ea typeface="MS Gothic" pitchFamily="49" charset="-128"/>
                <a:cs typeface="Arial" charset="0"/>
              </a:rPr>
              <a:t> 1: </a:t>
            </a:r>
            <a:r>
              <a:rPr lang="en-GB" sz="2900" b="1" i="1" u="sng" dirty="0">
                <a:solidFill>
                  <a:srgbClr val="08F2EE"/>
                </a:solidFill>
                <a:latin typeface="Comic Sans MS" pitchFamily="66" charset="0"/>
                <a:ea typeface="MS Gothic" pitchFamily="49" charset="-128"/>
                <a:cs typeface="Arial" charset="0"/>
              </a:rPr>
              <a:t>6 </a:t>
            </a:r>
            <a:r>
              <a:rPr lang="en-GB" sz="3200" b="1" i="1" u="sng" dirty="0">
                <a:solidFill>
                  <a:srgbClr val="08F2EE"/>
                </a:solidFill>
                <a:latin typeface="Comic Sans MS" pitchFamily="66" charset="0"/>
                <a:ea typeface="MS Gothic" pitchFamily="49" charset="-128"/>
                <a:cs typeface="Arial" charset="0"/>
              </a:rPr>
              <a:t>LẼ THẬT VĨ ĐẠI   </a:t>
            </a:r>
            <a:r>
              <a:rPr lang="en-GB" sz="2900" b="1" i="1" dirty="0">
                <a:solidFill>
                  <a:srgbClr val="FFFF00"/>
                </a:solidFill>
                <a:latin typeface="Comic Sans MS" pitchFamily="66" charset="0"/>
                <a:ea typeface="MS Gothic" pitchFamily="49" charset="-128"/>
                <a:cs typeface="Arial" charset="0"/>
              </a:rPr>
              <a:t>CỦA</a:t>
            </a:r>
          </a:p>
        </p:txBody>
      </p:sp>
      <p:sp>
        <p:nvSpPr>
          <p:cNvPr id="158728" name="Text Box 7"/>
          <p:cNvSpPr txBox="1">
            <a:spLocks noChangeArrowheads="1"/>
          </p:cNvSpPr>
          <p:nvPr/>
        </p:nvSpPr>
        <p:spPr bwMode="auto">
          <a:xfrm>
            <a:off x="8020051" y="6538914"/>
            <a:ext cx="166688" cy="215900"/>
          </a:xfrm>
          <a:prstGeom prst="rect">
            <a:avLst/>
          </a:prstGeom>
          <a:noFill/>
          <a:ln w="9525">
            <a:noFill/>
            <a:round/>
            <a:headEnd/>
            <a:tailEnd/>
          </a:ln>
        </p:spPr>
        <p:txBody>
          <a:bodyPr wrap="none" lIns="81985" tIns="40991" rIns="81985" bIns="40991" anchor="ctr"/>
          <a:lstStyle/>
          <a:p>
            <a:pPr defTabSz="410003" fontAlgn="base">
              <a:spcBef>
                <a:spcPct val="0"/>
              </a:spcBef>
              <a:spcAft>
                <a:spcPct val="0"/>
              </a:spcAft>
            </a:pPr>
            <a:endParaRPr lang="en-US" sz="2200">
              <a:solidFill>
                <a:srgbClr val="FFFFFF"/>
              </a:solidFill>
              <a:latin typeface="Times New Roman" charset="0"/>
              <a:ea typeface="MS Gothic" pitchFamily="49" charset="-128"/>
              <a:cs typeface="Arial" charset="0"/>
            </a:endParaRPr>
          </a:p>
        </p:txBody>
      </p:sp>
      <p:sp>
        <p:nvSpPr>
          <p:cNvPr id="158729" name="Text Box 8"/>
          <p:cNvSpPr txBox="1">
            <a:spLocks noChangeArrowheads="1"/>
          </p:cNvSpPr>
          <p:nvPr/>
        </p:nvSpPr>
        <p:spPr bwMode="auto">
          <a:xfrm>
            <a:off x="8342320" y="6454775"/>
            <a:ext cx="168275" cy="323850"/>
          </a:xfrm>
          <a:prstGeom prst="rect">
            <a:avLst/>
          </a:prstGeom>
          <a:noFill/>
          <a:ln w="9525">
            <a:noFill/>
            <a:round/>
            <a:headEnd/>
            <a:tailEnd/>
          </a:ln>
        </p:spPr>
        <p:txBody>
          <a:bodyPr wrap="none" lIns="81985" tIns="40991" rIns="81985" bIns="40991" anchor="ctr"/>
          <a:lstStyle/>
          <a:p>
            <a:pPr defTabSz="410003" fontAlgn="base">
              <a:spcBef>
                <a:spcPct val="0"/>
              </a:spcBef>
              <a:spcAft>
                <a:spcPct val="0"/>
              </a:spcAft>
            </a:pPr>
            <a:endParaRPr lang="en-US" sz="2200">
              <a:solidFill>
                <a:srgbClr val="FFFFFF"/>
              </a:solidFill>
              <a:latin typeface="Times New Roman" charset="0"/>
              <a:ea typeface="MS Gothic" pitchFamily="49" charset="-128"/>
              <a:cs typeface="Arial" charset="0"/>
            </a:endParaRPr>
          </a:p>
        </p:txBody>
      </p:sp>
      <p:sp>
        <p:nvSpPr>
          <p:cNvPr id="158730" name="AutoShape 9"/>
          <p:cNvSpPr>
            <a:spLocks noChangeArrowheads="1"/>
          </p:cNvSpPr>
          <p:nvPr/>
        </p:nvSpPr>
        <p:spPr bwMode="auto">
          <a:xfrm>
            <a:off x="4752982" y="3543307"/>
            <a:ext cx="3001963" cy="2487613"/>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81985" tIns="40991" rIns="81985" bIns="40991" anchor="ctr"/>
          <a:lstStyle/>
          <a:p>
            <a:pPr defTabSz="410003" fontAlgn="base">
              <a:spcBef>
                <a:spcPct val="0"/>
              </a:spcBef>
              <a:spcAft>
                <a:spcPct val="0"/>
              </a:spcAft>
            </a:pPr>
            <a:endParaRPr lang="en-US" sz="2200" dirty="0">
              <a:solidFill>
                <a:srgbClr val="FFFFFF"/>
              </a:solidFill>
              <a:latin typeface="Times New Roman" charset="0"/>
              <a:ea typeface="MS Gothic" pitchFamily="49" charset="-128"/>
              <a:cs typeface="Arial" charset="0"/>
            </a:endParaRPr>
          </a:p>
        </p:txBody>
      </p:sp>
      <p:sp>
        <p:nvSpPr>
          <p:cNvPr id="26634" name="Text Box 10"/>
          <p:cNvSpPr txBox="1">
            <a:spLocks noChangeArrowheads="1"/>
          </p:cNvSpPr>
          <p:nvPr/>
        </p:nvSpPr>
        <p:spPr bwMode="auto">
          <a:xfrm>
            <a:off x="4905375" y="3759201"/>
            <a:ext cx="2628900" cy="2054576"/>
          </a:xfrm>
          <a:prstGeom prst="rect">
            <a:avLst/>
          </a:prstGeom>
          <a:noFill/>
          <a:ln w="9525">
            <a:noFill/>
            <a:round/>
            <a:headEnd/>
            <a:tailEnd/>
          </a:ln>
        </p:spPr>
        <p:txBody>
          <a:bodyPr lIns="80691" tIns="41958" rIns="80691" bIns="41958">
            <a:spAutoFit/>
          </a:bodyPr>
          <a:lstStyle/>
          <a:p>
            <a:pPr algn="ctr" defTabSz="410003" fontAlgn="base">
              <a:spcBef>
                <a:spcPts val="2025"/>
              </a:spcBef>
              <a:spcAft>
                <a:spcPct val="0"/>
              </a:spcAft>
              <a:buClr>
                <a:srgbClr val="FFFFFF"/>
              </a:buClr>
              <a:tabLst>
                <a:tab pos="0" algn="l"/>
                <a:tab pos="818478" algn="l"/>
                <a:tab pos="1638547" algn="l"/>
                <a:tab pos="2458611" algn="l"/>
                <a:tab pos="3278678" algn="l"/>
                <a:tab pos="4098743" algn="l"/>
                <a:tab pos="4918811" algn="l"/>
                <a:tab pos="5737290" algn="l"/>
                <a:tab pos="6557357" algn="l"/>
                <a:tab pos="7377422" algn="l"/>
                <a:tab pos="8197489" algn="l"/>
                <a:tab pos="9017554" algn="l"/>
              </a:tabLst>
            </a:pPr>
            <a:r>
              <a:rPr lang="en-GB" altLang="en-US" sz="3200" b="1" dirty="0">
                <a:solidFill>
                  <a:srgbClr val="FFFFFF"/>
                </a:solidFill>
                <a:latin typeface="Helvetica" pitchFamily="-84" charset="0"/>
                <a:ea typeface="MS Gothic" pitchFamily="49" charset="-128"/>
                <a:cs typeface="Arial" charset="0"/>
              </a:rPr>
              <a:t>“Ban </a:t>
            </a:r>
            <a:r>
              <a:rPr lang="en-GB" altLang="en-US" sz="3200" b="1" dirty="0" err="1">
                <a:solidFill>
                  <a:srgbClr val="FFFFFF"/>
                </a:solidFill>
                <a:latin typeface="Helvetica" pitchFamily="-84" charset="0"/>
                <a:ea typeface="MS Gothic" pitchFamily="49" charset="-128"/>
                <a:cs typeface="Arial" charset="0"/>
              </a:rPr>
              <a:t>đầu</a:t>
            </a:r>
            <a:r>
              <a:rPr lang="en-GB" altLang="en-US" sz="3200" b="1" dirty="0">
                <a:solidFill>
                  <a:srgbClr val="FFFFFF"/>
                </a:solidFill>
                <a:latin typeface="Helvetica" pitchFamily="-84" charset="0"/>
                <a:ea typeface="MS Gothic" pitchFamily="49" charset="-128"/>
                <a:cs typeface="Arial" charset="0"/>
              </a:rPr>
              <a:t> </a:t>
            </a:r>
            <a:r>
              <a:rPr lang="en-GB" altLang="en-US" sz="3200" b="1" dirty="0" err="1">
                <a:solidFill>
                  <a:srgbClr val="FFFFFF"/>
                </a:solidFill>
                <a:latin typeface="Helvetica" pitchFamily="-84" charset="0"/>
                <a:ea typeface="MS Gothic" pitchFamily="49" charset="-128"/>
                <a:cs typeface="Arial" charset="0"/>
              </a:rPr>
              <a:t>Ngài</a:t>
            </a:r>
            <a:r>
              <a:rPr lang="en-GB" altLang="en-US" sz="3200" b="1" dirty="0">
                <a:solidFill>
                  <a:srgbClr val="FFFFFF"/>
                </a:solidFill>
                <a:latin typeface="Helvetica" pitchFamily="-84" charset="0"/>
                <a:ea typeface="MS Gothic" pitchFamily="49" charset="-128"/>
                <a:cs typeface="Arial" charset="0"/>
              </a:rPr>
              <a:t> ở </a:t>
            </a:r>
            <a:r>
              <a:rPr lang="en-GB" altLang="en-US" sz="3200" b="1" dirty="0" err="1">
                <a:solidFill>
                  <a:srgbClr val="FFFFFF"/>
                </a:solidFill>
                <a:latin typeface="Helvetica" pitchFamily="-84" charset="0"/>
                <a:ea typeface="MS Gothic" pitchFamily="49" charset="-128"/>
                <a:cs typeface="Arial" charset="0"/>
              </a:rPr>
              <a:t>cùng</a:t>
            </a:r>
            <a:r>
              <a:rPr lang="en-GB" altLang="en-US" sz="3200" b="1" dirty="0">
                <a:solidFill>
                  <a:srgbClr val="FFFFFF"/>
                </a:solidFill>
                <a:latin typeface="Helvetica" pitchFamily="-84" charset="0"/>
                <a:ea typeface="MS Gothic" pitchFamily="49" charset="-128"/>
                <a:cs typeface="Arial" charset="0"/>
              </a:rPr>
              <a:t> </a:t>
            </a:r>
            <a:r>
              <a:rPr lang="en-GB" altLang="en-US" sz="3200" b="1" dirty="0" err="1">
                <a:solidFill>
                  <a:srgbClr val="FFFFFF"/>
                </a:solidFill>
                <a:latin typeface="Helvetica" pitchFamily="-84" charset="0"/>
                <a:ea typeface="MS Gothic" pitchFamily="49" charset="-128"/>
                <a:cs typeface="Arial" charset="0"/>
              </a:rPr>
              <a:t>Đức</a:t>
            </a:r>
            <a:r>
              <a:rPr lang="en-GB" altLang="en-US" sz="3200" b="1" dirty="0">
                <a:solidFill>
                  <a:srgbClr val="FFFFFF"/>
                </a:solidFill>
                <a:latin typeface="Helvetica" pitchFamily="-84" charset="0"/>
                <a:ea typeface="MS Gothic" pitchFamily="49" charset="-128"/>
                <a:cs typeface="Arial" charset="0"/>
              </a:rPr>
              <a:t> </a:t>
            </a:r>
            <a:r>
              <a:rPr lang="en-GB" altLang="en-US" sz="3200" b="1" dirty="0" err="1">
                <a:solidFill>
                  <a:srgbClr val="FFFFFF"/>
                </a:solidFill>
                <a:latin typeface="Helvetica" pitchFamily="-84" charset="0"/>
                <a:ea typeface="MS Gothic" pitchFamily="49" charset="-128"/>
                <a:cs typeface="Arial" charset="0"/>
              </a:rPr>
              <a:t>Chúa</a:t>
            </a:r>
            <a:r>
              <a:rPr lang="en-GB" altLang="en-US" sz="3200" b="1" dirty="0">
                <a:solidFill>
                  <a:srgbClr val="FFFFFF"/>
                </a:solidFill>
                <a:latin typeface="Helvetica" pitchFamily="-84" charset="0"/>
                <a:ea typeface="MS Gothic" pitchFamily="49" charset="-128"/>
                <a:cs typeface="Arial" charset="0"/>
              </a:rPr>
              <a:t> </a:t>
            </a:r>
            <a:r>
              <a:rPr lang="en-GB" altLang="en-US" sz="3200" b="1" dirty="0" err="1">
                <a:solidFill>
                  <a:srgbClr val="FFFFFF"/>
                </a:solidFill>
                <a:latin typeface="Helvetica" pitchFamily="-84" charset="0"/>
                <a:ea typeface="MS Gothic" pitchFamily="49" charset="-128"/>
                <a:cs typeface="Arial" charset="0"/>
              </a:rPr>
              <a:t>Trời</a:t>
            </a:r>
            <a:r>
              <a:rPr lang="en-GB" altLang="en-US" sz="3200" b="1" dirty="0">
                <a:solidFill>
                  <a:srgbClr val="FFFFFF"/>
                </a:solidFill>
                <a:latin typeface="Helvetica" pitchFamily="-84" charset="0"/>
                <a:ea typeface="MS Gothic" pitchFamily="49" charset="-128"/>
                <a:cs typeface="Arial" charset="0"/>
              </a:rPr>
              <a:t> </a:t>
            </a:r>
            <a:r>
              <a:rPr lang="en-GB" sz="3200" b="1" dirty="0">
                <a:solidFill>
                  <a:srgbClr val="FFFFFF"/>
                </a:solidFill>
                <a:latin typeface="Helvetica" pitchFamily="-84" charset="0"/>
                <a:ea typeface="MS Gothic" pitchFamily="49" charset="-128"/>
                <a:cs typeface="Arial" charset="0"/>
              </a:rPr>
              <a:t>.</a:t>
            </a:r>
            <a:r>
              <a:rPr lang="en-GB" altLang="en-US" sz="3200" b="1" dirty="0">
                <a:solidFill>
                  <a:srgbClr val="FFFFFF"/>
                </a:solidFill>
                <a:latin typeface="Helvetica" pitchFamily="-84" charset="0"/>
                <a:ea typeface="MS Gothic" pitchFamily="49" charset="-128"/>
                <a:cs typeface="Arial" charset="0"/>
              </a:rPr>
              <a:t>”</a:t>
            </a:r>
            <a:endParaRPr lang="en-GB" sz="3200" b="1" dirty="0">
              <a:solidFill>
                <a:srgbClr val="FFFFFF"/>
              </a:solidFill>
              <a:latin typeface="Helvetica" pitchFamily="-84" charset="0"/>
              <a:ea typeface="MS Gothic" pitchFamily="49" charset="-128"/>
              <a:cs typeface="Arial" charset="0"/>
            </a:endParaRPr>
          </a:p>
        </p:txBody>
      </p:sp>
      <p:sp>
        <p:nvSpPr>
          <p:cNvPr id="158732" name="Text Box 11"/>
          <p:cNvSpPr txBox="1">
            <a:spLocks noChangeArrowheads="1"/>
          </p:cNvSpPr>
          <p:nvPr/>
        </p:nvSpPr>
        <p:spPr bwMode="auto">
          <a:xfrm>
            <a:off x="8677282" y="6194425"/>
            <a:ext cx="168275" cy="323850"/>
          </a:xfrm>
          <a:prstGeom prst="rect">
            <a:avLst/>
          </a:prstGeom>
          <a:noFill/>
          <a:ln w="9525">
            <a:noFill/>
            <a:round/>
            <a:headEnd/>
            <a:tailEnd/>
          </a:ln>
        </p:spPr>
        <p:txBody>
          <a:bodyPr wrap="none" lIns="81985" tIns="40991" rIns="81985" bIns="40991" anchor="ctr"/>
          <a:lstStyle/>
          <a:p>
            <a:pPr defTabSz="410003" fontAlgn="base">
              <a:spcBef>
                <a:spcPct val="0"/>
              </a:spcBef>
              <a:spcAft>
                <a:spcPct val="0"/>
              </a:spcAft>
            </a:pPr>
            <a:endParaRPr lang="en-US" sz="2200">
              <a:solidFill>
                <a:srgbClr val="FFFFFF"/>
              </a:solidFill>
              <a:latin typeface="Times New Roman" charset="0"/>
              <a:ea typeface="MS Gothic" pitchFamily="49" charset="-128"/>
              <a:cs typeface="Arial" charset="0"/>
            </a:endParaRPr>
          </a:p>
        </p:txBody>
      </p:sp>
      <p:sp>
        <p:nvSpPr>
          <p:cNvPr id="158733" name="Text Box 12"/>
          <p:cNvSpPr txBox="1">
            <a:spLocks noChangeArrowheads="1"/>
          </p:cNvSpPr>
          <p:nvPr/>
        </p:nvSpPr>
        <p:spPr bwMode="auto">
          <a:xfrm>
            <a:off x="8358583" y="6540014"/>
            <a:ext cx="304022" cy="223235"/>
          </a:xfrm>
          <a:prstGeom prst="rect">
            <a:avLst/>
          </a:prstGeom>
          <a:noFill/>
          <a:ln w="9525">
            <a:noFill/>
            <a:round/>
            <a:headEnd/>
            <a:tailEnd/>
          </a:ln>
        </p:spPr>
        <p:txBody>
          <a:bodyPr wrap="none" lIns="80691" tIns="41958" rIns="80691" bIns="41958" anchor="ctr">
            <a:spAutoFit/>
          </a:bodyPr>
          <a:lstStyle/>
          <a:p>
            <a:pPr algn="ctr" defTabSz="410003" fontAlgn="base">
              <a:spcBef>
                <a:spcPts val="563"/>
              </a:spcBef>
              <a:spcAft>
                <a:spcPct val="0"/>
              </a:spcAft>
              <a:buClr>
                <a:srgbClr val="FFFFFF"/>
              </a:buClr>
              <a:tabLst>
                <a:tab pos="0" algn="l"/>
                <a:tab pos="818478" algn="l"/>
                <a:tab pos="1638547" algn="l"/>
                <a:tab pos="2458611" algn="l"/>
                <a:tab pos="3278678" algn="l"/>
                <a:tab pos="4098743" algn="l"/>
                <a:tab pos="4918811" algn="l"/>
                <a:tab pos="5737290" algn="l"/>
                <a:tab pos="6557357" algn="l"/>
                <a:tab pos="7377422" algn="l"/>
                <a:tab pos="8197489" algn="l"/>
                <a:tab pos="9017554" algn="l"/>
              </a:tabLst>
            </a:pPr>
            <a:r>
              <a:rPr lang="en-GB" sz="900" b="1">
                <a:solidFill>
                  <a:srgbClr val="FFFFFF"/>
                </a:solidFill>
                <a:latin typeface="Comic Sans MS" pitchFamily="66" charset="0"/>
                <a:ea typeface="MS Gothic" pitchFamily="49" charset="-128"/>
                <a:cs typeface="Arial" charset="0"/>
              </a:rPr>
              <a:t>24</a:t>
            </a:r>
          </a:p>
        </p:txBody>
      </p:sp>
      <p:sp>
        <p:nvSpPr>
          <p:cNvPr id="158734" name="Text Box 13"/>
          <p:cNvSpPr txBox="1">
            <a:spLocks noChangeArrowheads="1"/>
          </p:cNvSpPr>
          <p:nvPr/>
        </p:nvSpPr>
        <p:spPr bwMode="auto">
          <a:xfrm>
            <a:off x="8701266" y="6482268"/>
            <a:ext cx="279044" cy="300629"/>
          </a:xfrm>
          <a:prstGeom prst="rect">
            <a:avLst/>
          </a:prstGeom>
          <a:noFill/>
          <a:ln w="9525">
            <a:noFill/>
            <a:round/>
            <a:headEnd/>
            <a:tailEnd/>
          </a:ln>
        </p:spPr>
        <p:txBody>
          <a:bodyPr wrap="none" lIns="80691" tIns="41958" rIns="80691" bIns="41958" anchor="ctr">
            <a:spAutoFit/>
          </a:bodyPr>
          <a:lstStyle/>
          <a:p>
            <a:pPr algn="ctr" defTabSz="410003" fontAlgn="base">
              <a:spcBef>
                <a:spcPts val="900"/>
              </a:spcBef>
              <a:spcAft>
                <a:spcPct val="0"/>
              </a:spcAft>
              <a:buClr>
                <a:srgbClr val="FFFFFF"/>
              </a:buClr>
              <a:tabLst>
                <a:tab pos="0" algn="l"/>
                <a:tab pos="818478" algn="l"/>
                <a:tab pos="1638547" algn="l"/>
                <a:tab pos="2458611" algn="l"/>
                <a:tab pos="3278678" algn="l"/>
                <a:tab pos="4098743" algn="l"/>
                <a:tab pos="4918811" algn="l"/>
                <a:tab pos="5737290" algn="l"/>
                <a:tab pos="6557357" algn="l"/>
                <a:tab pos="7377422" algn="l"/>
                <a:tab pos="8197489" algn="l"/>
                <a:tab pos="9017554" algn="l"/>
              </a:tabLst>
            </a:pPr>
            <a:r>
              <a:rPr lang="en-GB" sz="1400" b="1">
                <a:solidFill>
                  <a:srgbClr val="FFFFFF"/>
                </a:solidFill>
                <a:latin typeface="Comic Sans MS" pitchFamily="66" charset="0"/>
                <a:ea typeface="MS Gothic" pitchFamily="49" charset="-128"/>
                <a:cs typeface="Arial" charset="0"/>
              </a:rPr>
              <a:t>1</a:t>
            </a:r>
          </a:p>
        </p:txBody>
      </p:sp>
      <p:sp>
        <p:nvSpPr>
          <p:cNvPr id="158735" name="Text Box 14"/>
          <p:cNvSpPr txBox="1">
            <a:spLocks noChangeArrowheads="1"/>
          </p:cNvSpPr>
          <p:nvPr/>
        </p:nvSpPr>
        <p:spPr bwMode="auto">
          <a:xfrm>
            <a:off x="1022350" y="225428"/>
            <a:ext cx="7337425" cy="531082"/>
          </a:xfrm>
          <a:prstGeom prst="rect">
            <a:avLst/>
          </a:prstGeom>
          <a:noFill/>
          <a:ln w="9525">
            <a:noFill/>
            <a:round/>
            <a:headEnd/>
            <a:tailEnd/>
          </a:ln>
        </p:spPr>
        <p:txBody>
          <a:bodyPr lIns="80691" tIns="41958" rIns="80691" bIns="41958">
            <a:spAutoFit/>
          </a:bodyPr>
          <a:lstStyle/>
          <a:p>
            <a:pPr algn="ctr" defTabSz="410003" fontAlgn="base">
              <a:spcBef>
                <a:spcPts val="1800"/>
              </a:spcBef>
              <a:spcAft>
                <a:spcPct val="0"/>
              </a:spcAft>
              <a:buClr>
                <a:srgbClr val="FAFD00"/>
              </a:buClr>
              <a:tabLst>
                <a:tab pos="0" algn="l"/>
                <a:tab pos="818478" algn="l"/>
                <a:tab pos="1638547" algn="l"/>
                <a:tab pos="2458611" algn="l"/>
                <a:tab pos="3278678" algn="l"/>
                <a:tab pos="4098743" algn="l"/>
                <a:tab pos="4918811" algn="l"/>
                <a:tab pos="5737290" algn="l"/>
                <a:tab pos="6557357" algn="l"/>
                <a:tab pos="7377422" algn="l"/>
                <a:tab pos="8197489" algn="l"/>
                <a:tab pos="9017554" algn="l"/>
              </a:tabLst>
            </a:pPr>
            <a:r>
              <a:rPr lang="en-GB" sz="2900" b="1" dirty="0" err="1">
                <a:solidFill>
                  <a:srgbClr val="FAFD00"/>
                </a:solidFill>
                <a:latin typeface="Comic Sans MS" pitchFamily="66" charset="0"/>
                <a:ea typeface="MS Gothic" pitchFamily="49" charset="-128"/>
                <a:cs typeface="Arial" charset="0"/>
              </a:rPr>
              <a:t>Giăng</a:t>
            </a:r>
            <a:r>
              <a:rPr lang="en-GB" sz="2900" b="1" dirty="0">
                <a:solidFill>
                  <a:srgbClr val="FAFD00"/>
                </a:solidFill>
                <a:latin typeface="Comic Sans MS" pitchFamily="66" charset="0"/>
                <a:ea typeface="MS Gothic" pitchFamily="49" charset="-128"/>
                <a:cs typeface="Arial" charset="0"/>
              </a:rPr>
              <a:t>: </a:t>
            </a:r>
            <a:r>
              <a:rPr lang="en-GB" sz="2900" b="1" dirty="0">
                <a:solidFill>
                  <a:srgbClr val="FAFD00"/>
                </a:solidFill>
                <a:latin typeface="Times New Roman" pitchFamily="18" charset="0"/>
                <a:ea typeface="MS Gothic" pitchFamily="49" charset="-128"/>
                <a:cs typeface="Times New Roman" pitchFamily="18" charset="0"/>
              </a:rPr>
              <a:t>TÓM TẮT SỨ </a:t>
            </a:r>
            <a:r>
              <a:rPr lang="en-GB" sz="2900" b="1" dirty="0" err="1">
                <a:solidFill>
                  <a:srgbClr val="FAFD00"/>
                </a:solidFill>
                <a:latin typeface="Times New Roman" pitchFamily="18" charset="0"/>
                <a:ea typeface="MS Gothic" pitchFamily="49" charset="-128"/>
                <a:cs typeface="Times New Roman" pitchFamily="18" charset="0"/>
              </a:rPr>
              <a:t>ĐiỆP</a:t>
            </a:r>
            <a:endParaRPr lang="en-GB" sz="2900" b="1" dirty="0">
              <a:solidFill>
                <a:srgbClr val="FAFD00"/>
              </a:solidFill>
              <a:latin typeface="Times New Roman" pitchFamily="18" charset="0"/>
              <a:ea typeface="MS Gothic" pitchFamily="49" charset="-128"/>
              <a:cs typeface="Times New Roman" pitchFamily="18" charset="0"/>
            </a:endParaRPr>
          </a:p>
        </p:txBody>
      </p:sp>
      <p:sp>
        <p:nvSpPr>
          <p:cNvPr id="158736" name="Text Box 15"/>
          <p:cNvSpPr txBox="1">
            <a:spLocks noChangeArrowheads="1"/>
          </p:cNvSpPr>
          <p:nvPr/>
        </p:nvSpPr>
        <p:spPr bwMode="auto">
          <a:xfrm>
            <a:off x="1133475" y="1736725"/>
            <a:ext cx="3733800" cy="1721152"/>
          </a:xfrm>
          <a:prstGeom prst="rect">
            <a:avLst/>
          </a:prstGeom>
          <a:noFill/>
          <a:ln w="9525">
            <a:noFill/>
            <a:round/>
            <a:headEnd/>
            <a:tailEnd/>
          </a:ln>
        </p:spPr>
        <p:txBody>
          <a:bodyPr lIns="80691" tIns="41958" rIns="80691" bIns="41958">
            <a:spAutoFit/>
          </a:bodyPr>
          <a:lstStyle/>
          <a:p>
            <a:pPr algn="ctr" defTabSz="410003" fontAlgn="base">
              <a:spcBef>
                <a:spcPts val="1124"/>
              </a:spcBef>
              <a:spcAft>
                <a:spcPct val="0"/>
              </a:spcAft>
              <a:buClr>
                <a:srgbClr val="618FFD"/>
              </a:buClr>
              <a:tabLst>
                <a:tab pos="0" algn="l"/>
                <a:tab pos="818478" algn="l"/>
                <a:tab pos="1638547" algn="l"/>
                <a:tab pos="2458611" algn="l"/>
                <a:tab pos="3278678" algn="l"/>
                <a:tab pos="4098743" algn="l"/>
                <a:tab pos="4918811" algn="l"/>
                <a:tab pos="5737290" algn="l"/>
                <a:tab pos="6557357" algn="l"/>
                <a:tab pos="7377422" algn="l"/>
                <a:tab pos="8197489" algn="l"/>
                <a:tab pos="9017554" algn="l"/>
              </a:tabLst>
            </a:pPr>
            <a:r>
              <a:rPr lang="en-GB" sz="2800" b="1" dirty="0" err="1">
                <a:solidFill>
                  <a:srgbClr val="618FFD"/>
                </a:solidFill>
                <a:latin typeface="Comic Sans MS" pitchFamily="66" charset="0"/>
                <a:ea typeface="MS Gothic" pitchFamily="49" charset="-128"/>
                <a:cs typeface="Arial" charset="0"/>
              </a:rPr>
              <a:t>câu</a:t>
            </a:r>
            <a:r>
              <a:rPr lang="en-GB" sz="2800" b="1" dirty="0">
                <a:solidFill>
                  <a:srgbClr val="618FFD"/>
                </a:solidFill>
                <a:latin typeface="Comic Sans MS" pitchFamily="66" charset="0"/>
                <a:ea typeface="MS Gothic" pitchFamily="49" charset="-128"/>
                <a:cs typeface="Arial" charset="0"/>
              </a:rPr>
              <a:t> 1</a:t>
            </a:r>
            <a:r>
              <a:rPr lang="en-GB" b="1" dirty="0">
                <a:solidFill>
                  <a:srgbClr val="618FFD"/>
                </a:solidFill>
                <a:latin typeface="Comic Sans MS" pitchFamily="66" charset="0"/>
                <a:ea typeface="MS Gothic" pitchFamily="49" charset="-128"/>
                <a:cs typeface="Arial" charset="0"/>
              </a:rPr>
              <a:t>:</a:t>
            </a:r>
            <a:r>
              <a:rPr lang="en-GB" b="1" dirty="0">
                <a:solidFill>
                  <a:srgbClr val="FFFF00"/>
                </a:solidFill>
                <a:latin typeface="Comic Sans MS" pitchFamily="66" charset="0"/>
                <a:ea typeface="MS Gothic" pitchFamily="49" charset="-128"/>
                <a:cs typeface="Arial" charset="0"/>
              </a:rPr>
              <a:t>                          </a:t>
            </a:r>
            <a:r>
              <a:rPr lang="en-GB" sz="2000" b="1" dirty="0" err="1">
                <a:solidFill>
                  <a:srgbClr val="FFFF00"/>
                </a:solidFill>
                <a:latin typeface="Times New Roman" pitchFamily="18" charset="0"/>
                <a:ea typeface="MS Gothic" pitchFamily="49" charset="-128"/>
                <a:cs typeface="Times New Roman" pitchFamily="18" charset="0"/>
              </a:rPr>
              <a:t>Đấng</a:t>
            </a:r>
            <a:r>
              <a:rPr lang="en-GB" sz="2000" b="1" dirty="0">
                <a:solidFill>
                  <a:srgbClr val="FFFF00"/>
                </a:solidFill>
                <a:latin typeface="Times New Roman" pitchFamily="18" charset="0"/>
                <a:ea typeface="MS Gothic" pitchFamily="49" charset="-128"/>
                <a:cs typeface="Times New Roman" pitchFamily="18" charset="0"/>
              </a:rPr>
              <a:t> </a:t>
            </a:r>
            <a:r>
              <a:rPr lang="en-GB" sz="2000" b="1" dirty="0" err="1">
                <a:solidFill>
                  <a:srgbClr val="FFFF00"/>
                </a:solidFill>
                <a:latin typeface="Times New Roman" pitchFamily="18" charset="0"/>
                <a:ea typeface="MS Gothic" pitchFamily="49" charset="-128"/>
                <a:cs typeface="Times New Roman" pitchFamily="18" charset="0"/>
              </a:rPr>
              <a:t>có</a:t>
            </a:r>
            <a:r>
              <a:rPr lang="en-GB" sz="2000" b="1" dirty="0">
                <a:solidFill>
                  <a:srgbClr val="FFFF00"/>
                </a:solidFill>
                <a:latin typeface="Times New Roman" pitchFamily="18" charset="0"/>
                <a:ea typeface="MS Gothic" pitchFamily="49" charset="-128"/>
                <a:cs typeface="Times New Roman" pitchFamily="18" charset="0"/>
              </a:rPr>
              <a:t> </a:t>
            </a:r>
            <a:r>
              <a:rPr lang="en-GB" sz="2000" b="1" dirty="0" err="1">
                <a:solidFill>
                  <a:srgbClr val="FFFF00"/>
                </a:solidFill>
                <a:latin typeface="Times New Roman" pitchFamily="18" charset="0"/>
                <a:ea typeface="MS Gothic" pitchFamily="49" charset="-128"/>
                <a:cs typeface="Times New Roman" pitchFamily="18" charset="0"/>
              </a:rPr>
              <a:t>từ</a:t>
            </a:r>
            <a:r>
              <a:rPr lang="en-GB" sz="2000" b="1" dirty="0">
                <a:solidFill>
                  <a:srgbClr val="FFFF00"/>
                </a:solidFill>
                <a:latin typeface="Times New Roman" pitchFamily="18" charset="0"/>
                <a:ea typeface="MS Gothic" pitchFamily="49" charset="-128"/>
                <a:cs typeface="Times New Roman" pitchFamily="18" charset="0"/>
              </a:rPr>
              <a:t> </a:t>
            </a:r>
            <a:r>
              <a:rPr lang="en-GB" sz="2000" b="1" dirty="0" err="1">
                <a:solidFill>
                  <a:srgbClr val="FFFF00"/>
                </a:solidFill>
                <a:latin typeface="Times New Roman" pitchFamily="18" charset="0"/>
                <a:ea typeface="MS Gothic" pitchFamily="49" charset="-128"/>
                <a:cs typeface="Times New Roman" pitchFamily="18" charset="0"/>
              </a:rPr>
              <a:t>trước</a:t>
            </a:r>
            <a:endParaRPr lang="en-GB" sz="2000" b="1" dirty="0">
              <a:solidFill>
                <a:srgbClr val="FFFF00"/>
              </a:solidFill>
              <a:latin typeface="Times New Roman" pitchFamily="18" charset="0"/>
              <a:ea typeface="MS Gothic" pitchFamily="49" charset="-128"/>
              <a:cs typeface="Times New Roman" pitchFamily="18" charset="0"/>
            </a:endParaRPr>
          </a:p>
          <a:p>
            <a:pPr algn="ctr" defTabSz="410003" fontAlgn="base">
              <a:spcBef>
                <a:spcPts val="1124"/>
              </a:spcBef>
              <a:spcAft>
                <a:spcPct val="0"/>
              </a:spcAft>
              <a:buClr>
                <a:srgbClr val="FFFF00"/>
              </a:buClr>
              <a:tabLst>
                <a:tab pos="0" algn="l"/>
                <a:tab pos="818478" algn="l"/>
                <a:tab pos="1638547" algn="l"/>
                <a:tab pos="2458611" algn="l"/>
                <a:tab pos="3278678" algn="l"/>
                <a:tab pos="4098743" algn="l"/>
                <a:tab pos="4918811" algn="l"/>
                <a:tab pos="5737290" algn="l"/>
                <a:tab pos="6557357" algn="l"/>
                <a:tab pos="7377422" algn="l"/>
                <a:tab pos="8197489" algn="l"/>
                <a:tab pos="9017554" algn="l"/>
              </a:tabLst>
            </a:pPr>
            <a:r>
              <a:rPr lang="en-GB" sz="2000" b="1" dirty="0" err="1">
                <a:solidFill>
                  <a:srgbClr val="FFFF00"/>
                </a:solidFill>
                <a:latin typeface="Times New Roman" pitchFamily="18" charset="0"/>
                <a:ea typeface="MS Gothic" pitchFamily="49" charset="-128"/>
                <a:cs typeface="Times New Roman" pitchFamily="18" charset="0"/>
              </a:rPr>
              <a:t>Một</a:t>
            </a:r>
            <a:r>
              <a:rPr lang="en-GB" sz="2000" b="1" dirty="0">
                <a:solidFill>
                  <a:srgbClr val="FFFF00"/>
                </a:solidFill>
                <a:latin typeface="Times New Roman" pitchFamily="18" charset="0"/>
                <a:ea typeface="MS Gothic" pitchFamily="49" charset="-128"/>
                <a:cs typeface="Times New Roman" pitchFamily="18" charset="0"/>
              </a:rPr>
              <a:t> </a:t>
            </a:r>
            <a:r>
              <a:rPr lang="en-GB" sz="2000" b="1" dirty="0" err="1">
                <a:solidFill>
                  <a:srgbClr val="FFFF00"/>
                </a:solidFill>
                <a:latin typeface="Times New Roman" pitchFamily="18" charset="0"/>
                <a:ea typeface="MS Gothic" pitchFamily="49" charset="-128"/>
                <a:cs typeface="Times New Roman" pitchFamily="18" charset="0"/>
              </a:rPr>
              <a:t>Thân</a:t>
            </a:r>
            <a:r>
              <a:rPr lang="en-GB" sz="2000" b="1" dirty="0">
                <a:solidFill>
                  <a:srgbClr val="FFFF00"/>
                </a:solidFill>
                <a:latin typeface="Times New Roman" pitchFamily="18" charset="0"/>
                <a:ea typeface="MS Gothic" pitchFamily="49" charset="-128"/>
                <a:cs typeface="Times New Roman" pitchFamily="18" charset="0"/>
              </a:rPr>
              <a:t> </a:t>
            </a:r>
            <a:r>
              <a:rPr lang="en-GB" sz="2000" b="1" dirty="0" err="1">
                <a:solidFill>
                  <a:srgbClr val="FFFF00"/>
                </a:solidFill>
                <a:latin typeface="Times New Roman" pitchFamily="18" charset="0"/>
                <a:ea typeface="MS Gothic" pitchFamily="49" charset="-128"/>
                <a:cs typeface="Times New Roman" pitchFamily="18" charset="0"/>
              </a:rPr>
              <a:t>vị</a:t>
            </a:r>
            <a:r>
              <a:rPr lang="en-GB" sz="2000" b="1" dirty="0">
                <a:solidFill>
                  <a:srgbClr val="FFFF00"/>
                </a:solidFill>
                <a:latin typeface="Times New Roman" pitchFamily="18" charset="0"/>
                <a:ea typeface="MS Gothic" pitchFamily="49" charset="-128"/>
                <a:cs typeface="Times New Roman" pitchFamily="18" charset="0"/>
              </a:rPr>
              <a:t> </a:t>
            </a:r>
            <a:r>
              <a:rPr lang="en-GB" sz="2000" b="1" dirty="0" err="1">
                <a:solidFill>
                  <a:srgbClr val="FFFF00"/>
                </a:solidFill>
                <a:latin typeface="Times New Roman" pitchFamily="18" charset="0"/>
                <a:ea typeface="MS Gothic" pitchFamily="49" charset="-128"/>
                <a:cs typeface="Times New Roman" pitchFamily="18" charset="0"/>
              </a:rPr>
              <a:t>Riêng</a:t>
            </a:r>
            <a:r>
              <a:rPr lang="en-GB" sz="2000" b="1" dirty="0">
                <a:solidFill>
                  <a:srgbClr val="FFFF00"/>
                </a:solidFill>
                <a:latin typeface="Times New Roman" pitchFamily="18" charset="0"/>
                <a:ea typeface="MS Gothic" pitchFamily="49" charset="-128"/>
                <a:cs typeface="Times New Roman" pitchFamily="18" charset="0"/>
              </a:rPr>
              <a:t> </a:t>
            </a:r>
            <a:r>
              <a:rPr lang="en-GB" sz="2000" b="1" dirty="0" err="1">
                <a:solidFill>
                  <a:srgbClr val="FFFF00"/>
                </a:solidFill>
                <a:latin typeface="Times New Roman" pitchFamily="18" charset="0"/>
                <a:ea typeface="MS Gothic" pitchFamily="49" charset="-128"/>
                <a:cs typeface="Times New Roman" pitchFamily="18" charset="0"/>
              </a:rPr>
              <a:t>biệt</a:t>
            </a:r>
            <a:r>
              <a:rPr lang="en-GB" sz="2000" b="1" dirty="0">
                <a:solidFill>
                  <a:srgbClr val="FFFF00"/>
                </a:solidFill>
                <a:latin typeface="Times New Roman" pitchFamily="18" charset="0"/>
                <a:ea typeface="MS Gothic" pitchFamily="49" charset="-128"/>
                <a:cs typeface="Times New Roman" pitchFamily="18" charset="0"/>
              </a:rPr>
              <a:t> </a:t>
            </a:r>
          </a:p>
          <a:p>
            <a:pPr algn="ctr" defTabSz="410003" fontAlgn="base">
              <a:spcBef>
                <a:spcPts val="1124"/>
              </a:spcBef>
              <a:spcAft>
                <a:spcPct val="0"/>
              </a:spcAft>
              <a:buClr>
                <a:srgbClr val="FFFF00"/>
              </a:buClr>
              <a:tabLst>
                <a:tab pos="0" algn="l"/>
                <a:tab pos="818478" algn="l"/>
                <a:tab pos="1638547" algn="l"/>
                <a:tab pos="2458611" algn="l"/>
                <a:tab pos="3278678" algn="l"/>
                <a:tab pos="4098743" algn="l"/>
                <a:tab pos="4918811" algn="l"/>
                <a:tab pos="5737290" algn="l"/>
                <a:tab pos="6557357" algn="l"/>
                <a:tab pos="7377422" algn="l"/>
                <a:tab pos="8197489" algn="l"/>
                <a:tab pos="9017554" algn="l"/>
              </a:tabLst>
            </a:pPr>
            <a:r>
              <a:rPr lang="en-GB" sz="2000" b="1" dirty="0" err="1">
                <a:solidFill>
                  <a:srgbClr val="FFFF00"/>
                </a:solidFill>
                <a:latin typeface="Times New Roman" pitchFamily="18" charset="0"/>
                <a:ea typeface="MS Gothic" pitchFamily="49" charset="-128"/>
                <a:cs typeface="Times New Roman" pitchFamily="18" charset="0"/>
              </a:rPr>
              <a:t>Ngài</a:t>
            </a:r>
            <a:r>
              <a:rPr lang="en-GB" sz="2000" b="1" dirty="0">
                <a:solidFill>
                  <a:srgbClr val="FFFF00"/>
                </a:solidFill>
                <a:latin typeface="Times New Roman" pitchFamily="18" charset="0"/>
                <a:ea typeface="MS Gothic" pitchFamily="49" charset="-128"/>
                <a:cs typeface="Times New Roman" pitchFamily="18" charset="0"/>
              </a:rPr>
              <a:t>  </a:t>
            </a:r>
            <a:r>
              <a:rPr lang="en-GB" sz="2000" b="1" dirty="0" err="1">
                <a:solidFill>
                  <a:srgbClr val="FFFF00"/>
                </a:solidFill>
                <a:latin typeface="Times New Roman" pitchFamily="18" charset="0"/>
                <a:ea typeface="MS Gothic" pitchFamily="49" charset="-128"/>
                <a:cs typeface="Times New Roman" pitchFamily="18" charset="0"/>
              </a:rPr>
              <a:t>Đã</a:t>
            </a:r>
            <a:r>
              <a:rPr lang="en-GB" sz="2000" b="1" dirty="0">
                <a:solidFill>
                  <a:srgbClr val="FFFF00"/>
                </a:solidFill>
                <a:latin typeface="Times New Roman" pitchFamily="18" charset="0"/>
                <a:ea typeface="MS Gothic" pitchFamily="49" charset="-128"/>
                <a:cs typeface="Times New Roman" pitchFamily="18" charset="0"/>
              </a:rPr>
              <a:t> </a:t>
            </a:r>
            <a:r>
              <a:rPr lang="en-GB" sz="2000" b="1" dirty="0" err="1">
                <a:solidFill>
                  <a:srgbClr val="FFFF00"/>
                </a:solidFill>
                <a:latin typeface="Times New Roman" pitchFamily="18" charset="0"/>
                <a:ea typeface="MS Gothic" pitchFamily="49" charset="-128"/>
                <a:cs typeface="Times New Roman" pitchFamily="18" charset="0"/>
              </a:rPr>
              <a:t>và</a:t>
            </a:r>
            <a:r>
              <a:rPr lang="en-GB" sz="2000" b="1" dirty="0">
                <a:solidFill>
                  <a:srgbClr val="FFFF00"/>
                </a:solidFill>
                <a:latin typeface="Times New Roman" pitchFamily="18" charset="0"/>
                <a:ea typeface="MS Gothic" pitchFamily="49" charset="-128"/>
                <a:cs typeface="Times New Roman" pitchFamily="18" charset="0"/>
              </a:rPr>
              <a:t> LÀ </a:t>
            </a:r>
            <a:r>
              <a:rPr lang="en-GB" sz="2000" b="1" dirty="0" err="1">
                <a:solidFill>
                  <a:srgbClr val="FFFF00"/>
                </a:solidFill>
                <a:latin typeface="Times New Roman" pitchFamily="18" charset="0"/>
                <a:ea typeface="MS Gothic" pitchFamily="49" charset="-128"/>
                <a:cs typeface="Times New Roman" pitchFamily="18" charset="0"/>
              </a:rPr>
              <a:t>Đức</a:t>
            </a:r>
            <a:r>
              <a:rPr lang="en-GB" sz="2000" b="1" dirty="0">
                <a:solidFill>
                  <a:srgbClr val="FFFF00"/>
                </a:solidFill>
                <a:latin typeface="Times New Roman" pitchFamily="18" charset="0"/>
                <a:ea typeface="MS Gothic" pitchFamily="49" charset="-128"/>
                <a:cs typeface="Times New Roman" pitchFamily="18" charset="0"/>
              </a:rPr>
              <a:t> </a:t>
            </a:r>
            <a:r>
              <a:rPr lang="en-GB" sz="2000" b="1" dirty="0" err="1">
                <a:solidFill>
                  <a:srgbClr val="FFFF00"/>
                </a:solidFill>
                <a:latin typeface="Times New Roman" pitchFamily="18" charset="0"/>
                <a:ea typeface="MS Gothic" pitchFamily="49" charset="-128"/>
                <a:cs typeface="Times New Roman" pitchFamily="18" charset="0"/>
              </a:rPr>
              <a:t>Chúa</a:t>
            </a:r>
            <a:r>
              <a:rPr lang="en-GB" sz="2000" b="1" dirty="0">
                <a:solidFill>
                  <a:srgbClr val="FFFF00"/>
                </a:solidFill>
                <a:latin typeface="Times New Roman" pitchFamily="18" charset="0"/>
                <a:ea typeface="MS Gothic" pitchFamily="49" charset="-128"/>
                <a:cs typeface="Times New Roman" pitchFamily="18" charset="0"/>
              </a:rPr>
              <a:t> </a:t>
            </a:r>
            <a:r>
              <a:rPr lang="en-GB" sz="2000" b="1" dirty="0" err="1">
                <a:solidFill>
                  <a:srgbClr val="FFFF00"/>
                </a:solidFill>
                <a:latin typeface="Times New Roman" pitchFamily="18" charset="0"/>
                <a:ea typeface="MS Gothic" pitchFamily="49" charset="-128"/>
                <a:cs typeface="Times New Roman" pitchFamily="18" charset="0"/>
              </a:rPr>
              <a:t>Trời</a:t>
            </a:r>
            <a:r>
              <a:rPr lang="en-GB" sz="2000" b="1" dirty="0">
                <a:solidFill>
                  <a:srgbClr val="FFFF00"/>
                </a:solidFill>
                <a:latin typeface="Times New Roman" pitchFamily="18" charset="0"/>
                <a:ea typeface="MS Gothic" pitchFamily="49" charset="-128"/>
                <a:cs typeface="Times New Roman" pitchFamily="18" charset="0"/>
              </a:rPr>
              <a:t> </a:t>
            </a:r>
          </a:p>
        </p:txBody>
      </p:sp>
      <p:sp>
        <p:nvSpPr>
          <p:cNvPr id="158737" name="Text Box 16"/>
          <p:cNvSpPr txBox="1">
            <a:spLocks noChangeArrowheads="1"/>
          </p:cNvSpPr>
          <p:nvPr/>
        </p:nvSpPr>
        <p:spPr bwMode="auto">
          <a:xfrm>
            <a:off x="973140" y="3459170"/>
            <a:ext cx="4095750" cy="1026089"/>
          </a:xfrm>
          <a:prstGeom prst="rect">
            <a:avLst/>
          </a:prstGeom>
          <a:noFill/>
          <a:ln w="9525">
            <a:noFill/>
            <a:round/>
            <a:headEnd/>
            <a:tailEnd/>
          </a:ln>
        </p:spPr>
        <p:txBody>
          <a:bodyPr lIns="80691" tIns="41958" rIns="80691" bIns="41958">
            <a:spAutoFit/>
          </a:bodyPr>
          <a:lstStyle/>
          <a:p>
            <a:pPr algn="ctr" defTabSz="410003" fontAlgn="base">
              <a:spcBef>
                <a:spcPts val="1124"/>
              </a:spcBef>
              <a:spcAft>
                <a:spcPct val="0"/>
              </a:spcAft>
              <a:buClr>
                <a:srgbClr val="618FFD"/>
              </a:buClr>
              <a:tabLst>
                <a:tab pos="0" algn="l"/>
                <a:tab pos="818478" algn="l"/>
                <a:tab pos="1638547" algn="l"/>
                <a:tab pos="2458611" algn="l"/>
                <a:tab pos="3278678" algn="l"/>
                <a:tab pos="4098743" algn="l"/>
                <a:tab pos="4918811" algn="l"/>
                <a:tab pos="5737290" algn="l"/>
                <a:tab pos="6557357" algn="l"/>
                <a:tab pos="7377422" algn="l"/>
                <a:tab pos="8197489" algn="l"/>
                <a:tab pos="9017554" algn="l"/>
              </a:tabLst>
            </a:pPr>
            <a:r>
              <a:rPr lang="en-GB" sz="2800" b="1" dirty="0" err="1">
                <a:solidFill>
                  <a:srgbClr val="618FFD"/>
                </a:solidFill>
                <a:latin typeface="Comic Sans MS" pitchFamily="66" charset="0"/>
                <a:ea typeface="MS Gothic" pitchFamily="49" charset="-128"/>
                <a:cs typeface="Arial" charset="0"/>
              </a:rPr>
              <a:t>câu</a:t>
            </a:r>
            <a:r>
              <a:rPr lang="en-GB" sz="2800" b="1" dirty="0">
                <a:solidFill>
                  <a:srgbClr val="618FFD"/>
                </a:solidFill>
                <a:latin typeface="Comic Sans MS" pitchFamily="66" charset="0"/>
                <a:ea typeface="MS Gothic" pitchFamily="49" charset="-128"/>
                <a:cs typeface="Arial" charset="0"/>
              </a:rPr>
              <a:t> 2</a:t>
            </a:r>
            <a:r>
              <a:rPr lang="en-GB" b="1" dirty="0">
                <a:solidFill>
                  <a:srgbClr val="618FFD"/>
                </a:solidFill>
                <a:latin typeface="Comic Sans MS" pitchFamily="66" charset="0"/>
                <a:ea typeface="MS Gothic" pitchFamily="49" charset="-128"/>
                <a:cs typeface="Arial" charset="0"/>
              </a:rPr>
              <a:t>:</a:t>
            </a:r>
            <a:r>
              <a:rPr lang="en-GB" b="1" dirty="0">
                <a:solidFill>
                  <a:srgbClr val="FFFF00"/>
                </a:solidFill>
                <a:latin typeface="Comic Sans MS" pitchFamily="66" charset="0"/>
                <a:ea typeface="MS Gothic" pitchFamily="49" charset="-128"/>
                <a:cs typeface="Arial" charset="0"/>
              </a:rPr>
              <a:t>                      </a:t>
            </a:r>
          </a:p>
          <a:p>
            <a:pPr algn="ctr" defTabSz="410003" fontAlgn="base">
              <a:spcBef>
                <a:spcPts val="1124"/>
              </a:spcBef>
              <a:spcAft>
                <a:spcPct val="0"/>
              </a:spcAft>
              <a:buClr>
                <a:srgbClr val="618FFD"/>
              </a:buClr>
              <a:tabLst>
                <a:tab pos="0" algn="l"/>
                <a:tab pos="818478" algn="l"/>
                <a:tab pos="1638547" algn="l"/>
                <a:tab pos="2458611" algn="l"/>
                <a:tab pos="3278678" algn="l"/>
                <a:tab pos="4098743" algn="l"/>
                <a:tab pos="4918811" algn="l"/>
                <a:tab pos="5737290" algn="l"/>
                <a:tab pos="6557357" algn="l"/>
                <a:tab pos="7377422" algn="l"/>
                <a:tab pos="8197489" algn="l"/>
                <a:tab pos="9017554" algn="l"/>
              </a:tabLst>
            </a:pPr>
            <a:r>
              <a:rPr lang="en-GB" b="1" dirty="0">
                <a:solidFill>
                  <a:srgbClr val="FFFF00"/>
                </a:solidFill>
                <a:latin typeface="Comic Sans MS" pitchFamily="66" charset="0"/>
                <a:ea typeface="MS Gothic" pitchFamily="49" charset="-128"/>
                <a:cs typeface="Arial" charset="0"/>
              </a:rPr>
              <a:t> </a:t>
            </a:r>
            <a:r>
              <a:rPr lang="en-GB" sz="2400" b="1" dirty="0" err="1">
                <a:solidFill>
                  <a:srgbClr val="FFFF00"/>
                </a:solidFill>
                <a:latin typeface="Comic Sans MS" pitchFamily="66" charset="0"/>
                <a:ea typeface="MS Gothic" pitchFamily="49" charset="-128"/>
                <a:cs typeface="Arial" charset="0"/>
              </a:rPr>
              <a:t>Cùng</a:t>
            </a:r>
            <a:r>
              <a:rPr lang="en-GB" sz="2400" b="1" dirty="0">
                <a:solidFill>
                  <a:srgbClr val="FFFF00"/>
                </a:solidFill>
                <a:latin typeface="Comic Sans MS" pitchFamily="66" charset="0"/>
                <a:ea typeface="MS Gothic" pitchFamily="49" charset="-128"/>
                <a:cs typeface="Arial" charset="0"/>
              </a:rPr>
              <a:t> </a:t>
            </a:r>
            <a:r>
              <a:rPr lang="en-GB" sz="2400" b="1" dirty="0" err="1">
                <a:solidFill>
                  <a:srgbClr val="FFFF00"/>
                </a:solidFill>
                <a:latin typeface="Comic Sans MS" pitchFamily="66" charset="0"/>
                <a:ea typeface="MS Gothic" pitchFamily="49" charset="-128"/>
                <a:cs typeface="Arial" charset="0"/>
              </a:rPr>
              <a:t>Hiện</a:t>
            </a:r>
            <a:r>
              <a:rPr lang="en-GB" sz="2400" b="1" dirty="0">
                <a:solidFill>
                  <a:srgbClr val="FFFF00"/>
                </a:solidFill>
                <a:latin typeface="Comic Sans MS" pitchFamily="66" charset="0"/>
                <a:ea typeface="MS Gothic" pitchFamily="49" charset="-128"/>
                <a:cs typeface="Arial" charset="0"/>
              </a:rPr>
              <a:t> </a:t>
            </a:r>
            <a:r>
              <a:rPr lang="en-GB" sz="2400" b="1" dirty="0" err="1">
                <a:solidFill>
                  <a:srgbClr val="FFFF00"/>
                </a:solidFill>
                <a:latin typeface="Comic Sans MS" pitchFamily="66" charset="0"/>
                <a:ea typeface="MS Gothic" pitchFamily="49" charset="-128"/>
                <a:cs typeface="Arial" charset="0"/>
              </a:rPr>
              <a:t>hữu</a:t>
            </a:r>
            <a:r>
              <a:rPr lang="en-GB" sz="2400" b="1" dirty="0">
                <a:solidFill>
                  <a:srgbClr val="FFFF00"/>
                </a:solidFill>
                <a:latin typeface="Comic Sans MS" pitchFamily="66" charset="0"/>
                <a:ea typeface="MS Gothic" pitchFamily="49" charset="-128"/>
                <a:cs typeface="Arial" charset="0"/>
              </a:rPr>
              <a:t> </a:t>
            </a:r>
            <a:r>
              <a:rPr lang="en-GB" sz="2400" b="1" dirty="0" err="1">
                <a:solidFill>
                  <a:srgbClr val="FFFF00"/>
                </a:solidFill>
                <a:latin typeface="Comic Sans MS" pitchFamily="66" charset="0"/>
                <a:ea typeface="MS Gothic" pitchFamily="49" charset="-128"/>
                <a:cs typeface="Arial" charset="0"/>
              </a:rPr>
              <a:t>Đời</a:t>
            </a:r>
            <a:r>
              <a:rPr lang="en-GB" sz="2400" b="1" dirty="0">
                <a:solidFill>
                  <a:srgbClr val="FFFF00"/>
                </a:solidFill>
                <a:latin typeface="Comic Sans MS" pitchFamily="66" charset="0"/>
                <a:ea typeface="MS Gothic" pitchFamily="49" charset="-128"/>
                <a:cs typeface="Arial" charset="0"/>
              </a:rPr>
              <a:t> </a:t>
            </a:r>
            <a:r>
              <a:rPr lang="en-GB" sz="2400" b="1" dirty="0" err="1">
                <a:solidFill>
                  <a:srgbClr val="FFFF00"/>
                </a:solidFill>
                <a:latin typeface="Comic Sans MS" pitchFamily="66" charset="0"/>
                <a:ea typeface="MS Gothic" pitchFamily="49" charset="-128"/>
                <a:cs typeface="Arial" charset="0"/>
              </a:rPr>
              <a:t>đời</a:t>
            </a:r>
            <a:endParaRPr lang="en-GB" sz="2400" b="1" dirty="0">
              <a:solidFill>
                <a:srgbClr val="FFFF00"/>
              </a:solidFill>
              <a:latin typeface="Comic Sans MS" pitchFamily="66" charset="0"/>
              <a:ea typeface="MS Gothic" pitchFamily="49" charset="-128"/>
              <a:cs typeface="Arial" charset="0"/>
            </a:endParaRPr>
          </a:p>
        </p:txBody>
      </p:sp>
      <p:sp>
        <p:nvSpPr>
          <p:cNvPr id="158738" name="Text Box 17"/>
          <p:cNvSpPr txBox="1">
            <a:spLocks noChangeArrowheads="1"/>
          </p:cNvSpPr>
          <p:nvPr/>
        </p:nvSpPr>
        <p:spPr bwMode="auto">
          <a:xfrm>
            <a:off x="4543430" y="1573214"/>
            <a:ext cx="3232150" cy="1746790"/>
          </a:xfrm>
          <a:prstGeom prst="rect">
            <a:avLst/>
          </a:prstGeom>
          <a:noFill/>
          <a:ln w="9525">
            <a:noFill/>
            <a:round/>
            <a:headEnd/>
            <a:tailEnd/>
          </a:ln>
        </p:spPr>
        <p:txBody>
          <a:bodyPr lIns="80691" tIns="41958" rIns="80691" bIns="41958">
            <a:spAutoFit/>
          </a:bodyPr>
          <a:lstStyle/>
          <a:p>
            <a:pPr algn="ctr" defTabSz="410003" fontAlgn="base">
              <a:spcBef>
                <a:spcPts val="3363"/>
              </a:spcBef>
              <a:spcAft>
                <a:spcPct val="0"/>
              </a:spcAft>
              <a:buClr>
                <a:srgbClr val="FFFF00"/>
              </a:buClr>
              <a:buSzPct val="100000"/>
            </a:pPr>
            <a:r>
              <a:rPr lang="en-GB" sz="5400" b="1" dirty="0">
                <a:solidFill>
                  <a:srgbClr val="FFFF00"/>
                </a:solidFill>
                <a:latin typeface="Arial" charset="0"/>
                <a:ea typeface="MS Gothic" charset="0"/>
                <a:cs typeface="Arial" charset="0"/>
              </a:rPr>
              <a:t>GIÊ-XU CHRIST!</a:t>
            </a:r>
          </a:p>
        </p:txBody>
      </p:sp>
    </p:spTree>
    <p:extLst>
      <p:ext uri="{BB962C8B-B14F-4D97-AF65-F5344CB8AC3E}">
        <p14:creationId xmlns:p14="http://schemas.microsoft.com/office/powerpoint/2010/main" val="349569687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26634"/>
                                        </p:tgtEl>
                                        <p:attrNameLst>
                                          <p:attrName>style.visibility</p:attrName>
                                        </p:attrNameLst>
                                      </p:cBhvr>
                                      <p:to>
                                        <p:strVal val="visible"/>
                                      </p:to>
                                    </p:set>
                                    <p:animEffect transition="in" filter="fade">
                                      <p:cBhvr>
                                        <p:cTn id="7" dur="1000"/>
                                        <p:tgtEl>
                                          <p:spTgt spid="26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idx="4294967295"/>
          </p:nvPr>
        </p:nvSpPr>
        <p:spPr>
          <a:xfrm>
            <a:off x="0" y="274638"/>
            <a:ext cx="8229600" cy="1143000"/>
          </a:xfrm>
        </p:spPr>
        <p:txBody>
          <a:bodyPr/>
          <a:lstStyle/>
          <a:p>
            <a:pPr eaLnBrk="1" hangingPunct="1"/>
            <a:r>
              <a:rPr lang="en-US" smtClean="0"/>
              <a:t>I believe in Jesus 3/6</a:t>
            </a:r>
          </a:p>
        </p:txBody>
      </p:sp>
      <p:pic>
        <p:nvPicPr>
          <p:cNvPr id="115715"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3316" name="Rectangle 4"/>
          <p:cNvSpPr>
            <a:spLocks noChangeArrowheads="1"/>
          </p:cNvSpPr>
          <p:nvPr/>
        </p:nvSpPr>
        <p:spPr bwMode="auto">
          <a:xfrm>
            <a:off x="-121759" y="69851"/>
            <a:ext cx="9417682" cy="2046060"/>
          </a:xfrm>
          <a:prstGeom prst="rect">
            <a:avLst/>
          </a:prstGeom>
          <a:noFill/>
          <a:ln w="9525">
            <a:noFill/>
            <a:miter lim="800000"/>
            <a:headEnd/>
            <a:tailEnd/>
          </a:ln>
          <a:effectLst>
            <a:outerShdw blurRad="63500" dist="38099" dir="2700000" algn="ctr" rotWithShape="0">
              <a:schemeClr val="tx1">
                <a:alpha val="74997"/>
              </a:schemeClr>
            </a:outerShdw>
          </a:effectLst>
        </p:spPr>
        <p:txBody>
          <a:bodyPr wrap="none" lIns="91376" tIns="45688" rIns="91376" bIns="45688">
            <a:spAutoFit/>
          </a:bodyPr>
          <a:lstStyle/>
          <a:p>
            <a:pPr algn="ctr" eaLnBrk="0" hangingPunct="0">
              <a:defRPr/>
            </a:pPr>
            <a:r>
              <a:rPr lang="en-US" sz="3200" b="1" dirty="0">
                <a:solidFill>
                  <a:srgbClr val="FFFFFF"/>
                </a:solidFill>
                <a:latin typeface="Arial" pitchFamily="-107" charset="0"/>
              </a:rPr>
              <a:t>2. Jesus </a:t>
            </a:r>
            <a:r>
              <a:rPr lang="en-US" sz="3200" b="1" dirty="0" err="1">
                <a:solidFill>
                  <a:srgbClr val="FFFFFF"/>
                </a:solidFill>
                <a:latin typeface="Arial" pitchFamily="-107" charset="0"/>
              </a:rPr>
              <a:t>xót</a:t>
            </a:r>
            <a:r>
              <a:rPr lang="en-US" sz="3200" b="1" dirty="0">
                <a:solidFill>
                  <a:srgbClr val="FFFFFF"/>
                </a:solidFill>
                <a:latin typeface="Arial" pitchFamily="-107" charset="0"/>
              </a:rPr>
              <a:t> </a:t>
            </a:r>
            <a:r>
              <a:rPr lang="en-US" sz="3200" b="1" dirty="0" err="1">
                <a:solidFill>
                  <a:srgbClr val="FFFFFF"/>
                </a:solidFill>
                <a:latin typeface="Arial" pitchFamily="-107" charset="0"/>
              </a:rPr>
              <a:t>thương</a:t>
            </a:r>
            <a:r>
              <a:rPr lang="en-US" sz="3200" b="1" dirty="0">
                <a:solidFill>
                  <a:srgbClr val="FFFFFF"/>
                </a:solidFill>
                <a:latin typeface="Arial" pitchFamily="-107" charset="0"/>
              </a:rPr>
              <a:t> </a:t>
            </a:r>
            <a:r>
              <a:rPr lang="en-US" sz="3200" b="1" dirty="0" err="1">
                <a:solidFill>
                  <a:srgbClr val="FFFFFF"/>
                </a:solidFill>
                <a:latin typeface="Arial" pitchFamily="-107" charset="0"/>
              </a:rPr>
              <a:t>Ngài</a:t>
            </a:r>
            <a:r>
              <a:rPr lang="en-US" sz="3200" b="1" dirty="0">
                <a:solidFill>
                  <a:srgbClr val="FFFFFF"/>
                </a:solidFill>
                <a:latin typeface="Arial" pitchFamily="-107" charset="0"/>
              </a:rPr>
              <a:t> </a:t>
            </a:r>
            <a:r>
              <a:rPr lang="en-US" sz="3200" b="1" dirty="0" err="1">
                <a:solidFill>
                  <a:srgbClr val="FFFFFF"/>
                </a:solidFill>
                <a:latin typeface="Arial" pitchFamily="-107" charset="0"/>
              </a:rPr>
              <a:t>khoan</a:t>
            </a:r>
            <a:r>
              <a:rPr lang="en-US" sz="3200" b="1" dirty="0">
                <a:solidFill>
                  <a:srgbClr val="FFFFFF"/>
                </a:solidFill>
                <a:latin typeface="Arial" pitchFamily="-107" charset="0"/>
              </a:rPr>
              <a:t> dung </a:t>
            </a:r>
            <a:r>
              <a:rPr lang="en-US" sz="3200" b="1" dirty="0" err="1">
                <a:solidFill>
                  <a:srgbClr val="FFFFFF"/>
                </a:solidFill>
                <a:latin typeface="Arial" pitchFamily="-107" charset="0"/>
              </a:rPr>
              <a:t>thứ</a:t>
            </a:r>
            <a:r>
              <a:rPr lang="en-US" sz="3200" b="1" dirty="0">
                <a:solidFill>
                  <a:srgbClr val="FFFFFF"/>
                </a:solidFill>
                <a:latin typeface="Arial" pitchFamily="-107" charset="0"/>
              </a:rPr>
              <a:t> </a:t>
            </a:r>
            <a:r>
              <a:rPr lang="en-US" sz="3200" b="1" dirty="0" err="1">
                <a:solidFill>
                  <a:srgbClr val="FFFFFF"/>
                </a:solidFill>
                <a:latin typeface="Arial" pitchFamily="-107" charset="0"/>
              </a:rPr>
              <a:t>tha</a:t>
            </a:r>
            <a:r>
              <a:rPr lang="en-US" sz="3200" b="1" dirty="0">
                <a:solidFill>
                  <a:srgbClr val="FFFFFF"/>
                </a:solidFill>
                <a:latin typeface="Arial" pitchFamily="-107" charset="0"/>
              </a:rPr>
              <a:t>,</a:t>
            </a:r>
          </a:p>
          <a:p>
            <a:pPr algn="ctr" eaLnBrk="0" hangingPunct="0">
              <a:defRPr/>
            </a:pPr>
            <a:r>
              <a:rPr lang="en-US" sz="3200" b="1" dirty="0" err="1">
                <a:solidFill>
                  <a:srgbClr val="FFFFFF"/>
                </a:solidFill>
                <a:latin typeface="Arial" pitchFamily="-107" charset="0"/>
              </a:rPr>
              <a:t>Đúng</a:t>
            </a:r>
            <a:r>
              <a:rPr lang="en-US" sz="3200" b="1" dirty="0">
                <a:solidFill>
                  <a:srgbClr val="FFFFFF"/>
                </a:solidFill>
                <a:latin typeface="Arial" pitchFamily="-107" charset="0"/>
              </a:rPr>
              <a:t> </a:t>
            </a:r>
            <a:r>
              <a:rPr lang="en-US" sz="3200" b="1" dirty="0" err="1">
                <a:solidFill>
                  <a:srgbClr val="FFFFFF"/>
                </a:solidFill>
                <a:latin typeface="Arial" pitchFamily="-107" charset="0"/>
              </a:rPr>
              <a:t>như</a:t>
            </a:r>
            <a:r>
              <a:rPr lang="en-US" sz="3200" b="1" dirty="0">
                <a:solidFill>
                  <a:srgbClr val="FFFFFF"/>
                </a:solidFill>
                <a:latin typeface="Arial" pitchFamily="-107" charset="0"/>
              </a:rPr>
              <a:t> </a:t>
            </a:r>
            <a:r>
              <a:rPr lang="en-US" sz="3200" b="1" dirty="0" err="1">
                <a:solidFill>
                  <a:srgbClr val="FFFFFF"/>
                </a:solidFill>
                <a:latin typeface="Arial" pitchFamily="-107" charset="0"/>
              </a:rPr>
              <a:t>hứa</a:t>
            </a:r>
            <a:r>
              <a:rPr lang="en-US" sz="3200" b="1" dirty="0">
                <a:solidFill>
                  <a:srgbClr val="FFFFFF"/>
                </a:solidFill>
                <a:latin typeface="Arial" pitchFamily="-107" charset="0"/>
              </a:rPr>
              <a:t> </a:t>
            </a:r>
            <a:r>
              <a:rPr lang="en-US" sz="3200" b="1" dirty="0" err="1">
                <a:solidFill>
                  <a:srgbClr val="FFFFFF"/>
                </a:solidFill>
                <a:latin typeface="Arial" pitchFamily="-107" charset="0"/>
              </a:rPr>
              <a:t>ngôn</a:t>
            </a:r>
            <a:r>
              <a:rPr lang="en-US" sz="3200" b="1" dirty="0">
                <a:solidFill>
                  <a:srgbClr val="FFFFFF"/>
                </a:solidFill>
                <a:latin typeface="Arial" pitchFamily="-107" charset="0"/>
              </a:rPr>
              <a:t>, </a:t>
            </a:r>
            <a:r>
              <a:rPr lang="en-US" sz="3200" b="1" dirty="0" err="1">
                <a:solidFill>
                  <a:srgbClr val="FFFFFF"/>
                </a:solidFill>
                <a:latin typeface="Arial" pitchFamily="-107" charset="0"/>
              </a:rPr>
              <a:t>Ngài</a:t>
            </a:r>
            <a:r>
              <a:rPr lang="en-US" sz="3200" b="1" dirty="0">
                <a:solidFill>
                  <a:srgbClr val="FFFFFF"/>
                </a:solidFill>
                <a:latin typeface="Arial" pitchFamily="-107" charset="0"/>
              </a:rPr>
              <a:t> </a:t>
            </a:r>
            <a:r>
              <a:rPr lang="en-US" sz="3200" b="1" dirty="0" err="1">
                <a:solidFill>
                  <a:srgbClr val="FFFFFF"/>
                </a:solidFill>
                <a:latin typeface="Arial" pitchFamily="-107" charset="0"/>
              </a:rPr>
              <a:t>xóa</a:t>
            </a:r>
            <a:r>
              <a:rPr lang="en-US" sz="3200" b="1" dirty="0">
                <a:solidFill>
                  <a:srgbClr val="FFFFFF"/>
                </a:solidFill>
                <a:latin typeface="Arial" pitchFamily="-107" charset="0"/>
              </a:rPr>
              <a:t> </a:t>
            </a:r>
            <a:r>
              <a:rPr lang="en-US" sz="3200" b="1" dirty="0" err="1">
                <a:solidFill>
                  <a:srgbClr val="FFFFFF"/>
                </a:solidFill>
                <a:latin typeface="Arial" pitchFamily="-107" charset="0"/>
              </a:rPr>
              <a:t>bao</a:t>
            </a:r>
            <a:r>
              <a:rPr lang="en-US" sz="3200" b="1" dirty="0">
                <a:solidFill>
                  <a:srgbClr val="FFFFFF"/>
                </a:solidFill>
                <a:latin typeface="Arial" pitchFamily="-107" charset="0"/>
              </a:rPr>
              <a:t> ô </a:t>
            </a:r>
            <a:r>
              <a:rPr lang="en-US" sz="3200" b="1" dirty="0" err="1">
                <a:solidFill>
                  <a:srgbClr val="FFFFFF"/>
                </a:solidFill>
                <a:latin typeface="Arial" pitchFamily="-107" charset="0"/>
              </a:rPr>
              <a:t>tội</a:t>
            </a:r>
            <a:r>
              <a:rPr lang="en-US" sz="3200" b="1" dirty="0">
                <a:solidFill>
                  <a:srgbClr val="FFFFFF"/>
                </a:solidFill>
                <a:latin typeface="Arial" pitchFamily="-107" charset="0"/>
              </a:rPr>
              <a:t>.</a:t>
            </a:r>
          </a:p>
          <a:p>
            <a:pPr algn="ctr" eaLnBrk="0" hangingPunct="0">
              <a:defRPr/>
            </a:pPr>
            <a:r>
              <a:rPr lang="en-US" sz="3200" b="1" dirty="0">
                <a:solidFill>
                  <a:srgbClr val="FFFFFF"/>
                </a:solidFill>
                <a:latin typeface="Arial" pitchFamily="-107" charset="0"/>
              </a:rPr>
              <a:t>Tai </a:t>
            </a:r>
            <a:r>
              <a:rPr lang="en-US" sz="3200" b="1" dirty="0" err="1">
                <a:solidFill>
                  <a:srgbClr val="FFFFFF"/>
                </a:solidFill>
                <a:latin typeface="Arial" pitchFamily="-107" charset="0"/>
              </a:rPr>
              <a:t>ta</a:t>
            </a:r>
            <a:r>
              <a:rPr lang="en-US" sz="3200" b="1" dirty="0">
                <a:solidFill>
                  <a:srgbClr val="FFFFFF"/>
                </a:solidFill>
                <a:latin typeface="Arial" pitchFamily="-107" charset="0"/>
              </a:rPr>
              <a:t> </a:t>
            </a:r>
            <a:r>
              <a:rPr lang="en-US" sz="3200" b="1" dirty="0" err="1">
                <a:solidFill>
                  <a:srgbClr val="FFFFFF"/>
                </a:solidFill>
                <a:latin typeface="Arial" pitchFamily="-107" charset="0"/>
              </a:rPr>
              <a:t>lắng</a:t>
            </a:r>
            <a:r>
              <a:rPr lang="en-US" sz="3200" b="1" dirty="0">
                <a:solidFill>
                  <a:srgbClr val="FFFFFF"/>
                </a:solidFill>
                <a:latin typeface="Arial" pitchFamily="-107" charset="0"/>
              </a:rPr>
              <a:t> </a:t>
            </a:r>
            <a:r>
              <a:rPr lang="en-US" sz="3200" b="1" dirty="0" err="1">
                <a:solidFill>
                  <a:srgbClr val="FFFFFF"/>
                </a:solidFill>
                <a:latin typeface="Arial" pitchFamily="-107" charset="0"/>
              </a:rPr>
              <a:t>nghe</a:t>
            </a:r>
            <a:r>
              <a:rPr lang="en-US" sz="3200" b="1" dirty="0">
                <a:solidFill>
                  <a:srgbClr val="FFFFFF"/>
                </a:solidFill>
                <a:latin typeface="Arial" pitchFamily="-107" charset="0"/>
              </a:rPr>
              <a:t> </a:t>
            </a:r>
            <a:r>
              <a:rPr lang="en-US" sz="3200" b="1" dirty="0" err="1">
                <a:solidFill>
                  <a:srgbClr val="FFFFFF"/>
                </a:solidFill>
                <a:latin typeface="Arial" pitchFamily="-107" charset="0"/>
              </a:rPr>
              <a:t>lời</a:t>
            </a:r>
            <a:r>
              <a:rPr lang="en-US" sz="3200" b="1" dirty="0">
                <a:solidFill>
                  <a:srgbClr val="FFFFFF"/>
                </a:solidFill>
                <a:latin typeface="Arial" pitchFamily="-107" charset="0"/>
              </a:rPr>
              <a:t> Jesus </a:t>
            </a:r>
            <a:r>
              <a:rPr lang="en-US" sz="3200" b="1" dirty="0" err="1">
                <a:solidFill>
                  <a:srgbClr val="FFFFFF"/>
                </a:solidFill>
                <a:latin typeface="Arial" pitchFamily="-107" charset="0"/>
              </a:rPr>
              <a:t>đang</a:t>
            </a:r>
            <a:r>
              <a:rPr lang="en-US" sz="3200" b="1" dirty="0">
                <a:solidFill>
                  <a:srgbClr val="FFFFFF"/>
                </a:solidFill>
                <a:latin typeface="Arial" pitchFamily="-107" charset="0"/>
              </a:rPr>
              <a:t> </a:t>
            </a:r>
            <a:r>
              <a:rPr lang="en-US" sz="3200" b="1" dirty="0" err="1">
                <a:solidFill>
                  <a:srgbClr val="FFFFFF"/>
                </a:solidFill>
                <a:latin typeface="Arial" pitchFamily="-107" charset="0"/>
              </a:rPr>
              <a:t>phán</a:t>
            </a:r>
            <a:r>
              <a:rPr lang="en-US" sz="3200" b="1" dirty="0">
                <a:solidFill>
                  <a:srgbClr val="FFFFFF"/>
                </a:solidFill>
                <a:latin typeface="Arial" pitchFamily="-107" charset="0"/>
              </a:rPr>
              <a:t>:</a:t>
            </a:r>
          </a:p>
          <a:p>
            <a:pPr algn="ctr" eaLnBrk="0" hangingPunct="0">
              <a:defRPr/>
            </a:pPr>
            <a:r>
              <a:rPr lang="en-US" sz="3200" b="1" dirty="0" err="1">
                <a:solidFill>
                  <a:srgbClr val="FFFFFF"/>
                </a:solidFill>
                <a:latin typeface="Arial" pitchFamily="-107" charset="0"/>
              </a:rPr>
              <a:t>Chúa</a:t>
            </a:r>
            <a:r>
              <a:rPr lang="en-US" sz="3200" b="1" dirty="0">
                <a:solidFill>
                  <a:srgbClr val="FFFFFF"/>
                </a:solidFill>
                <a:latin typeface="Arial" pitchFamily="-107" charset="0"/>
              </a:rPr>
              <a:t> </a:t>
            </a:r>
            <a:r>
              <a:rPr lang="en-US" sz="3200" b="1" dirty="0" err="1">
                <a:solidFill>
                  <a:srgbClr val="FFFFFF"/>
                </a:solidFill>
                <a:latin typeface="Arial" pitchFamily="-107" charset="0"/>
              </a:rPr>
              <a:t>sẽ</a:t>
            </a:r>
            <a:r>
              <a:rPr lang="en-US" sz="3200" b="1" dirty="0">
                <a:solidFill>
                  <a:srgbClr val="FFFFFF"/>
                </a:solidFill>
                <a:latin typeface="Arial" pitchFamily="-107" charset="0"/>
              </a:rPr>
              <a:t> </a:t>
            </a:r>
            <a:r>
              <a:rPr lang="en-US" sz="3200" b="1" dirty="0" err="1">
                <a:solidFill>
                  <a:srgbClr val="FFFFFF"/>
                </a:solidFill>
                <a:latin typeface="Arial" pitchFamily="-107" charset="0"/>
              </a:rPr>
              <a:t>giữ</a:t>
            </a:r>
            <a:r>
              <a:rPr lang="en-US" sz="3200" b="1" dirty="0">
                <a:solidFill>
                  <a:srgbClr val="FFFFFF"/>
                </a:solidFill>
                <a:latin typeface="Arial" pitchFamily="-107" charset="0"/>
              </a:rPr>
              <a:t> </a:t>
            </a:r>
            <a:r>
              <a:rPr lang="en-US" sz="3200" b="1" dirty="0" err="1">
                <a:solidFill>
                  <a:srgbClr val="FFFFFF"/>
                </a:solidFill>
                <a:latin typeface="Arial" pitchFamily="-107" charset="0"/>
              </a:rPr>
              <a:t>gìn</a:t>
            </a:r>
            <a:r>
              <a:rPr lang="en-US" sz="3200" b="1" dirty="0">
                <a:solidFill>
                  <a:srgbClr val="FFFFFF"/>
                </a:solidFill>
                <a:latin typeface="Arial" pitchFamily="-107" charset="0"/>
              </a:rPr>
              <a:t>, </a:t>
            </a:r>
            <a:r>
              <a:rPr lang="en-US" sz="3200" b="1" dirty="0" err="1">
                <a:solidFill>
                  <a:srgbClr val="FFFFFF"/>
                </a:solidFill>
                <a:latin typeface="Arial" pitchFamily="-107" charset="0"/>
              </a:rPr>
              <a:t>Ngài</a:t>
            </a:r>
            <a:r>
              <a:rPr lang="en-US" sz="3200" b="1" dirty="0">
                <a:solidFill>
                  <a:srgbClr val="FFFFFF"/>
                </a:solidFill>
                <a:latin typeface="Arial" pitchFamily="-107" charset="0"/>
              </a:rPr>
              <a:t> </a:t>
            </a:r>
            <a:r>
              <a:rPr lang="en-US" sz="3200" b="1" dirty="0" err="1">
                <a:solidFill>
                  <a:srgbClr val="FFFFFF"/>
                </a:solidFill>
                <a:latin typeface="Arial" pitchFamily="-107" charset="0"/>
              </a:rPr>
              <a:t>luôn</a:t>
            </a:r>
            <a:r>
              <a:rPr lang="en-US" sz="3200" b="1" dirty="0">
                <a:solidFill>
                  <a:srgbClr val="FFFFFF"/>
                </a:solidFill>
                <a:latin typeface="Arial" pitchFamily="-107" charset="0"/>
              </a:rPr>
              <a:t> </a:t>
            </a:r>
            <a:r>
              <a:rPr lang="en-US" sz="3200" b="1" dirty="0" err="1">
                <a:solidFill>
                  <a:srgbClr val="FFFFFF"/>
                </a:solidFill>
                <a:latin typeface="Arial" pitchFamily="-107" charset="0"/>
              </a:rPr>
              <a:t>luôn</a:t>
            </a:r>
            <a:r>
              <a:rPr lang="en-US" sz="3200" b="1" dirty="0">
                <a:solidFill>
                  <a:srgbClr val="FFFFFF"/>
                </a:solidFill>
                <a:latin typeface="Arial" pitchFamily="-107" charset="0"/>
              </a:rPr>
              <a:t> </a:t>
            </a:r>
            <a:r>
              <a:rPr lang="en-US" sz="3200" b="1" dirty="0" err="1">
                <a:solidFill>
                  <a:srgbClr val="FFFFFF"/>
                </a:solidFill>
                <a:latin typeface="Arial" pitchFamily="-107" charset="0"/>
              </a:rPr>
              <a:t>che</a:t>
            </a:r>
            <a:r>
              <a:rPr lang="en-US" sz="3200" b="1" dirty="0">
                <a:solidFill>
                  <a:srgbClr val="FFFFFF"/>
                </a:solidFill>
                <a:latin typeface="Arial" pitchFamily="-107" charset="0"/>
              </a:rPr>
              <a:t> </a:t>
            </a:r>
            <a:r>
              <a:rPr lang="en-US" sz="3200" b="1" dirty="0" err="1">
                <a:solidFill>
                  <a:srgbClr val="FFFFFF"/>
                </a:solidFill>
                <a:latin typeface="Arial" pitchFamily="-107" charset="0"/>
              </a:rPr>
              <a:t>chở</a:t>
            </a:r>
            <a:r>
              <a:rPr lang="en-US" sz="3200" b="1" dirty="0">
                <a:solidFill>
                  <a:srgbClr val="FFFFFF"/>
                </a:solidFill>
                <a:latin typeface="Arial" pitchFamily="-107" charset="0"/>
              </a:rPr>
              <a:t>.</a:t>
            </a:r>
          </a:p>
        </p:txBody>
      </p:sp>
      <p:sp>
        <p:nvSpPr>
          <p:cNvPr id="5" name="Rectangle 4"/>
          <p:cNvSpPr/>
          <p:nvPr/>
        </p:nvSpPr>
        <p:spPr>
          <a:xfrm>
            <a:off x="7696205" y="6096000"/>
            <a:ext cx="891591" cy="369332"/>
          </a:xfrm>
          <a:prstGeom prst="rect">
            <a:avLst/>
          </a:prstGeom>
        </p:spPr>
        <p:txBody>
          <a:bodyPr wrap="none" lIns="91376" tIns="45688" rIns="91376" bIns="45688">
            <a:spAutoFit/>
          </a:bodyPr>
          <a:lstStyle/>
          <a:p>
            <a:r>
              <a:rPr lang="en-US" dirty="0" smtClean="0">
                <a:solidFill>
                  <a:schemeClr val="bg1"/>
                </a:solidFill>
              </a:rPr>
              <a:t>TC 640</a:t>
            </a:r>
            <a:endParaRPr lang="en-US" dirty="0">
              <a:solidFill>
                <a:schemeClr val="bg1"/>
              </a:solidFill>
            </a:endParaRPr>
          </a:p>
        </p:txBody>
      </p:sp>
    </p:spTree>
  </p:cSld>
  <p:clrMapOvr>
    <a:masterClrMapping/>
  </p:clrMapOvr>
  <p:transition xmlns:p14="http://schemas.microsoft.com/office/powerpoint/2010/main" spd="slow">
    <p:strips dir="ld"/>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64" name="Title 19"/>
          <p:cNvSpPr>
            <a:spLocks noGrp="1"/>
          </p:cNvSpPr>
          <p:nvPr>
            <p:ph type="title" idx="4294967295"/>
          </p:nvPr>
        </p:nvSpPr>
        <p:spPr bwMode="auto">
          <a:xfrm>
            <a:off x="0" y="6172200"/>
            <a:ext cx="8229600" cy="304800"/>
          </a:xfrm>
          <a:prstGeom prst="rect">
            <a:avLst/>
          </a:prstGeom>
          <a:noFill/>
          <a:ln>
            <a:miter lim="800000"/>
            <a:headEnd/>
            <a:tailEnd/>
          </a:ln>
        </p:spPr>
        <p:txBody>
          <a:bodyPr lIns="91365" tIns="45683" rIns="91365" bIns="45683">
            <a:normAutofit fontScale="90000"/>
          </a:bodyPr>
          <a:lstStyle/>
          <a:p>
            <a:r>
              <a:rPr lang="en-US" sz="2800" dirty="0"/>
              <a:t>John 1:3</a:t>
            </a:r>
          </a:p>
        </p:txBody>
      </p:sp>
      <p:pic>
        <p:nvPicPr>
          <p:cNvPr id="159746" name="Picture 1"/>
          <p:cNvPicPr>
            <a:picLocks noChangeAspect="1" noChangeArrowheads="1"/>
          </p:cNvPicPr>
          <p:nvPr/>
        </p:nvPicPr>
        <p:blipFill>
          <a:blip r:embed="rId3" cstate="print"/>
          <a:srcRect/>
          <a:stretch>
            <a:fillRect/>
          </a:stretch>
        </p:blipFill>
        <p:spPr bwMode="auto">
          <a:xfrm>
            <a:off x="342900" y="231775"/>
            <a:ext cx="8401050" cy="6400800"/>
          </a:xfrm>
          <a:prstGeom prst="rect">
            <a:avLst/>
          </a:prstGeom>
          <a:blipFill dpi="0" rotWithShape="0">
            <a:blip r:embed="rId4" cstate="print"/>
            <a:srcRect/>
            <a:tile tx="0" ty="0" sx="100000" sy="100000" flip="none" algn="tl"/>
          </a:blipFill>
          <a:ln w="9525">
            <a:noFill/>
            <a:round/>
            <a:headEnd/>
            <a:tailEnd/>
          </a:ln>
        </p:spPr>
      </p:pic>
      <p:sp>
        <p:nvSpPr>
          <p:cNvPr id="159747" name="Rectangle 2"/>
          <p:cNvSpPr>
            <a:spLocks noChangeArrowheads="1"/>
          </p:cNvSpPr>
          <p:nvPr/>
        </p:nvSpPr>
        <p:spPr bwMode="auto">
          <a:xfrm>
            <a:off x="3535367" y="6645275"/>
            <a:ext cx="1322387" cy="212725"/>
          </a:xfrm>
          <a:prstGeom prst="rect">
            <a:avLst/>
          </a:prstGeom>
          <a:noFill/>
          <a:ln w="9525">
            <a:noFill/>
            <a:round/>
            <a:headEnd/>
            <a:tailEnd/>
          </a:ln>
        </p:spPr>
        <p:txBody>
          <a:bodyPr wrap="none" lIns="81985" tIns="40991" rIns="81985" bIns="40991" anchor="ctr"/>
          <a:lstStyle/>
          <a:p>
            <a:pPr defTabSz="410003" fontAlgn="base">
              <a:spcBef>
                <a:spcPct val="0"/>
              </a:spcBef>
              <a:spcAft>
                <a:spcPct val="0"/>
              </a:spcAft>
            </a:pPr>
            <a:endParaRPr lang="en-US" sz="2200">
              <a:solidFill>
                <a:srgbClr val="FFFFFF"/>
              </a:solidFill>
              <a:latin typeface="Times New Roman" charset="0"/>
              <a:ea typeface="MS Gothic" pitchFamily="49" charset="-128"/>
              <a:cs typeface="Arial" charset="0"/>
            </a:endParaRPr>
          </a:p>
        </p:txBody>
      </p:sp>
      <p:sp>
        <p:nvSpPr>
          <p:cNvPr id="159748"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85" tIns="40991" rIns="81985" bIns="40991" anchor="ctr"/>
          <a:lstStyle/>
          <a:p>
            <a:pPr defTabSz="410003" fontAlgn="base">
              <a:spcBef>
                <a:spcPct val="0"/>
              </a:spcBef>
              <a:spcAft>
                <a:spcPct val="0"/>
              </a:spcAft>
            </a:pPr>
            <a:endParaRPr lang="en-US" sz="2200">
              <a:solidFill>
                <a:srgbClr val="FFFFFF"/>
              </a:solidFill>
              <a:latin typeface="Times New Roman" charset="0"/>
              <a:ea typeface="MS Gothic" pitchFamily="49" charset="-128"/>
              <a:cs typeface="Arial" charset="0"/>
            </a:endParaRPr>
          </a:p>
        </p:txBody>
      </p:sp>
      <p:sp>
        <p:nvSpPr>
          <p:cNvPr id="159749" name="Text Box 4"/>
          <p:cNvSpPr txBox="1">
            <a:spLocks noChangeArrowheads="1"/>
          </p:cNvSpPr>
          <p:nvPr/>
        </p:nvSpPr>
        <p:spPr bwMode="auto">
          <a:xfrm>
            <a:off x="8780744" y="4080"/>
            <a:ext cx="162958" cy="361734"/>
          </a:xfrm>
          <a:prstGeom prst="rect">
            <a:avLst/>
          </a:prstGeom>
          <a:noFill/>
          <a:ln w="9525">
            <a:noFill/>
            <a:round/>
            <a:headEnd/>
            <a:tailEnd/>
          </a:ln>
        </p:spPr>
        <p:txBody>
          <a:bodyPr wrap="none" lIns="80691" tIns="41958" rIns="80691" bIns="41958" anchor="ctr">
            <a:spAutoFit/>
          </a:bodyPr>
          <a:lstStyle/>
          <a:p>
            <a:pPr algn="ctr" defTabSz="410003" fontAlgn="base">
              <a:spcBef>
                <a:spcPts val="1124"/>
              </a:spcBef>
              <a:spcAft>
                <a:spcPct val="0"/>
              </a:spcAft>
              <a:buClr>
                <a:srgbClr val="FFA27C"/>
              </a:buClr>
              <a:tabLst>
                <a:tab pos="0" algn="l"/>
                <a:tab pos="818478" algn="l"/>
                <a:tab pos="1638547" algn="l"/>
                <a:tab pos="2458611" algn="l"/>
                <a:tab pos="3278678" algn="l"/>
                <a:tab pos="4098743" algn="l"/>
                <a:tab pos="4918811" algn="l"/>
                <a:tab pos="5737290" algn="l"/>
                <a:tab pos="6557357" algn="l"/>
                <a:tab pos="7377422" algn="l"/>
                <a:tab pos="8197489" algn="l"/>
                <a:tab pos="9017554" algn="l"/>
              </a:tabLst>
            </a:pPr>
            <a:r>
              <a:rPr lang="en-GB">
                <a:solidFill>
                  <a:srgbClr val="FFA27C"/>
                </a:solidFill>
                <a:latin typeface="Comic Sans MS" pitchFamily="66" charset="0"/>
                <a:ea typeface="MS Gothic" pitchFamily="49" charset="-128"/>
                <a:cs typeface="Arial" charset="0"/>
              </a:rPr>
              <a:t> </a:t>
            </a:r>
          </a:p>
        </p:txBody>
      </p:sp>
      <p:sp>
        <p:nvSpPr>
          <p:cNvPr id="159750" name="Text Box 5"/>
          <p:cNvSpPr txBox="1">
            <a:spLocks noChangeArrowheads="1"/>
          </p:cNvSpPr>
          <p:nvPr/>
        </p:nvSpPr>
        <p:spPr bwMode="auto">
          <a:xfrm>
            <a:off x="1292225" y="1481138"/>
            <a:ext cx="5786438" cy="241300"/>
          </a:xfrm>
          <a:prstGeom prst="rect">
            <a:avLst/>
          </a:prstGeom>
          <a:noFill/>
          <a:ln w="9525">
            <a:noFill/>
            <a:round/>
            <a:headEnd/>
            <a:tailEnd/>
          </a:ln>
        </p:spPr>
        <p:txBody>
          <a:bodyPr wrap="none" lIns="81985" tIns="40991" rIns="81985" bIns="40991" anchor="ctr"/>
          <a:lstStyle/>
          <a:p>
            <a:pPr defTabSz="410003" fontAlgn="base">
              <a:spcBef>
                <a:spcPct val="0"/>
              </a:spcBef>
              <a:spcAft>
                <a:spcPct val="0"/>
              </a:spcAft>
            </a:pPr>
            <a:endParaRPr lang="en-US" sz="2200">
              <a:solidFill>
                <a:srgbClr val="FFFFFF"/>
              </a:solidFill>
              <a:latin typeface="Times New Roman" charset="0"/>
              <a:ea typeface="MS Gothic" pitchFamily="49" charset="-128"/>
              <a:cs typeface="Arial" charset="0"/>
            </a:endParaRPr>
          </a:p>
        </p:txBody>
      </p:sp>
      <p:sp>
        <p:nvSpPr>
          <p:cNvPr id="159752" name="Text Box 7"/>
          <p:cNvSpPr txBox="1">
            <a:spLocks noChangeArrowheads="1"/>
          </p:cNvSpPr>
          <p:nvPr/>
        </p:nvSpPr>
        <p:spPr bwMode="auto">
          <a:xfrm>
            <a:off x="8020051" y="6538914"/>
            <a:ext cx="166688" cy="215900"/>
          </a:xfrm>
          <a:prstGeom prst="rect">
            <a:avLst/>
          </a:prstGeom>
          <a:noFill/>
          <a:ln w="9525">
            <a:noFill/>
            <a:round/>
            <a:headEnd/>
            <a:tailEnd/>
          </a:ln>
        </p:spPr>
        <p:txBody>
          <a:bodyPr wrap="none" lIns="81985" tIns="40991" rIns="81985" bIns="40991" anchor="ctr"/>
          <a:lstStyle/>
          <a:p>
            <a:pPr defTabSz="410003" fontAlgn="base">
              <a:spcBef>
                <a:spcPct val="0"/>
              </a:spcBef>
              <a:spcAft>
                <a:spcPct val="0"/>
              </a:spcAft>
            </a:pPr>
            <a:endParaRPr lang="en-US" sz="2200">
              <a:solidFill>
                <a:srgbClr val="FFFFFF"/>
              </a:solidFill>
              <a:latin typeface="Times New Roman" charset="0"/>
              <a:ea typeface="MS Gothic" pitchFamily="49" charset="-128"/>
              <a:cs typeface="Arial" charset="0"/>
            </a:endParaRPr>
          </a:p>
        </p:txBody>
      </p:sp>
      <p:sp>
        <p:nvSpPr>
          <p:cNvPr id="159753" name="Text Box 8"/>
          <p:cNvSpPr txBox="1">
            <a:spLocks noChangeArrowheads="1"/>
          </p:cNvSpPr>
          <p:nvPr/>
        </p:nvSpPr>
        <p:spPr bwMode="auto">
          <a:xfrm>
            <a:off x="8342320" y="6454775"/>
            <a:ext cx="168275" cy="323850"/>
          </a:xfrm>
          <a:prstGeom prst="rect">
            <a:avLst/>
          </a:prstGeom>
          <a:noFill/>
          <a:ln w="9525">
            <a:noFill/>
            <a:round/>
            <a:headEnd/>
            <a:tailEnd/>
          </a:ln>
        </p:spPr>
        <p:txBody>
          <a:bodyPr wrap="none" lIns="81985" tIns="40991" rIns="81985" bIns="40991" anchor="ctr"/>
          <a:lstStyle/>
          <a:p>
            <a:pPr defTabSz="410003" fontAlgn="base">
              <a:spcBef>
                <a:spcPct val="0"/>
              </a:spcBef>
              <a:spcAft>
                <a:spcPct val="0"/>
              </a:spcAft>
            </a:pPr>
            <a:endParaRPr lang="en-US" sz="2200">
              <a:solidFill>
                <a:srgbClr val="FFFFFF"/>
              </a:solidFill>
              <a:latin typeface="Times New Roman" charset="0"/>
              <a:ea typeface="MS Gothic" pitchFamily="49" charset="-128"/>
              <a:cs typeface="Arial" charset="0"/>
            </a:endParaRPr>
          </a:p>
        </p:txBody>
      </p:sp>
      <p:sp>
        <p:nvSpPr>
          <p:cNvPr id="159754" name="AutoShape 9"/>
          <p:cNvSpPr>
            <a:spLocks noChangeArrowheads="1"/>
          </p:cNvSpPr>
          <p:nvPr/>
        </p:nvSpPr>
        <p:spPr bwMode="auto">
          <a:xfrm>
            <a:off x="4752982" y="3543307"/>
            <a:ext cx="3001963" cy="2487613"/>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81985" tIns="40991" rIns="81985" bIns="40991" anchor="ctr"/>
          <a:lstStyle/>
          <a:p>
            <a:pPr defTabSz="410003" fontAlgn="base">
              <a:spcBef>
                <a:spcPct val="0"/>
              </a:spcBef>
              <a:spcAft>
                <a:spcPct val="0"/>
              </a:spcAft>
            </a:pPr>
            <a:endParaRPr lang="en-US" sz="2200">
              <a:solidFill>
                <a:srgbClr val="FFFFFF"/>
              </a:solidFill>
              <a:latin typeface="Times New Roman" charset="0"/>
              <a:ea typeface="MS Gothic" pitchFamily="49" charset="-128"/>
              <a:cs typeface="Arial" charset="0"/>
            </a:endParaRPr>
          </a:p>
        </p:txBody>
      </p:sp>
      <p:sp>
        <p:nvSpPr>
          <p:cNvPr id="27658" name="Text Box 10"/>
          <p:cNvSpPr txBox="1">
            <a:spLocks noChangeArrowheads="1"/>
          </p:cNvSpPr>
          <p:nvPr/>
        </p:nvSpPr>
        <p:spPr bwMode="auto">
          <a:xfrm>
            <a:off x="4756157" y="3625854"/>
            <a:ext cx="3002395" cy="2008400"/>
          </a:xfrm>
          <a:prstGeom prst="rect">
            <a:avLst/>
          </a:prstGeom>
          <a:noFill/>
          <a:ln w="9525">
            <a:noFill/>
            <a:round/>
            <a:headEnd/>
            <a:tailEnd/>
          </a:ln>
        </p:spPr>
        <p:txBody>
          <a:bodyPr wrap="square" lIns="80691" tIns="41958" rIns="80691" bIns="41958">
            <a:spAutoFit/>
          </a:bodyPr>
          <a:lstStyle/>
          <a:p>
            <a:pPr algn="ctr" defTabSz="410003" fontAlgn="base">
              <a:spcBef>
                <a:spcPts val="1575"/>
              </a:spcBef>
              <a:spcAft>
                <a:spcPct val="0"/>
              </a:spcAft>
              <a:buClr>
                <a:srgbClr val="FFFFFF"/>
              </a:buClr>
              <a:tabLst>
                <a:tab pos="0" algn="l"/>
                <a:tab pos="818478" algn="l"/>
                <a:tab pos="1638547" algn="l"/>
                <a:tab pos="2458611" algn="l"/>
                <a:tab pos="3278678" algn="l"/>
                <a:tab pos="4098743" algn="l"/>
                <a:tab pos="4918811" algn="l"/>
                <a:tab pos="5737290" algn="l"/>
                <a:tab pos="6557357" algn="l"/>
                <a:tab pos="7377422" algn="l"/>
                <a:tab pos="8197489" algn="l"/>
                <a:tab pos="9017554" algn="l"/>
              </a:tabLst>
            </a:pPr>
            <a:r>
              <a:rPr lang="en-GB" altLang="en-US" sz="2500" b="1" dirty="0">
                <a:solidFill>
                  <a:srgbClr val="FFFFFF"/>
                </a:solidFill>
                <a:latin typeface="Helvetica" pitchFamily="-84" charset="0"/>
                <a:ea typeface="MS Gothic" pitchFamily="49" charset="-128"/>
                <a:cs typeface="Arial" charset="0"/>
              </a:rPr>
              <a:t>“</a:t>
            </a:r>
            <a:r>
              <a:rPr lang="vi-VN" sz="2500" b="1" dirty="0">
                <a:solidFill>
                  <a:srgbClr val="FFFFFF"/>
                </a:solidFill>
                <a:latin typeface="Helvetica" pitchFamily="-84" charset="0"/>
                <a:ea typeface="MS Gothic" pitchFamily="49" charset="-128"/>
                <a:cs typeface="Arial" charset="0"/>
              </a:rPr>
              <a:t>Muôn vật bởi Ngài làm nên, chẳng vật chi đã làm nên mà không bởi Ngài.</a:t>
            </a:r>
            <a:r>
              <a:rPr lang="en-GB" altLang="en-US" sz="2500" b="1" dirty="0">
                <a:solidFill>
                  <a:srgbClr val="FFFFFF"/>
                </a:solidFill>
                <a:latin typeface="Helvetica" pitchFamily="-84" charset="0"/>
                <a:ea typeface="MS Gothic" pitchFamily="49" charset="-128"/>
                <a:cs typeface="Arial" charset="0"/>
              </a:rPr>
              <a:t>”</a:t>
            </a:r>
            <a:endParaRPr lang="en-GB" sz="2500" b="1" dirty="0">
              <a:solidFill>
                <a:srgbClr val="FFFFFF"/>
              </a:solidFill>
              <a:latin typeface="Helvetica" pitchFamily="-84" charset="0"/>
              <a:ea typeface="MS Gothic" pitchFamily="49" charset="-128"/>
              <a:cs typeface="Arial" charset="0"/>
            </a:endParaRPr>
          </a:p>
        </p:txBody>
      </p:sp>
      <p:sp>
        <p:nvSpPr>
          <p:cNvPr id="159756" name="Text Box 11"/>
          <p:cNvSpPr txBox="1">
            <a:spLocks noChangeArrowheads="1"/>
          </p:cNvSpPr>
          <p:nvPr/>
        </p:nvSpPr>
        <p:spPr bwMode="auto">
          <a:xfrm>
            <a:off x="8588375" y="6078538"/>
            <a:ext cx="166688" cy="323850"/>
          </a:xfrm>
          <a:prstGeom prst="rect">
            <a:avLst/>
          </a:prstGeom>
          <a:noFill/>
          <a:ln w="9525">
            <a:noFill/>
            <a:round/>
            <a:headEnd/>
            <a:tailEnd/>
          </a:ln>
        </p:spPr>
        <p:txBody>
          <a:bodyPr wrap="none" lIns="81985" tIns="40991" rIns="81985" bIns="40991" anchor="ctr"/>
          <a:lstStyle/>
          <a:p>
            <a:pPr defTabSz="410003" fontAlgn="base">
              <a:spcBef>
                <a:spcPct val="0"/>
              </a:spcBef>
              <a:spcAft>
                <a:spcPct val="0"/>
              </a:spcAft>
            </a:pPr>
            <a:endParaRPr lang="en-US" sz="2200">
              <a:solidFill>
                <a:srgbClr val="FFFFFF"/>
              </a:solidFill>
              <a:latin typeface="Times New Roman" charset="0"/>
              <a:ea typeface="MS Gothic" pitchFamily="49" charset="-128"/>
              <a:cs typeface="Arial" charset="0"/>
            </a:endParaRPr>
          </a:p>
        </p:txBody>
      </p:sp>
      <p:sp>
        <p:nvSpPr>
          <p:cNvPr id="159757" name="Text Box 12"/>
          <p:cNvSpPr txBox="1">
            <a:spLocks noChangeArrowheads="1"/>
          </p:cNvSpPr>
          <p:nvPr/>
        </p:nvSpPr>
        <p:spPr bwMode="auto">
          <a:xfrm>
            <a:off x="8358669" y="6540014"/>
            <a:ext cx="303847" cy="223235"/>
          </a:xfrm>
          <a:prstGeom prst="rect">
            <a:avLst/>
          </a:prstGeom>
          <a:noFill/>
          <a:ln w="9525">
            <a:noFill/>
            <a:round/>
            <a:headEnd/>
            <a:tailEnd/>
          </a:ln>
        </p:spPr>
        <p:txBody>
          <a:bodyPr wrap="none" lIns="80691" tIns="41958" rIns="80691" bIns="41958" anchor="ctr">
            <a:spAutoFit/>
          </a:bodyPr>
          <a:lstStyle/>
          <a:p>
            <a:pPr algn="ctr" defTabSz="410003" fontAlgn="base">
              <a:spcBef>
                <a:spcPts val="563"/>
              </a:spcBef>
              <a:spcAft>
                <a:spcPct val="0"/>
              </a:spcAft>
              <a:buClr>
                <a:srgbClr val="FFFFFF"/>
              </a:buClr>
              <a:tabLst>
                <a:tab pos="0" algn="l"/>
                <a:tab pos="818478" algn="l"/>
                <a:tab pos="1638547" algn="l"/>
                <a:tab pos="2458611" algn="l"/>
                <a:tab pos="3278678" algn="l"/>
                <a:tab pos="4098743" algn="l"/>
                <a:tab pos="4918811" algn="l"/>
                <a:tab pos="5737290" algn="l"/>
                <a:tab pos="6557357" algn="l"/>
                <a:tab pos="7377422" algn="l"/>
                <a:tab pos="8197489" algn="l"/>
                <a:tab pos="9017554" algn="l"/>
              </a:tabLst>
            </a:pPr>
            <a:r>
              <a:rPr lang="en-GB" sz="900" b="1">
                <a:solidFill>
                  <a:srgbClr val="FFFFFF"/>
                </a:solidFill>
                <a:latin typeface="Comic Sans MS" pitchFamily="66" charset="0"/>
                <a:ea typeface="MS Gothic" pitchFamily="49" charset="-128"/>
                <a:cs typeface="Arial" charset="0"/>
              </a:rPr>
              <a:t>25</a:t>
            </a:r>
          </a:p>
        </p:txBody>
      </p:sp>
      <p:sp>
        <p:nvSpPr>
          <p:cNvPr id="159758" name="Text Box 13"/>
          <p:cNvSpPr txBox="1">
            <a:spLocks noChangeArrowheads="1"/>
          </p:cNvSpPr>
          <p:nvPr/>
        </p:nvSpPr>
        <p:spPr bwMode="auto">
          <a:xfrm>
            <a:off x="8701266" y="6485443"/>
            <a:ext cx="279044" cy="300629"/>
          </a:xfrm>
          <a:prstGeom prst="rect">
            <a:avLst/>
          </a:prstGeom>
          <a:noFill/>
          <a:ln w="9525">
            <a:noFill/>
            <a:round/>
            <a:headEnd/>
            <a:tailEnd/>
          </a:ln>
        </p:spPr>
        <p:txBody>
          <a:bodyPr wrap="none" lIns="80691" tIns="41958" rIns="80691" bIns="41958" anchor="ctr">
            <a:spAutoFit/>
          </a:bodyPr>
          <a:lstStyle/>
          <a:p>
            <a:pPr algn="ctr" defTabSz="410003" fontAlgn="base">
              <a:spcBef>
                <a:spcPts val="900"/>
              </a:spcBef>
              <a:spcAft>
                <a:spcPct val="0"/>
              </a:spcAft>
              <a:buClr>
                <a:srgbClr val="FFFFFF"/>
              </a:buClr>
              <a:tabLst>
                <a:tab pos="0" algn="l"/>
                <a:tab pos="818478" algn="l"/>
                <a:tab pos="1638547" algn="l"/>
                <a:tab pos="2458611" algn="l"/>
                <a:tab pos="3278678" algn="l"/>
                <a:tab pos="4098743" algn="l"/>
                <a:tab pos="4918811" algn="l"/>
                <a:tab pos="5737290" algn="l"/>
                <a:tab pos="6557357" algn="l"/>
                <a:tab pos="7377422" algn="l"/>
                <a:tab pos="8197489" algn="l"/>
                <a:tab pos="9017554" algn="l"/>
              </a:tabLst>
            </a:pPr>
            <a:r>
              <a:rPr lang="en-GB" sz="1400" b="1">
                <a:solidFill>
                  <a:srgbClr val="FFFFFF"/>
                </a:solidFill>
                <a:latin typeface="Comic Sans MS" pitchFamily="66" charset="0"/>
                <a:ea typeface="MS Gothic" pitchFamily="49" charset="-128"/>
                <a:cs typeface="Arial" charset="0"/>
              </a:rPr>
              <a:t>1</a:t>
            </a:r>
          </a:p>
        </p:txBody>
      </p:sp>
      <p:sp>
        <p:nvSpPr>
          <p:cNvPr id="159759" name="Text Box 14"/>
          <p:cNvSpPr txBox="1">
            <a:spLocks noChangeArrowheads="1"/>
          </p:cNvSpPr>
          <p:nvPr/>
        </p:nvSpPr>
        <p:spPr bwMode="auto">
          <a:xfrm>
            <a:off x="1022350" y="225428"/>
            <a:ext cx="7337425" cy="531082"/>
          </a:xfrm>
          <a:prstGeom prst="rect">
            <a:avLst/>
          </a:prstGeom>
          <a:noFill/>
          <a:ln w="9525">
            <a:noFill/>
            <a:round/>
            <a:headEnd/>
            <a:tailEnd/>
          </a:ln>
        </p:spPr>
        <p:txBody>
          <a:bodyPr lIns="80691" tIns="41958" rIns="80691" bIns="41958">
            <a:spAutoFit/>
          </a:bodyPr>
          <a:lstStyle/>
          <a:p>
            <a:pPr algn="ctr" defTabSz="410003" fontAlgn="base">
              <a:spcBef>
                <a:spcPts val="1800"/>
              </a:spcBef>
              <a:spcAft>
                <a:spcPct val="0"/>
              </a:spcAft>
              <a:buClr>
                <a:srgbClr val="FAFD00"/>
              </a:buClr>
              <a:tabLst>
                <a:tab pos="0" algn="l"/>
                <a:tab pos="818478" algn="l"/>
                <a:tab pos="1638547" algn="l"/>
                <a:tab pos="2458611" algn="l"/>
                <a:tab pos="3278678" algn="l"/>
                <a:tab pos="4098743" algn="l"/>
                <a:tab pos="4918811" algn="l"/>
                <a:tab pos="5737290" algn="l"/>
                <a:tab pos="6557357" algn="l"/>
                <a:tab pos="7377422" algn="l"/>
                <a:tab pos="8197489" algn="l"/>
                <a:tab pos="9017554" algn="l"/>
              </a:tabLst>
            </a:pPr>
            <a:r>
              <a:rPr lang="en-GB" sz="2900" b="1" dirty="0">
                <a:solidFill>
                  <a:srgbClr val="FAFD00"/>
                </a:solidFill>
                <a:latin typeface="Times New Roman" pitchFamily="18" charset="0"/>
                <a:ea typeface="MS Gothic" pitchFamily="49" charset="-128"/>
                <a:cs typeface="Times New Roman" pitchFamily="18" charset="0"/>
              </a:rPr>
              <a:t>GIĂNG: TÓM TẮT SỨ </a:t>
            </a:r>
            <a:r>
              <a:rPr lang="en-GB" sz="2900" b="1" dirty="0" err="1">
                <a:solidFill>
                  <a:srgbClr val="FAFD00"/>
                </a:solidFill>
                <a:latin typeface="Times New Roman" pitchFamily="18" charset="0"/>
                <a:ea typeface="MS Gothic" pitchFamily="49" charset="-128"/>
                <a:cs typeface="Times New Roman" pitchFamily="18" charset="0"/>
              </a:rPr>
              <a:t>ĐiỆP</a:t>
            </a:r>
            <a:endParaRPr lang="en-GB" sz="2900" b="1" dirty="0">
              <a:solidFill>
                <a:srgbClr val="FAFD00"/>
              </a:solidFill>
              <a:latin typeface="Times New Roman" pitchFamily="18" charset="0"/>
              <a:ea typeface="MS Gothic" pitchFamily="49" charset="-128"/>
              <a:cs typeface="Times New Roman" pitchFamily="18" charset="0"/>
            </a:endParaRPr>
          </a:p>
        </p:txBody>
      </p:sp>
      <p:sp>
        <p:nvSpPr>
          <p:cNvPr id="159762" name="Text Box 17"/>
          <p:cNvSpPr txBox="1">
            <a:spLocks noChangeArrowheads="1"/>
          </p:cNvSpPr>
          <p:nvPr/>
        </p:nvSpPr>
        <p:spPr bwMode="auto">
          <a:xfrm>
            <a:off x="752475" y="4435475"/>
            <a:ext cx="4494213" cy="872201"/>
          </a:xfrm>
          <a:prstGeom prst="rect">
            <a:avLst/>
          </a:prstGeom>
          <a:noFill/>
          <a:ln w="9525">
            <a:noFill/>
            <a:round/>
            <a:headEnd/>
            <a:tailEnd/>
          </a:ln>
        </p:spPr>
        <p:txBody>
          <a:bodyPr lIns="80691" tIns="41958" rIns="80691" bIns="41958">
            <a:spAutoFit/>
          </a:bodyPr>
          <a:lstStyle/>
          <a:p>
            <a:pPr algn="ctr" defTabSz="410003" fontAlgn="base">
              <a:spcBef>
                <a:spcPts val="1124"/>
              </a:spcBef>
              <a:spcAft>
                <a:spcPct val="0"/>
              </a:spcAft>
              <a:buClr>
                <a:srgbClr val="618FFD"/>
              </a:buClr>
              <a:tabLst>
                <a:tab pos="0" algn="l"/>
                <a:tab pos="818478" algn="l"/>
                <a:tab pos="1638547" algn="l"/>
                <a:tab pos="2458611" algn="l"/>
                <a:tab pos="3278678" algn="l"/>
                <a:tab pos="4098743" algn="l"/>
                <a:tab pos="4918811" algn="l"/>
                <a:tab pos="5737290" algn="l"/>
                <a:tab pos="6557357" algn="l"/>
                <a:tab pos="7377422" algn="l"/>
                <a:tab pos="8197489" algn="l"/>
                <a:tab pos="9017554" algn="l"/>
              </a:tabLst>
            </a:pPr>
            <a:r>
              <a:rPr lang="en-GB" b="1" dirty="0">
                <a:solidFill>
                  <a:srgbClr val="618FFD"/>
                </a:solidFill>
                <a:latin typeface="Comic Sans MS" pitchFamily="66" charset="0"/>
                <a:ea typeface="MS Gothic" pitchFamily="49" charset="-128"/>
                <a:cs typeface="Arial" charset="0"/>
              </a:rPr>
              <a:t>CÂU 3:</a:t>
            </a:r>
            <a:r>
              <a:rPr lang="en-GB" b="1" dirty="0">
                <a:solidFill>
                  <a:srgbClr val="FFFF00"/>
                </a:solidFill>
                <a:latin typeface="Comic Sans MS" pitchFamily="66" charset="0"/>
                <a:ea typeface="MS Gothic" pitchFamily="49" charset="-128"/>
                <a:cs typeface="Arial" charset="0"/>
              </a:rPr>
              <a:t>                            </a:t>
            </a:r>
          </a:p>
          <a:p>
            <a:pPr algn="ctr" defTabSz="410003" fontAlgn="base">
              <a:spcBef>
                <a:spcPts val="1124"/>
              </a:spcBef>
              <a:spcAft>
                <a:spcPct val="0"/>
              </a:spcAft>
              <a:buClr>
                <a:srgbClr val="618FFD"/>
              </a:buClr>
              <a:tabLst>
                <a:tab pos="0" algn="l"/>
                <a:tab pos="818478" algn="l"/>
                <a:tab pos="1638547" algn="l"/>
                <a:tab pos="2458611" algn="l"/>
                <a:tab pos="3278678" algn="l"/>
                <a:tab pos="4098743" algn="l"/>
                <a:tab pos="4918811" algn="l"/>
                <a:tab pos="5737290" algn="l"/>
                <a:tab pos="6557357" algn="l"/>
                <a:tab pos="7377422" algn="l"/>
                <a:tab pos="8197489" algn="l"/>
                <a:tab pos="9017554" algn="l"/>
              </a:tabLst>
            </a:pPr>
            <a:r>
              <a:rPr lang="en-GB" sz="2400" b="1" dirty="0">
                <a:solidFill>
                  <a:srgbClr val="FFFF00"/>
                </a:solidFill>
                <a:latin typeface="Times New Roman" pitchFamily="18" charset="0"/>
                <a:ea typeface="MS Gothic" pitchFamily="49" charset="-128"/>
                <a:cs typeface="Times New Roman" pitchFamily="18" charset="0"/>
              </a:rPr>
              <a:t> </a:t>
            </a:r>
            <a:r>
              <a:rPr lang="en-GB" sz="2400" b="1" dirty="0" err="1">
                <a:solidFill>
                  <a:srgbClr val="FFFF00"/>
                </a:solidFill>
                <a:latin typeface="Times New Roman" pitchFamily="18" charset="0"/>
                <a:ea typeface="MS Gothic" pitchFamily="49" charset="-128"/>
                <a:cs typeface="Times New Roman" pitchFamily="18" charset="0"/>
              </a:rPr>
              <a:t>Đấng</a:t>
            </a:r>
            <a:r>
              <a:rPr lang="en-GB" sz="2400" b="1" dirty="0">
                <a:solidFill>
                  <a:srgbClr val="FFFF00"/>
                </a:solidFill>
                <a:latin typeface="Times New Roman" pitchFamily="18" charset="0"/>
                <a:ea typeface="MS Gothic" pitchFamily="49" charset="-128"/>
                <a:cs typeface="Times New Roman" pitchFamily="18" charset="0"/>
              </a:rPr>
              <a:t> </a:t>
            </a:r>
            <a:r>
              <a:rPr lang="en-GB" sz="2400" b="1" dirty="0" err="1">
                <a:solidFill>
                  <a:srgbClr val="FFFF00"/>
                </a:solidFill>
                <a:latin typeface="Times New Roman" pitchFamily="18" charset="0"/>
                <a:ea typeface="MS Gothic" pitchFamily="49" charset="-128"/>
                <a:cs typeface="Times New Roman" pitchFamily="18" charset="0"/>
              </a:rPr>
              <a:t>Sáng</a:t>
            </a:r>
            <a:r>
              <a:rPr lang="en-GB" sz="2400" b="1" dirty="0">
                <a:solidFill>
                  <a:srgbClr val="FFFF00"/>
                </a:solidFill>
                <a:latin typeface="Times New Roman" pitchFamily="18" charset="0"/>
                <a:ea typeface="MS Gothic" pitchFamily="49" charset="-128"/>
                <a:cs typeface="Times New Roman" pitchFamily="18" charset="0"/>
              </a:rPr>
              <a:t> </a:t>
            </a:r>
            <a:r>
              <a:rPr lang="en-GB" sz="2400" b="1" dirty="0" err="1">
                <a:solidFill>
                  <a:srgbClr val="FFFF00"/>
                </a:solidFill>
                <a:latin typeface="Times New Roman" pitchFamily="18" charset="0"/>
                <a:ea typeface="MS Gothic" pitchFamily="49" charset="-128"/>
                <a:cs typeface="Times New Roman" pitchFamily="18" charset="0"/>
              </a:rPr>
              <a:t>tạo</a:t>
            </a:r>
            <a:r>
              <a:rPr lang="en-GB" sz="2400" b="1" dirty="0">
                <a:solidFill>
                  <a:srgbClr val="FFFF00"/>
                </a:solidFill>
                <a:latin typeface="Times New Roman" pitchFamily="18" charset="0"/>
                <a:ea typeface="MS Gothic" pitchFamily="49" charset="-128"/>
                <a:cs typeface="Times New Roman" pitchFamily="18" charset="0"/>
              </a:rPr>
              <a:t> </a:t>
            </a:r>
            <a:r>
              <a:rPr lang="en-GB" sz="2400" b="1" dirty="0" err="1">
                <a:solidFill>
                  <a:srgbClr val="FFFF00"/>
                </a:solidFill>
                <a:latin typeface="Times New Roman" pitchFamily="18" charset="0"/>
                <a:ea typeface="MS Gothic" pitchFamily="49" charset="-128"/>
                <a:cs typeface="Times New Roman" pitchFamily="18" charset="0"/>
              </a:rPr>
              <a:t>Vũ</a:t>
            </a:r>
            <a:r>
              <a:rPr lang="en-GB" sz="2400" b="1" dirty="0">
                <a:solidFill>
                  <a:srgbClr val="FFFF00"/>
                </a:solidFill>
                <a:latin typeface="Times New Roman" pitchFamily="18" charset="0"/>
                <a:ea typeface="MS Gothic" pitchFamily="49" charset="-128"/>
                <a:cs typeface="Times New Roman" pitchFamily="18" charset="0"/>
              </a:rPr>
              <a:t> </a:t>
            </a:r>
            <a:r>
              <a:rPr lang="en-GB" sz="2400" b="1" dirty="0" err="1">
                <a:solidFill>
                  <a:srgbClr val="FFFF00"/>
                </a:solidFill>
                <a:latin typeface="Times New Roman" pitchFamily="18" charset="0"/>
                <a:ea typeface="MS Gothic" pitchFamily="49" charset="-128"/>
                <a:cs typeface="Times New Roman" pitchFamily="18" charset="0"/>
              </a:rPr>
              <a:t>trụ</a:t>
            </a:r>
            <a:r>
              <a:rPr lang="en-GB" sz="2400" b="1" dirty="0">
                <a:solidFill>
                  <a:srgbClr val="FFFF00"/>
                </a:solidFill>
                <a:latin typeface="Times New Roman" pitchFamily="18" charset="0"/>
                <a:ea typeface="MS Gothic" pitchFamily="49" charset="-128"/>
                <a:cs typeface="Times New Roman" pitchFamily="18" charset="0"/>
              </a:rPr>
              <a:t>        </a:t>
            </a:r>
          </a:p>
        </p:txBody>
      </p:sp>
      <p:sp>
        <p:nvSpPr>
          <p:cNvPr id="159763" name="Text Box 18"/>
          <p:cNvSpPr txBox="1">
            <a:spLocks noChangeArrowheads="1"/>
          </p:cNvSpPr>
          <p:nvPr/>
        </p:nvSpPr>
        <p:spPr bwMode="auto">
          <a:xfrm>
            <a:off x="4543430" y="1573214"/>
            <a:ext cx="3232150" cy="1746790"/>
          </a:xfrm>
          <a:prstGeom prst="rect">
            <a:avLst/>
          </a:prstGeom>
          <a:noFill/>
          <a:ln w="9525">
            <a:noFill/>
            <a:round/>
            <a:headEnd/>
            <a:tailEnd/>
          </a:ln>
        </p:spPr>
        <p:txBody>
          <a:bodyPr lIns="80691" tIns="41958" rIns="80691" bIns="41958">
            <a:spAutoFit/>
          </a:bodyPr>
          <a:lstStyle/>
          <a:p>
            <a:pPr algn="ctr" defTabSz="410003" fontAlgn="base">
              <a:spcBef>
                <a:spcPts val="3363"/>
              </a:spcBef>
              <a:spcAft>
                <a:spcPct val="0"/>
              </a:spcAft>
              <a:buClr>
                <a:srgbClr val="FFFF00"/>
              </a:buClr>
              <a:buSzPct val="100000"/>
            </a:pPr>
            <a:r>
              <a:rPr lang="en-GB" sz="5400" b="1" dirty="0">
                <a:solidFill>
                  <a:srgbClr val="FFFF00"/>
                </a:solidFill>
                <a:latin typeface="Arial" charset="0"/>
                <a:ea typeface="MS Gothic" charset="0"/>
                <a:cs typeface="Arial" charset="0"/>
              </a:rPr>
              <a:t>GIÊ-XU CHRIST!</a:t>
            </a:r>
          </a:p>
        </p:txBody>
      </p:sp>
      <p:sp>
        <p:nvSpPr>
          <p:cNvPr id="22" name="Text Box 6"/>
          <p:cNvSpPr txBox="1">
            <a:spLocks noChangeArrowheads="1"/>
          </p:cNvSpPr>
          <p:nvPr/>
        </p:nvSpPr>
        <p:spPr bwMode="auto">
          <a:xfrm>
            <a:off x="1030288" y="893770"/>
            <a:ext cx="7164387" cy="1023525"/>
          </a:xfrm>
          <a:prstGeom prst="rect">
            <a:avLst/>
          </a:prstGeom>
          <a:noFill/>
          <a:ln w="9525">
            <a:noFill/>
            <a:round/>
            <a:headEnd/>
            <a:tailEnd/>
          </a:ln>
        </p:spPr>
        <p:txBody>
          <a:bodyPr lIns="80691" tIns="41958" rIns="80691" bIns="41958">
            <a:spAutoFit/>
          </a:bodyPr>
          <a:lstStyle/>
          <a:p>
            <a:pPr algn="ctr" defTabSz="410003" fontAlgn="base">
              <a:spcBef>
                <a:spcPts val="1800"/>
              </a:spcBef>
              <a:spcAft>
                <a:spcPct val="0"/>
              </a:spcAft>
              <a:buClr>
                <a:srgbClr val="FFFF00"/>
              </a:buClr>
              <a:tabLst>
                <a:tab pos="0" algn="l"/>
                <a:tab pos="818478" algn="l"/>
                <a:tab pos="1638547" algn="l"/>
                <a:tab pos="2458611" algn="l"/>
                <a:tab pos="3278678" algn="l"/>
                <a:tab pos="4098743" algn="l"/>
                <a:tab pos="4918811" algn="l"/>
                <a:tab pos="5737290" algn="l"/>
                <a:tab pos="6557357" algn="l"/>
                <a:tab pos="7377422" algn="l"/>
                <a:tab pos="8197489" algn="l"/>
                <a:tab pos="9017554" algn="l"/>
              </a:tabLst>
            </a:pPr>
            <a:r>
              <a:rPr lang="en-GB" sz="2900" b="1" i="1" dirty="0">
                <a:solidFill>
                  <a:srgbClr val="FFFF00"/>
                </a:solidFill>
                <a:latin typeface="Times New Roman" pitchFamily="18" charset="0"/>
                <a:ea typeface="MS Gothic" pitchFamily="49" charset="-128"/>
                <a:cs typeface="Times New Roman" pitchFamily="18" charset="0"/>
              </a:rPr>
              <a:t>CHƯƠNG</a:t>
            </a:r>
            <a:r>
              <a:rPr lang="en-GB" sz="2900" b="1" i="1" dirty="0">
                <a:solidFill>
                  <a:srgbClr val="FFFF00"/>
                </a:solidFill>
                <a:latin typeface="Comic Sans MS" pitchFamily="66" charset="0"/>
                <a:ea typeface="MS Gothic" pitchFamily="49" charset="-128"/>
                <a:cs typeface="Arial" charset="0"/>
              </a:rPr>
              <a:t> 1: </a:t>
            </a:r>
            <a:r>
              <a:rPr lang="en-GB" sz="2900" b="1" i="1" u="sng" dirty="0">
                <a:solidFill>
                  <a:srgbClr val="08F2EE"/>
                </a:solidFill>
                <a:latin typeface="Comic Sans MS" pitchFamily="66" charset="0"/>
                <a:ea typeface="MS Gothic" pitchFamily="49" charset="-128"/>
                <a:cs typeface="Arial" charset="0"/>
              </a:rPr>
              <a:t>6 </a:t>
            </a:r>
            <a:r>
              <a:rPr lang="en-GB" sz="3200" b="1" i="1" u="sng" dirty="0">
                <a:solidFill>
                  <a:srgbClr val="08F2EE"/>
                </a:solidFill>
                <a:latin typeface="Comic Sans MS" pitchFamily="66" charset="0"/>
                <a:ea typeface="MS Gothic" pitchFamily="49" charset="-128"/>
                <a:cs typeface="Arial" charset="0"/>
              </a:rPr>
              <a:t>LẼ THẬT VĨ ĐẠI   </a:t>
            </a:r>
            <a:r>
              <a:rPr lang="en-GB" sz="2900" b="1" i="1" dirty="0">
                <a:solidFill>
                  <a:srgbClr val="FFFF00"/>
                </a:solidFill>
                <a:latin typeface="Comic Sans MS" pitchFamily="66" charset="0"/>
                <a:ea typeface="MS Gothic" pitchFamily="49" charset="-128"/>
                <a:cs typeface="Arial" charset="0"/>
              </a:rPr>
              <a:t>CỦA</a:t>
            </a:r>
          </a:p>
        </p:txBody>
      </p:sp>
      <p:sp>
        <p:nvSpPr>
          <p:cNvPr id="23" name="Text Box 15"/>
          <p:cNvSpPr txBox="1">
            <a:spLocks noChangeArrowheads="1"/>
          </p:cNvSpPr>
          <p:nvPr/>
        </p:nvSpPr>
        <p:spPr bwMode="auto">
          <a:xfrm>
            <a:off x="1133475" y="1736725"/>
            <a:ext cx="3733800" cy="1721152"/>
          </a:xfrm>
          <a:prstGeom prst="rect">
            <a:avLst/>
          </a:prstGeom>
          <a:noFill/>
          <a:ln w="9525">
            <a:noFill/>
            <a:round/>
            <a:headEnd/>
            <a:tailEnd/>
          </a:ln>
        </p:spPr>
        <p:txBody>
          <a:bodyPr lIns="80691" tIns="41958" rIns="80691" bIns="41958">
            <a:spAutoFit/>
          </a:bodyPr>
          <a:lstStyle/>
          <a:p>
            <a:pPr algn="ctr" defTabSz="410003" fontAlgn="base">
              <a:spcBef>
                <a:spcPts val="1124"/>
              </a:spcBef>
              <a:spcAft>
                <a:spcPct val="0"/>
              </a:spcAft>
              <a:buClr>
                <a:srgbClr val="618FFD"/>
              </a:buClr>
              <a:tabLst>
                <a:tab pos="0" algn="l"/>
                <a:tab pos="818478" algn="l"/>
                <a:tab pos="1638547" algn="l"/>
                <a:tab pos="2458611" algn="l"/>
                <a:tab pos="3278678" algn="l"/>
                <a:tab pos="4098743" algn="l"/>
                <a:tab pos="4918811" algn="l"/>
                <a:tab pos="5737290" algn="l"/>
                <a:tab pos="6557357" algn="l"/>
                <a:tab pos="7377422" algn="l"/>
                <a:tab pos="8197489" algn="l"/>
                <a:tab pos="9017554" algn="l"/>
              </a:tabLst>
            </a:pPr>
            <a:r>
              <a:rPr lang="en-GB" sz="2800" b="1" dirty="0" err="1">
                <a:solidFill>
                  <a:srgbClr val="618FFD"/>
                </a:solidFill>
                <a:latin typeface="Comic Sans MS" pitchFamily="66" charset="0"/>
                <a:ea typeface="MS Gothic" pitchFamily="49" charset="-128"/>
                <a:cs typeface="Arial" charset="0"/>
              </a:rPr>
              <a:t>câu</a:t>
            </a:r>
            <a:r>
              <a:rPr lang="en-GB" sz="2800" b="1" dirty="0">
                <a:solidFill>
                  <a:srgbClr val="618FFD"/>
                </a:solidFill>
                <a:latin typeface="Comic Sans MS" pitchFamily="66" charset="0"/>
                <a:ea typeface="MS Gothic" pitchFamily="49" charset="-128"/>
                <a:cs typeface="Arial" charset="0"/>
              </a:rPr>
              <a:t> 1</a:t>
            </a:r>
            <a:r>
              <a:rPr lang="en-GB" b="1" dirty="0">
                <a:solidFill>
                  <a:srgbClr val="618FFD"/>
                </a:solidFill>
                <a:latin typeface="Comic Sans MS" pitchFamily="66" charset="0"/>
                <a:ea typeface="MS Gothic" pitchFamily="49" charset="-128"/>
                <a:cs typeface="Arial" charset="0"/>
              </a:rPr>
              <a:t>:</a:t>
            </a:r>
            <a:r>
              <a:rPr lang="en-GB" b="1" dirty="0">
                <a:solidFill>
                  <a:srgbClr val="FFFF00"/>
                </a:solidFill>
                <a:latin typeface="Comic Sans MS" pitchFamily="66" charset="0"/>
                <a:ea typeface="MS Gothic" pitchFamily="49" charset="-128"/>
                <a:cs typeface="Arial" charset="0"/>
              </a:rPr>
              <a:t>                          </a:t>
            </a:r>
            <a:r>
              <a:rPr lang="en-GB" sz="2000" b="1" dirty="0" err="1">
                <a:solidFill>
                  <a:srgbClr val="FFFF00"/>
                </a:solidFill>
                <a:latin typeface="Times New Roman" pitchFamily="18" charset="0"/>
                <a:ea typeface="MS Gothic" pitchFamily="49" charset="-128"/>
                <a:cs typeface="Times New Roman" pitchFamily="18" charset="0"/>
              </a:rPr>
              <a:t>Đấng</a:t>
            </a:r>
            <a:r>
              <a:rPr lang="en-GB" sz="2000" b="1" dirty="0">
                <a:solidFill>
                  <a:srgbClr val="FFFF00"/>
                </a:solidFill>
                <a:latin typeface="Times New Roman" pitchFamily="18" charset="0"/>
                <a:ea typeface="MS Gothic" pitchFamily="49" charset="-128"/>
                <a:cs typeface="Times New Roman" pitchFamily="18" charset="0"/>
              </a:rPr>
              <a:t> </a:t>
            </a:r>
            <a:r>
              <a:rPr lang="en-GB" sz="2000" b="1" dirty="0" err="1">
                <a:solidFill>
                  <a:srgbClr val="FFFF00"/>
                </a:solidFill>
                <a:latin typeface="Times New Roman" pitchFamily="18" charset="0"/>
                <a:ea typeface="MS Gothic" pitchFamily="49" charset="-128"/>
                <a:cs typeface="Times New Roman" pitchFamily="18" charset="0"/>
              </a:rPr>
              <a:t>có</a:t>
            </a:r>
            <a:r>
              <a:rPr lang="en-GB" sz="2000" b="1" dirty="0">
                <a:solidFill>
                  <a:srgbClr val="FFFF00"/>
                </a:solidFill>
                <a:latin typeface="Times New Roman" pitchFamily="18" charset="0"/>
                <a:ea typeface="MS Gothic" pitchFamily="49" charset="-128"/>
                <a:cs typeface="Times New Roman" pitchFamily="18" charset="0"/>
              </a:rPr>
              <a:t> </a:t>
            </a:r>
            <a:r>
              <a:rPr lang="en-GB" sz="2000" b="1" dirty="0" err="1">
                <a:solidFill>
                  <a:srgbClr val="FFFF00"/>
                </a:solidFill>
                <a:latin typeface="Times New Roman" pitchFamily="18" charset="0"/>
                <a:ea typeface="MS Gothic" pitchFamily="49" charset="-128"/>
                <a:cs typeface="Times New Roman" pitchFamily="18" charset="0"/>
              </a:rPr>
              <a:t>từ</a:t>
            </a:r>
            <a:r>
              <a:rPr lang="en-GB" sz="2000" b="1" dirty="0">
                <a:solidFill>
                  <a:srgbClr val="FFFF00"/>
                </a:solidFill>
                <a:latin typeface="Times New Roman" pitchFamily="18" charset="0"/>
                <a:ea typeface="MS Gothic" pitchFamily="49" charset="-128"/>
                <a:cs typeface="Times New Roman" pitchFamily="18" charset="0"/>
              </a:rPr>
              <a:t> </a:t>
            </a:r>
            <a:r>
              <a:rPr lang="en-GB" sz="2000" b="1" dirty="0" err="1">
                <a:solidFill>
                  <a:srgbClr val="FFFF00"/>
                </a:solidFill>
                <a:latin typeface="Times New Roman" pitchFamily="18" charset="0"/>
                <a:ea typeface="MS Gothic" pitchFamily="49" charset="-128"/>
                <a:cs typeface="Times New Roman" pitchFamily="18" charset="0"/>
              </a:rPr>
              <a:t>trước</a:t>
            </a:r>
            <a:endParaRPr lang="en-GB" sz="2000" b="1" dirty="0">
              <a:solidFill>
                <a:srgbClr val="FFFF00"/>
              </a:solidFill>
              <a:latin typeface="Times New Roman" pitchFamily="18" charset="0"/>
              <a:ea typeface="MS Gothic" pitchFamily="49" charset="-128"/>
              <a:cs typeface="Times New Roman" pitchFamily="18" charset="0"/>
            </a:endParaRPr>
          </a:p>
          <a:p>
            <a:pPr algn="ctr" defTabSz="410003" fontAlgn="base">
              <a:spcBef>
                <a:spcPts val="1124"/>
              </a:spcBef>
              <a:spcAft>
                <a:spcPct val="0"/>
              </a:spcAft>
              <a:buClr>
                <a:srgbClr val="FFFF00"/>
              </a:buClr>
              <a:tabLst>
                <a:tab pos="0" algn="l"/>
                <a:tab pos="818478" algn="l"/>
                <a:tab pos="1638547" algn="l"/>
                <a:tab pos="2458611" algn="l"/>
                <a:tab pos="3278678" algn="l"/>
                <a:tab pos="4098743" algn="l"/>
                <a:tab pos="4918811" algn="l"/>
                <a:tab pos="5737290" algn="l"/>
                <a:tab pos="6557357" algn="l"/>
                <a:tab pos="7377422" algn="l"/>
                <a:tab pos="8197489" algn="l"/>
                <a:tab pos="9017554" algn="l"/>
              </a:tabLst>
            </a:pPr>
            <a:r>
              <a:rPr lang="en-GB" sz="2000" b="1" dirty="0" err="1">
                <a:solidFill>
                  <a:srgbClr val="FFFF00"/>
                </a:solidFill>
                <a:latin typeface="Times New Roman" pitchFamily="18" charset="0"/>
                <a:ea typeface="MS Gothic" pitchFamily="49" charset="-128"/>
                <a:cs typeface="Times New Roman" pitchFamily="18" charset="0"/>
              </a:rPr>
              <a:t>Một</a:t>
            </a:r>
            <a:r>
              <a:rPr lang="en-GB" sz="2000" b="1" dirty="0">
                <a:solidFill>
                  <a:srgbClr val="FFFF00"/>
                </a:solidFill>
                <a:latin typeface="Times New Roman" pitchFamily="18" charset="0"/>
                <a:ea typeface="MS Gothic" pitchFamily="49" charset="-128"/>
                <a:cs typeface="Times New Roman" pitchFamily="18" charset="0"/>
              </a:rPr>
              <a:t> </a:t>
            </a:r>
            <a:r>
              <a:rPr lang="en-GB" sz="2000" b="1" dirty="0" err="1">
                <a:solidFill>
                  <a:srgbClr val="FFFF00"/>
                </a:solidFill>
                <a:latin typeface="Times New Roman" pitchFamily="18" charset="0"/>
                <a:ea typeface="MS Gothic" pitchFamily="49" charset="-128"/>
                <a:cs typeface="Times New Roman" pitchFamily="18" charset="0"/>
              </a:rPr>
              <a:t>Thân</a:t>
            </a:r>
            <a:r>
              <a:rPr lang="en-GB" sz="2000" b="1" dirty="0">
                <a:solidFill>
                  <a:srgbClr val="FFFF00"/>
                </a:solidFill>
                <a:latin typeface="Times New Roman" pitchFamily="18" charset="0"/>
                <a:ea typeface="MS Gothic" pitchFamily="49" charset="-128"/>
                <a:cs typeface="Times New Roman" pitchFamily="18" charset="0"/>
              </a:rPr>
              <a:t> </a:t>
            </a:r>
            <a:r>
              <a:rPr lang="en-GB" sz="2000" b="1" dirty="0" err="1">
                <a:solidFill>
                  <a:srgbClr val="FFFF00"/>
                </a:solidFill>
                <a:latin typeface="Times New Roman" pitchFamily="18" charset="0"/>
                <a:ea typeface="MS Gothic" pitchFamily="49" charset="-128"/>
                <a:cs typeface="Times New Roman" pitchFamily="18" charset="0"/>
              </a:rPr>
              <a:t>vị</a:t>
            </a:r>
            <a:r>
              <a:rPr lang="en-GB" sz="2000" b="1" dirty="0">
                <a:solidFill>
                  <a:srgbClr val="FFFF00"/>
                </a:solidFill>
                <a:latin typeface="Times New Roman" pitchFamily="18" charset="0"/>
                <a:ea typeface="MS Gothic" pitchFamily="49" charset="-128"/>
                <a:cs typeface="Times New Roman" pitchFamily="18" charset="0"/>
              </a:rPr>
              <a:t> </a:t>
            </a:r>
            <a:r>
              <a:rPr lang="en-GB" sz="2000" b="1" dirty="0" err="1">
                <a:solidFill>
                  <a:srgbClr val="FFFF00"/>
                </a:solidFill>
                <a:latin typeface="Times New Roman" pitchFamily="18" charset="0"/>
                <a:ea typeface="MS Gothic" pitchFamily="49" charset="-128"/>
                <a:cs typeface="Times New Roman" pitchFamily="18" charset="0"/>
              </a:rPr>
              <a:t>Riêng</a:t>
            </a:r>
            <a:r>
              <a:rPr lang="en-GB" sz="2000" b="1" dirty="0">
                <a:solidFill>
                  <a:srgbClr val="FFFF00"/>
                </a:solidFill>
                <a:latin typeface="Times New Roman" pitchFamily="18" charset="0"/>
                <a:ea typeface="MS Gothic" pitchFamily="49" charset="-128"/>
                <a:cs typeface="Times New Roman" pitchFamily="18" charset="0"/>
              </a:rPr>
              <a:t> </a:t>
            </a:r>
            <a:r>
              <a:rPr lang="en-GB" sz="2000" b="1" dirty="0" err="1">
                <a:solidFill>
                  <a:srgbClr val="FFFF00"/>
                </a:solidFill>
                <a:latin typeface="Times New Roman" pitchFamily="18" charset="0"/>
                <a:ea typeface="MS Gothic" pitchFamily="49" charset="-128"/>
                <a:cs typeface="Times New Roman" pitchFamily="18" charset="0"/>
              </a:rPr>
              <a:t>biệt</a:t>
            </a:r>
            <a:r>
              <a:rPr lang="en-GB" sz="2000" b="1" dirty="0">
                <a:solidFill>
                  <a:srgbClr val="FFFF00"/>
                </a:solidFill>
                <a:latin typeface="Times New Roman" pitchFamily="18" charset="0"/>
                <a:ea typeface="MS Gothic" pitchFamily="49" charset="-128"/>
                <a:cs typeface="Times New Roman" pitchFamily="18" charset="0"/>
              </a:rPr>
              <a:t> </a:t>
            </a:r>
          </a:p>
          <a:p>
            <a:pPr algn="ctr" defTabSz="410003" fontAlgn="base">
              <a:spcBef>
                <a:spcPts val="1124"/>
              </a:spcBef>
              <a:spcAft>
                <a:spcPct val="0"/>
              </a:spcAft>
              <a:buClr>
                <a:srgbClr val="FFFF00"/>
              </a:buClr>
              <a:tabLst>
                <a:tab pos="0" algn="l"/>
                <a:tab pos="818478" algn="l"/>
                <a:tab pos="1638547" algn="l"/>
                <a:tab pos="2458611" algn="l"/>
                <a:tab pos="3278678" algn="l"/>
                <a:tab pos="4098743" algn="l"/>
                <a:tab pos="4918811" algn="l"/>
                <a:tab pos="5737290" algn="l"/>
                <a:tab pos="6557357" algn="l"/>
                <a:tab pos="7377422" algn="l"/>
                <a:tab pos="8197489" algn="l"/>
                <a:tab pos="9017554" algn="l"/>
              </a:tabLst>
            </a:pPr>
            <a:r>
              <a:rPr lang="en-GB" sz="2000" b="1" dirty="0" err="1">
                <a:solidFill>
                  <a:srgbClr val="FFFF00"/>
                </a:solidFill>
                <a:latin typeface="Times New Roman" pitchFamily="18" charset="0"/>
                <a:ea typeface="MS Gothic" pitchFamily="49" charset="-128"/>
                <a:cs typeface="Times New Roman" pitchFamily="18" charset="0"/>
              </a:rPr>
              <a:t>Ngài</a:t>
            </a:r>
            <a:r>
              <a:rPr lang="en-GB" sz="2000" b="1" dirty="0">
                <a:solidFill>
                  <a:srgbClr val="FFFF00"/>
                </a:solidFill>
                <a:latin typeface="Times New Roman" pitchFamily="18" charset="0"/>
                <a:ea typeface="MS Gothic" pitchFamily="49" charset="-128"/>
                <a:cs typeface="Times New Roman" pitchFamily="18" charset="0"/>
              </a:rPr>
              <a:t>  </a:t>
            </a:r>
            <a:r>
              <a:rPr lang="en-GB" sz="2000" b="1" dirty="0" err="1">
                <a:solidFill>
                  <a:srgbClr val="FFFF00"/>
                </a:solidFill>
                <a:latin typeface="Times New Roman" pitchFamily="18" charset="0"/>
                <a:ea typeface="MS Gothic" pitchFamily="49" charset="-128"/>
                <a:cs typeface="Times New Roman" pitchFamily="18" charset="0"/>
              </a:rPr>
              <a:t>Đã</a:t>
            </a:r>
            <a:r>
              <a:rPr lang="en-GB" sz="2000" b="1" dirty="0">
                <a:solidFill>
                  <a:srgbClr val="FFFF00"/>
                </a:solidFill>
                <a:latin typeface="Times New Roman" pitchFamily="18" charset="0"/>
                <a:ea typeface="MS Gothic" pitchFamily="49" charset="-128"/>
                <a:cs typeface="Times New Roman" pitchFamily="18" charset="0"/>
              </a:rPr>
              <a:t> </a:t>
            </a:r>
            <a:r>
              <a:rPr lang="en-GB" sz="2000" b="1" dirty="0" err="1">
                <a:solidFill>
                  <a:srgbClr val="FFFF00"/>
                </a:solidFill>
                <a:latin typeface="Times New Roman" pitchFamily="18" charset="0"/>
                <a:ea typeface="MS Gothic" pitchFamily="49" charset="-128"/>
                <a:cs typeface="Times New Roman" pitchFamily="18" charset="0"/>
              </a:rPr>
              <a:t>và</a:t>
            </a:r>
            <a:r>
              <a:rPr lang="en-GB" sz="2000" b="1" dirty="0">
                <a:solidFill>
                  <a:srgbClr val="FFFF00"/>
                </a:solidFill>
                <a:latin typeface="Times New Roman" pitchFamily="18" charset="0"/>
                <a:ea typeface="MS Gothic" pitchFamily="49" charset="-128"/>
                <a:cs typeface="Times New Roman" pitchFamily="18" charset="0"/>
              </a:rPr>
              <a:t> LÀ </a:t>
            </a:r>
            <a:r>
              <a:rPr lang="en-GB" sz="2000" b="1" dirty="0" err="1">
                <a:solidFill>
                  <a:srgbClr val="FFFF00"/>
                </a:solidFill>
                <a:latin typeface="Times New Roman" pitchFamily="18" charset="0"/>
                <a:ea typeface="MS Gothic" pitchFamily="49" charset="-128"/>
                <a:cs typeface="Times New Roman" pitchFamily="18" charset="0"/>
              </a:rPr>
              <a:t>Đức</a:t>
            </a:r>
            <a:r>
              <a:rPr lang="en-GB" sz="2000" b="1" dirty="0">
                <a:solidFill>
                  <a:srgbClr val="FFFF00"/>
                </a:solidFill>
                <a:latin typeface="Times New Roman" pitchFamily="18" charset="0"/>
                <a:ea typeface="MS Gothic" pitchFamily="49" charset="-128"/>
                <a:cs typeface="Times New Roman" pitchFamily="18" charset="0"/>
              </a:rPr>
              <a:t> </a:t>
            </a:r>
            <a:r>
              <a:rPr lang="en-GB" sz="2000" b="1" dirty="0" err="1">
                <a:solidFill>
                  <a:srgbClr val="FFFF00"/>
                </a:solidFill>
                <a:latin typeface="Times New Roman" pitchFamily="18" charset="0"/>
                <a:ea typeface="MS Gothic" pitchFamily="49" charset="-128"/>
                <a:cs typeface="Times New Roman" pitchFamily="18" charset="0"/>
              </a:rPr>
              <a:t>Chúa</a:t>
            </a:r>
            <a:r>
              <a:rPr lang="en-GB" sz="2000" b="1" dirty="0">
                <a:solidFill>
                  <a:srgbClr val="FFFF00"/>
                </a:solidFill>
                <a:latin typeface="Times New Roman" pitchFamily="18" charset="0"/>
                <a:ea typeface="MS Gothic" pitchFamily="49" charset="-128"/>
                <a:cs typeface="Times New Roman" pitchFamily="18" charset="0"/>
              </a:rPr>
              <a:t> </a:t>
            </a:r>
            <a:r>
              <a:rPr lang="en-GB" sz="2000" b="1" dirty="0" err="1">
                <a:solidFill>
                  <a:srgbClr val="FFFF00"/>
                </a:solidFill>
                <a:latin typeface="Times New Roman" pitchFamily="18" charset="0"/>
                <a:ea typeface="MS Gothic" pitchFamily="49" charset="-128"/>
                <a:cs typeface="Times New Roman" pitchFamily="18" charset="0"/>
              </a:rPr>
              <a:t>Trời</a:t>
            </a:r>
            <a:r>
              <a:rPr lang="en-GB" sz="2000" b="1" dirty="0">
                <a:solidFill>
                  <a:srgbClr val="FFFF00"/>
                </a:solidFill>
                <a:latin typeface="Times New Roman" pitchFamily="18" charset="0"/>
                <a:ea typeface="MS Gothic" pitchFamily="49" charset="-128"/>
                <a:cs typeface="Times New Roman" pitchFamily="18" charset="0"/>
              </a:rPr>
              <a:t> </a:t>
            </a:r>
          </a:p>
        </p:txBody>
      </p:sp>
      <p:sp>
        <p:nvSpPr>
          <p:cNvPr id="24" name="Text Box 16"/>
          <p:cNvSpPr txBox="1">
            <a:spLocks noChangeArrowheads="1"/>
          </p:cNvSpPr>
          <p:nvPr/>
        </p:nvSpPr>
        <p:spPr bwMode="auto">
          <a:xfrm>
            <a:off x="973140" y="3459170"/>
            <a:ext cx="4095750" cy="1026089"/>
          </a:xfrm>
          <a:prstGeom prst="rect">
            <a:avLst/>
          </a:prstGeom>
          <a:noFill/>
          <a:ln w="9525">
            <a:noFill/>
            <a:round/>
            <a:headEnd/>
            <a:tailEnd/>
          </a:ln>
        </p:spPr>
        <p:txBody>
          <a:bodyPr lIns="80691" tIns="41958" rIns="80691" bIns="41958">
            <a:spAutoFit/>
          </a:bodyPr>
          <a:lstStyle/>
          <a:p>
            <a:pPr algn="ctr" defTabSz="410003" fontAlgn="base">
              <a:spcBef>
                <a:spcPts val="1124"/>
              </a:spcBef>
              <a:spcAft>
                <a:spcPct val="0"/>
              </a:spcAft>
              <a:buClr>
                <a:srgbClr val="618FFD"/>
              </a:buClr>
              <a:tabLst>
                <a:tab pos="0" algn="l"/>
                <a:tab pos="818478" algn="l"/>
                <a:tab pos="1638547" algn="l"/>
                <a:tab pos="2458611" algn="l"/>
                <a:tab pos="3278678" algn="l"/>
                <a:tab pos="4098743" algn="l"/>
                <a:tab pos="4918811" algn="l"/>
                <a:tab pos="5737290" algn="l"/>
                <a:tab pos="6557357" algn="l"/>
                <a:tab pos="7377422" algn="l"/>
                <a:tab pos="8197489" algn="l"/>
                <a:tab pos="9017554" algn="l"/>
              </a:tabLst>
            </a:pPr>
            <a:r>
              <a:rPr lang="en-GB" sz="2800" b="1" dirty="0" err="1">
                <a:solidFill>
                  <a:srgbClr val="618FFD"/>
                </a:solidFill>
                <a:latin typeface="Comic Sans MS" pitchFamily="66" charset="0"/>
                <a:ea typeface="MS Gothic" pitchFamily="49" charset="-128"/>
                <a:cs typeface="Arial" charset="0"/>
              </a:rPr>
              <a:t>câu</a:t>
            </a:r>
            <a:r>
              <a:rPr lang="en-GB" sz="2800" b="1" dirty="0">
                <a:solidFill>
                  <a:srgbClr val="618FFD"/>
                </a:solidFill>
                <a:latin typeface="Comic Sans MS" pitchFamily="66" charset="0"/>
                <a:ea typeface="MS Gothic" pitchFamily="49" charset="-128"/>
                <a:cs typeface="Arial" charset="0"/>
              </a:rPr>
              <a:t> 2</a:t>
            </a:r>
            <a:r>
              <a:rPr lang="en-GB" b="1" dirty="0">
                <a:solidFill>
                  <a:srgbClr val="618FFD"/>
                </a:solidFill>
                <a:latin typeface="Comic Sans MS" pitchFamily="66" charset="0"/>
                <a:ea typeface="MS Gothic" pitchFamily="49" charset="-128"/>
                <a:cs typeface="Arial" charset="0"/>
              </a:rPr>
              <a:t>:</a:t>
            </a:r>
            <a:r>
              <a:rPr lang="en-GB" b="1" dirty="0">
                <a:solidFill>
                  <a:srgbClr val="FFFF00"/>
                </a:solidFill>
                <a:latin typeface="Comic Sans MS" pitchFamily="66" charset="0"/>
                <a:ea typeface="MS Gothic" pitchFamily="49" charset="-128"/>
                <a:cs typeface="Arial" charset="0"/>
              </a:rPr>
              <a:t>                      </a:t>
            </a:r>
          </a:p>
          <a:p>
            <a:pPr algn="ctr" defTabSz="410003" fontAlgn="base">
              <a:spcBef>
                <a:spcPts val="1124"/>
              </a:spcBef>
              <a:spcAft>
                <a:spcPct val="0"/>
              </a:spcAft>
              <a:buClr>
                <a:srgbClr val="618FFD"/>
              </a:buClr>
              <a:tabLst>
                <a:tab pos="0" algn="l"/>
                <a:tab pos="818478" algn="l"/>
                <a:tab pos="1638547" algn="l"/>
                <a:tab pos="2458611" algn="l"/>
                <a:tab pos="3278678" algn="l"/>
                <a:tab pos="4098743" algn="l"/>
                <a:tab pos="4918811" algn="l"/>
                <a:tab pos="5737290" algn="l"/>
                <a:tab pos="6557357" algn="l"/>
                <a:tab pos="7377422" algn="l"/>
                <a:tab pos="8197489" algn="l"/>
                <a:tab pos="9017554" algn="l"/>
              </a:tabLst>
            </a:pPr>
            <a:r>
              <a:rPr lang="en-GB" b="1" dirty="0">
                <a:solidFill>
                  <a:srgbClr val="FFFF00"/>
                </a:solidFill>
                <a:latin typeface="Comic Sans MS" pitchFamily="66" charset="0"/>
                <a:ea typeface="MS Gothic" pitchFamily="49" charset="-128"/>
                <a:cs typeface="Arial" charset="0"/>
              </a:rPr>
              <a:t> </a:t>
            </a:r>
            <a:r>
              <a:rPr lang="en-GB" sz="2400" b="1" dirty="0" err="1">
                <a:solidFill>
                  <a:srgbClr val="FFFF00"/>
                </a:solidFill>
                <a:latin typeface="Comic Sans MS" pitchFamily="66" charset="0"/>
                <a:ea typeface="MS Gothic" pitchFamily="49" charset="-128"/>
                <a:cs typeface="Arial" charset="0"/>
              </a:rPr>
              <a:t>Cùng</a:t>
            </a:r>
            <a:r>
              <a:rPr lang="en-GB" sz="2400" b="1" dirty="0">
                <a:solidFill>
                  <a:srgbClr val="FFFF00"/>
                </a:solidFill>
                <a:latin typeface="Comic Sans MS" pitchFamily="66" charset="0"/>
                <a:ea typeface="MS Gothic" pitchFamily="49" charset="-128"/>
                <a:cs typeface="Arial" charset="0"/>
              </a:rPr>
              <a:t> </a:t>
            </a:r>
            <a:r>
              <a:rPr lang="en-GB" sz="2400" b="1" dirty="0" err="1">
                <a:solidFill>
                  <a:srgbClr val="FFFF00"/>
                </a:solidFill>
                <a:latin typeface="Comic Sans MS" pitchFamily="66" charset="0"/>
                <a:ea typeface="MS Gothic" pitchFamily="49" charset="-128"/>
                <a:cs typeface="Arial" charset="0"/>
              </a:rPr>
              <a:t>Hiện</a:t>
            </a:r>
            <a:r>
              <a:rPr lang="en-GB" sz="2400" b="1" dirty="0">
                <a:solidFill>
                  <a:srgbClr val="FFFF00"/>
                </a:solidFill>
                <a:latin typeface="Comic Sans MS" pitchFamily="66" charset="0"/>
                <a:ea typeface="MS Gothic" pitchFamily="49" charset="-128"/>
                <a:cs typeface="Arial" charset="0"/>
              </a:rPr>
              <a:t> </a:t>
            </a:r>
            <a:r>
              <a:rPr lang="en-GB" sz="2400" b="1" dirty="0" err="1">
                <a:solidFill>
                  <a:srgbClr val="FFFF00"/>
                </a:solidFill>
                <a:latin typeface="Comic Sans MS" pitchFamily="66" charset="0"/>
                <a:ea typeface="MS Gothic" pitchFamily="49" charset="-128"/>
                <a:cs typeface="Arial" charset="0"/>
              </a:rPr>
              <a:t>hữu</a:t>
            </a:r>
            <a:r>
              <a:rPr lang="en-GB" sz="2400" b="1" dirty="0">
                <a:solidFill>
                  <a:srgbClr val="FFFF00"/>
                </a:solidFill>
                <a:latin typeface="Comic Sans MS" pitchFamily="66" charset="0"/>
                <a:ea typeface="MS Gothic" pitchFamily="49" charset="-128"/>
                <a:cs typeface="Arial" charset="0"/>
              </a:rPr>
              <a:t> </a:t>
            </a:r>
            <a:r>
              <a:rPr lang="en-GB" sz="2400" b="1" dirty="0" err="1">
                <a:solidFill>
                  <a:srgbClr val="FFFF00"/>
                </a:solidFill>
                <a:latin typeface="Comic Sans MS" pitchFamily="66" charset="0"/>
                <a:ea typeface="MS Gothic" pitchFamily="49" charset="-128"/>
                <a:cs typeface="Arial" charset="0"/>
              </a:rPr>
              <a:t>Đời</a:t>
            </a:r>
            <a:r>
              <a:rPr lang="en-GB" sz="2400" b="1" dirty="0">
                <a:solidFill>
                  <a:srgbClr val="FFFF00"/>
                </a:solidFill>
                <a:latin typeface="Comic Sans MS" pitchFamily="66" charset="0"/>
                <a:ea typeface="MS Gothic" pitchFamily="49" charset="-128"/>
                <a:cs typeface="Arial" charset="0"/>
              </a:rPr>
              <a:t> </a:t>
            </a:r>
            <a:r>
              <a:rPr lang="en-GB" sz="2400" b="1" dirty="0" err="1">
                <a:solidFill>
                  <a:srgbClr val="FFFF00"/>
                </a:solidFill>
                <a:latin typeface="Comic Sans MS" pitchFamily="66" charset="0"/>
                <a:ea typeface="MS Gothic" pitchFamily="49" charset="-128"/>
                <a:cs typeface="Arial" charset="0"/>
              </a:rPr>
              <a:t>đời</a:t>
            </a:r>
            <a:endParaRPr lang="en-GB" sz="2400" b="1" dirty="0">
              <a:solidFill>
                <a:srgbClr val="FFFF00"/>
              </a:solidFill>
              <a:latin typeface="Comic Sans MS" pitchFamily="66" charset="0"/>
              <a:ea typeface="MS Gothic" pitchFamily="49" charset="-128"/>
              <a:cs typeface="Arial" charset="0"/>
            </a:endParaRPr>
          </a:p>
        </p:txBody>
      </p:sp>
    </p:spTree>
    <p:extLst>
      <p:ext uri="{BB962C8B-B14F-4D97-AF65-F5344CB8AC3E}">
        <p14:creationId xmlns:p14="http://schemas.microsoft.com/office/powerpoint/2010/main" val="326316666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27658"/>
                                        </p:tgtEl>
                                        <p:attrNameLst>
                                          <p:attrName>style.visibility</p:attrName>
                                        </p:attrNameLst>
                                      </p:cBhvr>
                                      <p:to>
                                        <p:strVal val="visible"/>
                                      </p:to>
                                    </p:set>
                                    <p:animEffect transition="in" filter="fade">
                                      <p:cBhvr>
                                        <p:cTn id="7" dur="1000"/>
                                        <p:tgtEl>
                                          <p:spTgt spid="27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0770" name="Picture 5" descr="John 1.3 jesus creating_adam.jpg"/>
          <p:cNvPicPr>
            <a:picLocks noChangeAspect="1"/>
          </p:cNvPicPr>
          <p:nvPr/>
        </p:nvPicPr>
        <p:blipFill>
          <a:blip r:embed="rId3" cstate="print"/>
          <a:srcRect l="2223" t="1125"/>
          <a:stretch>
            <a:fillRect/>
          </a:stretch>
        </p:blipFill>
        <p:spPr bwMode="auto">
          <a:xfrm>
            <a:off x="0" y="0"/>
            <a:ext cx="9144000" cy="6858000"/>
          </a:xfrm>
          <a:prstGeom prst="rect">
            <a:avLst/>
          </a:prstGeom>
          <a:noFill/>
          <a:ln w="9525">
            <a:noFill/>
            <a:miter lim="800000"/>
            <a:headEnd/>
            <a:tailEnd/>
          </a:ln>
        </p:spPr>
      </p:pic>
      <p:sp>
        <p:nvSpPr>
          <p:cNvPr id="22530" name="Rectangle 2"/>
          <p:cNvSpPr>
            <a:spLocks noGrp="1" noChangeArrowheads="1"/>
          </p:cNvSpPr>
          <p:nvPr>
            <p:ph type="title"/>
          </p:nvPr>
        </p:nvSpPr>
        <p:spPr>
          <a:xfrm>
            <a:off x="0" y="0"/>
            <a:ext cx="2895600" cy="4648200"/>
          </a:xfrm>
        </p:spPr>
        <p:txBody>
          <a:bodyPr>
            <a:normAutofit/>
          </a:bodyPr>
          <a:lstStyle/>
          <a:p>
            <a:pPr eaLnBrk="1" hangingPunct="1">
              <a:defRPr/>
            </a:pPr>
            <a:r>
              <a:rPr lang="en-US" sz="4000" dirty="0" err="1">
                <a:solidFill>
                  <a:schemeClr val="bg1"/>
                </a:solidFill>
                <a:effectLst>
                  <a:outerShdw blurRad="38100" dist="38100" dir="2700000" algn="tl">
                    <a:srgbClr val="C0C0C0"/>
                  </a:outerShdw>
                </a:effectLst>
              </a:rPr>
              <a:t>Chúa</a:t>
            </a:r>
            <a:r>
              <a:rPr lang="en-US" sz="4000" dirty="0">
                <a:solidFill>
                  <a:schemeClr val="bg1"/>
                </a:solidFill>
                <a:effectLst>
                  <a:outerShdw blurRad="38100" dist="38100" dir="2700000" algn="tl">
                    <a:srgbClr val="C0C0C0"/>
                  </a:outerShdw>
                </a:effectLst>
              </a:rPr>
              <a:t> Jesus </a:t>
            </a:r>
            <a:r>
              <a:rPr lang="en-US" sz="4000" dirty="0" err="1">
                <a:solidFill>
                  <a:schemeClr val="bg1"/>
                </a:solidFill>
                <a:effectLst>
                  <a:outerShdw blurRad="38100" dist="38100" dir="2700000" algn="tl">
                    <a:srgbClr val="C0C0C0"/>
                  </a:outerShdw>
                </a:effectLst>
              </a:rPr>
              <a:t>tạo</a:t>
            </a:r>
            <a:r>
              <a:rPr lang="en-US" sz="4000" dirty="0">
                <a:solidFill>
                  <a:schemeClr val="bg1"/>
                </a:solidFill>
                <a:effectLst>
                  <a:outerShdw blurRad="38100" dist="38100" dir="2700000" algn="tl">
                    <a:srgbClr val="C0C0C0"/>
                  </a:outerShdw>
                </a:effectLst>
              </a:rPr>
              <a:t> </a:t>
            </a:r>
            <a:r>
              <a:rPr lang="en-US" sz="4000" dirty="0" err="1">
                <a:solidFill>
                  <a:schemeClr val="bg1"/>
                </a:solidFill>
                <a:effectLst>
                  <a:outerShdw blurRad="38100" dist="38100" dir="2700000" algn="tl">
                    <a:srgbClr val="C0C0C0"/>
                  </a:outerShdw>
                </a:effectLst>
              </a:rPr>
              <a:t>nên</a:t>
            </a:r>
            <a:r>
              <a:rPr lang="en-US" sz="4000" dirty="0">
                <a:solidFill>
                  <a:schemeClr val="bg1"/>
                </a:solidFill>
                <a:effectLst>
                  <a:outerShdw blurRad="38100" dist="38100" dir="2700000" algn="tl">
                    <a:srgbClr val="C0C0C0"/>
                  </a:outerShdw>
                </a:effectLst>
              </a:rPr>
              <a:t> </a:t>
            </a:r>
            <a:r>
              <a:rPr lang="en-US" sz="4000" dirty="0" err="1">
                <a:solidFill>
                  <a:schemeClr val="bg1"/>
                </a:solidFill>
                <a:effectLst>
                  <a:outerShdw blurRad="38100" dist="38100" dir="2700000" algn="tl">
                    <a:srgbClr val="C0C0C0"/>
                  </a:outerShdw>
                </a:effectLst>
              </a:rPr>
              <a:t>Ađam</a:t>
            </a:r>
            <a:r>
              <a:rPr lang="en-US" sz="4000" dirty="0">
                <a:solidFill>
                  <a:schemeClr val="bg1"/>
                </a:solidFill>
                <a:effectLst>
                  <a:outerShdw blurRad="38100" dist="38100" dir="2700000" algn="tl">
                    <a:srgbClr val="C0C0C0"/>
                  </a:outerShdw>
                </a:effectLst>
              </a:rPr>
              <a:t> </a:t>
            </a:r>
            <a:r>
              <a:rPr lang="en-US" sz="4000" dirty="0" err="1">
                <a:solidFill>
                  <a:schemeClr val="bg1"/>
                </a:solidFill>
                <a:effectLst>
                  <a:outerShdw blurRad="38100" dist="38100" dir="2700000" algn="tl">
                    <a:srgbClr val="C0C0C0"/>
                  </a:outerShdw>
                </a:effectLst>
              </a:rPr>
              <a:t>từ</a:t>
            </a:r>
            <a:r>
              <a:rPr lang="en-US" sz="4000" dirty="0">
                <a:solidFill>
                  <a:schemeClr val="bg1"/>
                </a:solidFill>
                <a:effectLst>
                  <a:outerShdw blurRad="38100" dist="38100" dir="2700000" algn="tl">
                    <a:srgbClr val="C0C0C0"/>
                  </a:outerShdw>
                </a:effectLst>
              </a:rPr>
              <a:t> </a:t>
            </a:r>
            <a:r>
              <a:rPr lang="en-US" sz="4000" dirty="0" err="1">
                <a:solidFill>
                  <a:schemeClr val="bg1"/>
                </a:solidFill>
                <a:effectLst>
                  <a:outerShdw blurRad="38100" dist="38100" dir="2700000" algn="tl">
                    <a:srgbClr val="C0C0C0"/>
                  </a:outerShdw>
                </a:effectLst>
              </a:rPr>
              <a:t>bụi</a:t>
            </a:r>
            <a:r>
              <a:rPr lang="en-US" sz="4000" dirty="0">
                <a:solidFill>
                  <a:schemeClr val="bg1"/>
                </a:solidFill>
                <a:effectLst>
                  <a:outerShdw blurRad="38100" dist="38100" dir="2700000" algn="tl">
                    <a:srgbClr val="C0C0C0"/>
                  </a:outerShdw>
                </a:effectLst>
              </a:rPr>
              <a:t> </a:t>
            </a:r>
            <a:r>
              <a:rPr lang="en-US" sz="4000" dirty="0" err="1">
                <a:solidFill>
                  <a:schemeClr val="bg1"/>
                </a:solidFill>
                <a:effectLst>
                  <a:outerShdw blurRad="38100" dist="38100" dir="2700000" algn="tl">
                    <a:srgbClr val="C0C0C0"/>
                  </a:outerShdw>
                </a:effectLst>
              </a:rPr>
              <a:t>đất</a:t>
            </a:r>
            <a:r>
              <a:rPr lang="en-US" sz="4000" dirty="0">
                <a:solidFill>
                  <a:schemeClr val="bg1"/>
                </a:solidFill>
                <a:effectLst>
                  <a:outerShdw blurRad="38100" dist="38100" dir="2700000" algn="tl">
                    <a:srgbClr val="C0C0C0"/>
                  </a:outerShdw>
                </a:effectLst>
              </a:rPr>
              <a:t> (</a:t>
            </a:r>
            <a:r>
              <a:rPr lang="en-US" sz="4000" dirty="0" err="1">
                <a:solidFill>
                  <a:schemeClr val="bg1"/>
                </a:solidFill>
                <a:effectLst>
                  <a:outerShdw blurRad="38100" dist="38100" dir="2700000" algn="tl">
                    <a:srgbClr val="C0C0C0"/>
                  </a:outerShdw>
                </a:effectLst>
              </a:rPr>
              <a:t>Giăng</a:t>
            </a:r>
            <a:r>
              <a:rPr lang="en-US" sz="4000" dirty="0">
                <a:solidFill>
                  <a:schemeClr val="bg1"/>
                </a:solidFill>
                <a:effectLst>
                  <a:outerShdw blurRad="38100" dist="38100" dir="2700000" algn="tl">
                    <a:srgbClr val="C0C0C0"/>
                  </a:outerShdw>
                </a:effectLst>
              </a:rPr>
              <a:t> 1:3; </a:t>
            </a:r>
            <a:r>
              <a:rPr lang="en-US" sz="4000" dirty="0" err="1">
                <a:solidFill>
                  <a:schemeClr val="bg1"/>
                </a:solidFill>
                <a:effectLst>
                  <a:outerShdw blurRad="38100" dist="38100" dir="2700000" algn="tl">
                    <a:srgbClr val="C0C0C0"/>
                  </a:outerShdw>
                </a:effectLst>
              </a:rPr>
              <a:t>sáng</a:t>
            </a:r>
            <a:r>
              <a:rPr lang="en-US" sz="4000" dirty="0">
                <a:solidFill>
                  <a:schemeClr val="bg1"/>
                </a:solidFill>
                <a:effectLst>
                  <a:outerShdw blurRad="38100" dist="38100" dir="2700000" algn="tl">
                    <a:srgbClr val="C0C0C0"/>
                  </a:outerShdw>
                </a:effectLst>
              </a:rPr>
              <a:t> 2:7).</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1794" name="Picture 4" descr="Jesus Creator-Adam Eve.jpg"/>
          <p:cNvPicPr>
            <a:picLocks noChangeAspect="1"/>
          </p:cNvPicPr>
          <p:nvPr/>
        </p:nvPicPr>
        <p:blipFill>
          <a:blip r:embed="rId3" cstate="print"/>
          <a:srcRect l="5556"/>
          <a:stretch>
            <a:fillRect/>
          </a:stretch>
        </p:blipFill>
        <p:spPr bwMode="auto">
          <a:xfrm>
            <a:off x="1" y="0"/>
            <a:ext cx="9221788" cy="6858000"/>
          </a:xfrm>
          <a:prstGeom prst="rect">
            <a:avLst/>
          </a:prstGeom>
          <a:noFill/>
          <a:ln w="9525">
            <a:noFill/>
            <a:miter lim="800000"/>
            <a:headEnd/>
            <a:tailEnd/>
          </a:ln>
        </p:spPr>
      </p:pic>
      <p:sp>
        <p:nvSpPr>
          <p:cNvPr id="2" name="Title 1"/>
          <p:cNvSpPr>
            <a:spLocks noGrp="1"/>
          </p:cNvSpPr>
          <p:nvPr>
            <p:ph type="title"/>
          </p:nvPr>
        </p:nvSpPr>
        <p:spPr>
          <a:xfrm>
            <a:off x="4953000" y="3124200"/>
            <a:ext cx="4114800" cy="3581400"/>
          </a:xfrm>
        </p:spPr>
        <p:txBody>
          <a:bodyPr/>
          <a:lstStyle/>
          <a:p>
            <a:pPr>
              <a:defRPr/>
            </a:pPr>
            <a:r>
              <a:rPr lang="en-US" dirty="0" err="1" smtClean="0">
                <a:effectLst>
                  <a:outerShdw blurRad="38100" dist="38100" dir="2700000" algn="tl">
                    <a:srgbClr val="DDDDDD"/>
                  </a:outerShdw>
                </a:effectLst>
                <a:ea typeface="ＭＳ Ｐゴシック" charset="0"/>
              </a:rPr>
              <a:t>Chúa</a:t>
            </a:r>
            <a:r>
              <a:rPr lang="en-US" dirty="0" smtClean="0">
                <a:effectLst>
                  <a:outerShdw blurRad="38100" dist="38100" dir="2700000" algn="tl">
                    <a:srgbClr val="DDDDDD"/>
                  </a:outerShdw>
                </a:effectLst>
                <a:ea typeface="ＭＳ Ｐゴシック" charset="0"/>
              </a:rPr>
              <a:t> Jesus </a:t>
            </a:r>
            <a:r>
              <a:rPr lang="en-US" dirty="0" err="1" smtClean="0">
                <a:effectLst>
                  <a:outerShdw blurRad="38100" dist="38100" dir="2700000" algn="tl">
                    <a:srgbClr val="DDDDDD"/>
                  </a:outerShdw>
                </a:effectLst>
                <a:ea typeface="ＭＳ Ｐゴシック" charset="0"/>
              </a:rPr>
              <a:t>tạo</a:t>
            </a:r>
            <a:r>
              <a:rPr lang="en-US" dirty="0" smtClean="0">
                <a:effectLst>
                  <a:outerShdw blurRad="38100" dist="38100" dir="2700000" algn="tl">
                    <a:srgbClr val="DDDDDD"/>
                  </a:outerShdw>
                </a:effectLst>
                <a:ea typeface="ＭＳ Ｐゴシック" charset="0"/>
              </a:rPr>
              <a:t> </a:t>
            </a:r>
            <a:r>
              <a:rPr lang="en-US" dirty="0" err="1" smtClean="0">
                <a:effectLst>
                  <a:outerShdw blurRad="38100" dist="38100" dir="2700000" algn="tl">
                    <a:srgbClr val="DDDDDD"/>
                  </a:outerShdw>
                </a:effectLst>
                <a:ea typeface="ＭＳ Ｐゴシック" charset="0"/>
              </a:rPr>
              <a:t>dựng</a:t>
            </a:r>
            <a:r>
              <a:rPr lang="en-US" dirty="0" smtClean="0">
                <a:effectLst>
                  <a:outerShdw blurRad="38100" dist="38100" dir="2700000" algn="tl">
                    <a:srgbClr val="DDDDDD"/>
                  </a:outerShdw>
                </a:effectLst>
                <a:ea typeface="ＭＳ Ｐゴシック" charset="0"/>
              </a:rPr>
              <a:t> </a:t>
            </a:r>
            <a:r>
              <a:rPr lang="en-US" dirty="0" err="1" smtClean="0">
                <a:effectLst>
                  <a:outerShdw blurRad="38100" dist="38100" dir="2700000" algn="tl">
                    <a:srgbClr val="DDDDDD"/>
                  </a:outerShdw>
                </a:effectLst>
                <a:ea typeface="ＭＳ Ｐゴシック" charset="0"/>
              </a:rPr>
              <a:t>Ađam</a:t>
            </a:r>
            <a:r>
              <a:rPr lang="en-US" dirty="0" smtClean="0">
                <a:effectLst>
                  <a:outerShdw blurRad="38100" dist="38100" dir="2700000" algn="tl">
                    <a:srgbClr val="DDDDDD"/>
                  </a:outerShdw>
                </a:effectLst>
                <a:ea typeface="ＭＳ Ｐゴシック" charset="0"/>
              </a:rPr>
              <a:t> </a:t>
            </a:r>
            <a:r>
              <a:rPr lang="en-US" dirty="0" err="1" smtClean="0">
                <a:effectLst>
                  <a:outerShdw blurRad="38100" dist="38100" dir="2700000" algn="tl">
                    <a:srgbClr val="DDDDDD"/>
                  </a:outerShdw>
                </a:effectLst>
                <a:ea typeface="ＭＳ Ｐゴシック" charset="0"/>
              </a:rPr>
              <a:t>và</a:t>
            </a:r>
            <a:r>
              <a:rPr lang="en-US" dirty="0" smtClean="0">
                <a:effectLst>
                  <a:outerShdw blurRad="38100" dist="38100" dir="2700000" algn="tl">
                    <a:srgbClr val="DDDDDD"/>
                  </a:outerShdw>
                </a:effectLst>
                <a:ea typeface="ＭＳ Ｐゴシック" charset="0"/>
              </a:rPr>
              <a:t> </a:t>
            </a:r>
            <a:r>
              <a:rPr lang="en-US" dirty="0" err="1" smtClean="0">
                <a:effectLst>
                  <a:outerShdw blurRad="38100" dist="38100" dir="2700000" algn="tl">
                    <a:srgbClr val="DDDDDD"/>
                  </a:outerShdw>
                </a:effectLst>
                <a:ea typeface="ＭＳ Ｐゴシック" charset="0"/>
              </a:rPr>
              <a:t>êva</a:t>
            </a:r>
            <a:r>
              <a:rPr lang="en-US" dirty="0" smtClean="0">
                <a:effectLst>
                  <a:outerShdw blurRad="38100" dist="38100" dir="2700000" algn="tl">
                    <a:srgbClr val="DDDDDD"/>
                  </a:outerShdw>
                </a:effectLst>
                <a:ea typeface="ＭＳ Ｐゴシック" charset="0"/>
              </a:rPr>
              <a:t> (</a:t>
            </a:r>
            <a:r>
              <a:rPr lang="en-US" dirty="0" err="1" smtClean="0">
                <a:solidFill>
                  <a:schemeClr val="bg1"/>
                </a:solidFill>
                <a:effectLst>
                  <a:outerShdw blurRad="38100" dist="38100" dir="2700000" algn="tl">
                    <a:srgbClr val="DDDDDD"/>
                  </a:outerShdw>
                </a:effectLst>
                <a:ea typeface="ＭＳ Ｐゴシック" charset="0"/>
              </a:rPr>
              <a:t>giăng</a:t>
            </a:r>
            <a:r>
              <a:rPr lang="en-US" dirty="0" smtClean="0">
                <a:solidFill>
                  <a:schemeClr val="bg1"/>
                </a:solidFill>
                <a:effectLst>
                  <a:outerShdw blurRad="38100" dist="38100" dir="2700000" algn="tl">
                    <a:srgbClr val="DDDDDD"/>
                  </a:outerShdw>
                </a:effectLst>
                <a:ea typeface="ＭＳ Ｐゴシック" charset="0"/>
              </a:rPr>
              <a:t> </a:t>
            </a:r>
            <a:r>
              <a:rPr lang="en-US" dirty="0">
                <a:solidFill>
                  <a:schemeClr val="bg1"/>
                </a:solidFill>
                <a:effectLst>
                  <a:outerShdw blurRad="38100" dist="38100" dir="2700000" algn="tl">
                    <a:srgbClr val="DDDDDD"/>
                  </a:outerShdw>
                </a:effectLst>
                <a:ea typeface="ＭＳ Ｐゴシック" charset="0"/>
              </a:rPr>
              <a:t>1:3; </a:t>
            </a:r>
            <a:r>
              <a:rPr lang="en-US" dirty="0" smtClean="0">
                <a:solidFill>
                  <a:schemeClr val="bg1"/>
                </a:solidFill>
                <a:effectLst>
                  <a:outerShdw blurRad="38100" dist="38100" dir="2700000" algn="tl">
                    <a:srgbClr val="DDDDDD"/>
                  </a:outerShdw>
                </a:effectLst>
                <a:ea typeface="ＭＳ Ｐゴシック" charset="0"/>
              </a:rPr>
              <a:t>sáng2:21-23</a:t>
            </a:r>
            <a:r>
              <a:rPr lang="en-US" dirty="0">
                <a:solidFill>
                  <a:schemeClr val="bg1"/>
                </a:solidFill>
                <a:effectLst>
                  <a:outerShdw blurRad="38100" dist="38100" dir="2700000" algn="tl">
                    <a:srgbClr val="DDDDDD"/>
                  </a:outerShdw>
                </a:effectLst>
                <a:ea typeface="ＭＳ Ｐゴシック" charset="0"/>
              </a:rPr>
              <a:t>)</a:t>
            </a:r>
            <a:endParaRPr lang="en-US" dirty="0">
              <a:effectLst>
                <a:outerShdw blurRad="38100" dist="38100" dir="2700000" algn="tl">
                  <a:srgbClr val="DDDDDD"/>
                </a:outerShdw>
              </a:effectLst>
              <a:ea typeface="ＭＳ Ｐゴシック" charset="0"/>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7" descr="Synagogue eat my flesh.jpg"/>
          <p:cNvPicPr>
            <a:picLocks noChangeAspect="1"/>
          </p:cNvPicPr>
          <p:nvPr/>
        </p:nvPicPr>
        <p:blipFill>
          <a:blip r:embed="rId3">
            <a:extLst>
              <a:ext uri="{28A0092B-C50C-407E-A947-70E740481C1C}">
                <a14:useLocalDpi xmlns:a14="http://schemas.microsoft.com/office/drawing/2010/main" val="0"/>
              </a:ext>
            </a:extLst>
          </a:blip>
          <a:srcRect l="25310" b="2081"/>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Text Box 3"/>
          <p:cNvSpPr txBox="1">
            <a:spLocks noChangeArrowheads="1"/>
          </p:cNvSpPr>
          <p:nvPr/>
        </p:nvSpPr>
        <p:spPr bwMode="auto">
          <a:xfrm>
            <a:off x="228600" y="76200"/>
            <a:ext cx="1219200" cy="523220"/>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altLang="zh-CN" sz="2800" b="1" dirty="0" err="1">
                <a:solidFill>
                  <a:srgbClr val="FFFFFF"/>
                </a:solidFill>
                <a:effectLst>
                  <a:outerShdw blurRad="38100" dist="38100" dir="2700000" algn="tl">
                    <a:srgbClr val="000000"/>
                  </a:outerShdw>
                </a:effectLst>
                <a:latin typeface="Arial" charset="0"/>
                <a:cs typeface="Arial" charset="0"/>
              </a:rPr>
              <a:t>Giăng</a:t>
            </a:r>
            <a:r>
              <a:rPr lang="en-US" altLang="zh-CN" sz="2800" b="1" dirty="0">
                <a:solidFill>
                  <a:srgbClr val="FFFFFF"/>
                </a:solidFill>
                <a:effectLst>
                  <a:outerShdw blurRad="38100" dist="38100" dir="2700000" algn="tl">
                    <a:srgbClr val="000000"/>
                  </a:outerShdw>
                </a:effectLst>
                <a:latin typeface="Arial" charset="0"/>
                <a:cs typeface="Arial" charset="0"/>
              </a:rPr>
              <a:t> </a:t>
            </a:r>
            <a:endParaRPr lang="en-US" sz="2800" dirty="0" smtClean="0">
              <a:solidFill>
                <a:srgbClr val="FFFFFF"/>
              </a:solidFill>
              <a:effectLst>
                <a:outerShdw blurRad="38100" dist="38100" dir="2700000" algn="tl">
                  <a:srgbClr val="000000"/>
                </a:outerShdw>
              </a:effectLst>
              <a:latin typeface="Arial" charset="0"/>
              <a:cs typeface="Arial" charset="0"/>
            </a:endParaRPr>
          </a:p>
        </p:txBody>
      </p:sp>
      <p:sp>
        <p:nvSpPr>
          <p:cNvPr id="19462" name="Text Box 6"/>
          <p:cNvSpPr txBox="1">
            <a:spLocks noChangeArrowheads="1"/>
          </p:cNvSpPr>
          <p:nvPr/>
        </p:nvSpPr>
        <p:spPr bwMode="auto">
          <a:xfrm>
            <a:off x="0" y="2311187"/>
            <a:ext cx="9144000" cy="452431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altLang="zh-CN" sz="3200" b="1" u="sng" dirty="0" err="1">
                <a:solidFill>
                  <a:srgbClr val="FFFF00"/>
                </a:solidFill>
                <a:effectLst>
                  <a:outerShdw blurRad="38100" dist="38100" dir="2700000" algn="tl">
                    <a:srgbClr val="000000"/>
                  </a:outerShdw>
                </a:effectLst>
                <a:latin typeface="Arial" charset="0"/>
                <a:cs typeface="Arial" charset="0"/>
              </a:rPr>
              <a:t>C</a:t>
            </a:r>
            <a:r>
              <a:rPr lang="en-US" altLang="zh-CN" sz="3200" b="1" u="sng" dirty="0" err="1" smtClean="0">
                <a:solidFill>
                  <a:srgbClr val="FFFF00"/>
                </a:solidFill>
                <a:effectLst>
                  <a:outerShdw blurRad="38100" dist="38100" dir="2700000" algn="tl">
                    <a:srgbClr val="000000"/>
                  </a:outerShdw>
                </a:effectLst>
                <a:latin typeface="Arial" charset="0"/>
                <a:cs typeface="Arial" charset="0"/>
              </a:rPr>
              <a:t>âu</a:t>
            </a:r>
            <a:r>
              <a:rPr lang="en-US" altLang="zh-CN" sz="3200" b="1" u="sng" dirty="0" smtClean="0">
                <a:solidFill>
                  <a:srgbClr val="FFFF00"/>
                </a:solidFill>
                <a:effectLst>
                  <a:outerShdw blurRad="38100" dist="38100" dir="2700000" algn="tl">
                    <a:srgbClr val="000000"/>
                  </a:outerShdw>
                </a:effectLst>
                <a:latin typeface="Arial" charset="0"/>
                <a:cs typeface="Arial" charset="0"/>
              </a:rPr>
              <a:t> </a:t>
            </a:r>
            <a:r>
              <a:rPr lang="en-US" altLang="zh-CN" sz="3200" b="1" u="sng" dirty="0" err="1" smtClean="0">
                <a:solidFill>
                  <a:srgbClr val="FFFF00"/>
                </a:solidFill>
                <a:effectLst>
                  <a:outerShdw blurRad="38100" dist="38100" dir="2700000" algn="tl">
                    <a:srgbClr val="000000"/>
                  </a:outerShdw>
                </a:effectLst>
                <a:latin typeface="Arial" charset="0"/>
                <a:cs typeface="Arial" charset="0"/>
              </a:rPr>
              <a:t>Chính</a:t>
            </a:r>
            <a:endParaRPr lang="en-US" altLang="zh-CN" sz="3200" b="1" dirty="0" smtClean="0">
              <a:solidFill>
                <a:srgbClr val="FFFF00"/>
              </a:solidFill>
              <a:effectLst>
                <a:outerShdw blurRad="38100" dist="38100" dir="2700000" algn="tl">
                  <a:srgbClr val="000000"/>
                </a:outerShdw>
              </a:effectLst>
              <a:latin typeface="Arial" charset="0"/>
              <a:cs typeface="Arial" charset="0"/>
            </a:endParaRPr>
          </a:p>
          <a:p>
            <a:pPr algn="ctr" defTabSz="914400" fontAlgn="base">
              <a:spcBef>
                <a:spcPct val="0"/>
              </a:spcBef>
              <a:spcAft>
                <a:spcPct val="0"/>
              </a:spcAft>
              <a:defRPr/>
            </a:pPr>
            <a:r>
              <a:rPr lang="en-US" altLang="zh-CN" sz="3200" b="1" dirty="0" smtClean="0">
                <a:solidFill>
                  <a:srgbClr val="FFFFFF"/>
                </a:solidFill>
                <a:effectLst>
                  <a:outerShdw blurRad="38100" dist="38100" dir="2700000" algn="tl">
                    <a:srgbClr val="000000"/>
                  </a:outerShdw>
                </a:effectLst>
                <a:latin typeface="Arial" charset="0"/>
                <a:cs typeface="Arial" charset="0"/>
              </a:rPr>
              <a:t>	</a:t>
            </a:r>
            <a:r>
              <a:rPr lang="en-US" altLang="zh-CN" sz="3200" b="1" dirty="0">
                <a:solidFill>
                  <a:srgbClr val="FFFFFF"/>
                </a:solidFill>
                <a:effectLst>
                  <a:outerShdw blurRad="38100" dist="38100" dir="2700000" algn="tl">
                    <a:srgbClr val="000000"/>
                  </a:outerShdw>
                </a:effectLst>
                <a:latin typeface="Arial" charset="0"/>
                <a:cs typeface="Arial" charset="0"/>
              </a:rPr>
              <a:t>"</a:t>
            </a:r>
            <a:r>
              <a:rPr lang="en-US" altLang="zh-CN" sz="3200" b="1" baseline="30000" dirty="0" smtClean="0">
                <a:solidFill>
                  <a:srgbClr val="FFFFFF"/>
                </a:solidFill>
                <a:effectLst>
                  <a:outerShdw blurRad="38100" dist="38100" dir="2700000" algn="tl">
                    <a:srgbClr val="000000"/>
                  </a:outerShdw>
                </a:effectLst>
                <a:latin typeface="Arial" charset="0"/>
                <a:cs typeface="Arial" charset="0"/>
              </a:rPr>
              <a:t>30</a:t>
            </a:r>
            <a:r>
              <a:rPr lang="en-US" altLang="zh-CN" sz="3200" b="1" dirty="0" smtClean="0">
                <a:solidFill>
                  <a:srgbClr val="FFFFFF"/>
                </a:solidFill>
                <a:effectLst>
                  <a:outerShdw blurRad="38100" dist="38100" dir="2700000" algn="tl">
                    <a:srgbClr val="000000"/>
                  </a:outerShdw>
                </a:effectLst>
                <a:latin typeface="Arial" charset="0"/>
                <a:cs typeface="Arial" charset="0"/>
              </a:rPr>
              <a:t>Ðức </a:t>
            </a:r>
            <a:r>
              <a:rPr lang="en-US" altLang="zh-CN" sz="3200" b="1" dirty="0" err="1">
                <a:solidFill>
                  <a:srgbClr val="FFFFFF"/>
                </a:solidFill>
                <a:effectLst>
                  <a:outerShdw blurRad="38100" dist="38100" dir="2700000" algn="tl">
                    <a:srgbClr val="000000"/>
                  </a:outerShdw>
                </a:effectLst>
                <a:latin typeface="Arial" charset="0"/>
                <a:cs typeface="Arial" charset="0"/>
              </a:rPr>
              <a:t>Chúa</a:t>
            </a:r>
            <a:r>
              <a:rPr lang="en-US" altLang="zh-CN" sz="3200" b="1" dirty="0">
                <a:solidFill>
                  <a:srgbClr val="FFFFFF"/>
                </a:solidFill>
                <a:effectLst>
                  <a:outerShdw blurRad="38100" dist="38100" dir="2700000" algn="tl">
                    <a:srgbClr val="000000"/>
                  </a:outerShdw>
                </a:effectLst>
                <a:latin typeface="Arial" charset="0"/>
                <a:cs typeface="Arial" charset="0"/>
              </a:rPr>
              <a:t> Jesus </a:t>
            </a:r>
            <a:r>
              <a:rPr lang="en-US" altLang="zh-CN" sz="3200" b="1" dirty="0" err="1">
                <a:solidFill>
                  <a:srgbClr val="FFFFFF"/>
                </a:solidFill>
                <a:effectLst>
                  <a:outerShdw blurRad="38100" dist="38100" dir="2700000" algn="tl">
                    <a:srgbClr val="000000"/>
                  </a:outerShdw>
                </a:effectLst>
                <a:latin typeface="Arial" charset="0"/>
                <a:cs typeface="Arial" charset="0"/>
              </a:rPr>
              <a:t>đã</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làm</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nhiều</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phép</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lạ</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khác</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trước</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mặt</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các</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môn</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đồ</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Ngài</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nhưng</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không</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được</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chép</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trong</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sách</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nầy</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baseline="30000" dirty="0" smtClean="0">
                <a:solidFill>
                  <a:srgbClr val="FFFFFF"/>
                </a:solidFill>
                <a:effectLst>
                  <a:outerShdw blurRad="38100" dist="38100" dir="2700000" algn="tl">
                    <a:srgbClr val="000000"/>
                  </a:outerShdw>
                </a:effectLst>
                <a:latin typeface="Arial" charset="0"/>
                <a:cs typeface="Arial" charset="0"/>
              </a:rPr>
              <a:t>31</a:t>
            </a:r>
            <a:r>
              <a:rPr lang="en-US" altLang="zh-CN" sz="3200" b="1" dirty="0" smtClean="0">
                <a:solidFill>
                  <a:srgbClr val="FFFFFF"/>
                </a:solidFill>
                <a:effectLst>
                  <a:outerShdw blurRad="38100" dist="38100" dir="2700000" algn="tl">
                    <a:srgbClr val="000000"/>
                  </a:outerShdw>
                </a:effectLst>
                <a:latin typeface="Arial" charset="0"/>
                <a:cs typeface="Arial" charset="0"/>
              </a:rPr>
              <a:t>Nhưng </a:t>
            </a:r>
            <a:r>
              <a:rPr lang="en-US" altLang="zh-CN" sz="3200" b="1" dirty="0" err="1">
                <a:solidFill>
                  <a:srgbClr val="FFFFFF"/>
                </a:solidFill>
                <a:effectLst>
                  <a:outerShdw blurRad="38100" dist="38100" dir="2700000" algn="tl">
                    <a:srgbClr val="000000"/>
                  </a:outerShdw>
                </a:effectLst>
                <a:latin typeface="Arial" charset="0"/>
                <a:cs typeface="Arial" charset="0"/>
              </a:rPr>
              <a:t>những</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việc</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nầy</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được</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chép</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ra</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để</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các</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người</a:t>
            </a:r>
            <a:r>
              <a:rPr lang="en-US" altLang="zh-CN" sz="3200" b="1" dirty="0">
                <a:solidFill>
                  <a:srgbClr val="FFFFFF"/>
                </a:solidFill>
                <a:effectLst>
                  <a:outerShdw blurRad="38100" dist="38100" dir="2700000" algn="tl">
                    <a:srgbClr val="000000"/>
                  </a:outerShdw>
                </a:effectLst>
                <a:latin typeface="Arial" charset="0"/>
                <a:cs typeface="Arial" charset="0"/>
              </a:rPr>
              <a:t> tin </a:t>
            </a:r>
            <a:r>
              <a:rPr lang="en-US" altLang="zh-CN" sz="3200" b="1" dirty="0" err="1">
                <a:solidFill>
                  <a:srgbClr val="FFFFFF"/>
                </a:solidFill>
                <a:effectLst>
                  <a:outerShdw blurRad="38100" dist="38100" dir="2700000" algn="tl">
                    <a:srgbClr val="000000"/>
                  </a:outerShdw>
                </a:effectLst>
                <a:latin typeface="Arial" charset="0"/>
                <a:cs typeface="Arial" charset="0"/>
              </a:rPr>
              <a:t>rằng</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Ðức</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Chúa</a:t>
            </a:r>
            <a:r>
              <a:rPr lang="en-US" altLang="zh-CN" sz="3200" b="1" dirty="0">
                <a:solidFill>
                  <a:srgbClr val="FFFFFF"/>
                </a:solidFill>
                <a:effectLst>
                  <a:outerShdw blurRad="38100" dist="38100" dir="2700000" algn="tl">
                    <a:srgbClr val="000000"/>
                  </a:outerShdw>
                </a:effectLst>
                <a:latin typeface="Arial" charset="0"/>
                <a:cs typeface="Arial" charset="0"/>
              </a:rPr>
              <a:t> Jesus </a:t>
            </a:r>
            <a:r>
              <a:rPr lang="en-US" altLang="zh-CN" sz="3200" b="1" dirty="0" err="1">
                <a:solidFill>
                  <a:srgbClr val="FFFFFF"/>
                </a:solidFill>
                <a:effectLst>
                  <a:outerShdw blurRad="38100" dist="38100" dir="2700000" algn="tl">
                    <a:srgbClr val="000000"/>
                  </a:outerShdw>
                </a:effectLst>
                <a:latin typeface="Arial" charset="0"/>
                <a:cs typeface="Arial" charset="0"/>
              </a:rPr>
              <a:t>chính</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là</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Ðấng</a:t>
            </a:r>
            <a:r>
              <a:rPr lang="en-US" altLang="zh-CN" sz="3200" b="1" dirty="0">
                <a:solidFill>
                  <a:srgbClr val="FFFFFF"/>
                </a:solidFill>
                <a:effectLst>
                  <a:outerShdw blurRad="38100" dist="38100" dir="2700000" algn="tl">
                    <a:srgbClr val="000000"/>
                  </a:outerShdw>
                </a:effectLst>
                <a:latin typeface="Arial" charset="0"/>
                <a:cs typeface="Arial" charset="0"/>
              </a:rPr>
              <a:t> Christ, Con </a:t>
            </a:r>
            <a:r>
              <a:rPr lang="en-US" altLang="zh-CN" sz="3200" b="1" dirty="0" err="1">
                <a:solidFill>
                  <a:srgbClr val="FFFFFF"/>
                </a:solidFill>
                <a:effectLst>
                  <a:outerShdw blurRad="38100" dist="38100" dir="2700000" algn="tl">
                    <a:srgbClr val="000000"/>
                  </a:outerShdw>
                </a:effectLst>
                <a:latin typeface="Arial" charset="0"/>
                <a:cs typeface="Arial" charset="0"/>
              </a:rPr>
              <a:t>Ðức</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Chúa</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Trời</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và</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để</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khi</a:t>
            </a:r>
            <a:r>
              <a:rPr lang="en-US" altLang="zh-CN" sz="3200" b="1" dirty="0">
                <a:solidFill>
                  <a:srgbClr val="FFFFFF"/>
                </a:solidFill>
                <a:effectLst>
                  <a:outerShdw blurRad="38100" dist="38100" dir="2700000" algn="tl">
                    <a:srgbClr val="000000"/>
                  </a:outerShdw>
                </a:effectLst>
                <a:latin typeface="Arial" charset="0"/>
                <a:cs typeface="Arial" charset="0"/>
              </a:rPr>
              <a:t> tin </a:t>
            </a:r>
            <a:r>
              <a:rPr lang="en-US" altLang="zh-CN" sz="3200" b="1" dirty="0" err="1">
                <a:solidFill>
                  <a:srgbClr val="FFFFFF"/>
                </a:solidFill>
                <a:effectLst>
                  <a:outerShdw blurRad="38100" dist="38100" dir="2700000" algn="tl">
                    <a:srgbClr val="000000"/>
                  </a:outerShdw>
                </a:effectLst>
                <a:latin typeface="Arial" charset="0"/>
                <a:cs typeface="Arial" charset="0"/>
              </a:rPr>
              <a:t>các</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người</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có</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thể</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có</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sự</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sống</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trong</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danh</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smtClean="0">
                <a:solidFill>
                  <a:srgbClr val="FFFFFF"/>
                </a:solidFill>
                <a:effectLst>
                  <a:outerShdw blurRad="38100" dist="38100" dir="2700000" algn="tl">
                    <a:srgbClr val="000000"/>
                  </a:outerShdw>
                </a:effectLst>
                <a:latin typeface="Arial" charset="0"/>
                <a:cs typeface="Arial" charset="0"/>
              </a:rPr>
              <a:t>Ngài</a:t>
            </a:r>
            <a:r>
              <a:rPr lang="en-US" altLang="zh-CN" sz="3200" b="1" dirty="0" smtClean="0">
                <a:solidFill>
                  <a:srgbClr val="FFFFFF"/>
                </a:solidFill>
                <a:effectLst>
                  <a:outerShdw blurRad="38100" dist="38100" dir="2700000" algn="tl">
                    <a:srgbClr val="000000"/>
                  </a:outerShdw>
                </a:effectLst>
                <a:latin typeface="Arial" charset="0"/>
                <a:cs typeface="Arial" charset="0"/>
              </a:rPr>
              <a:t>" (20:30-</a:t>
            </a:r>
            <a:r>
              <a:rPr lang="en-US" altLang="zh-CN" sz="3200" b="1" dirty="0">
                <a:solidFill>
                  <a:srgbClr val="FFFFFF"/>
                </a:solidFill>
                <a:effectLst>
                  <a:outerShdw blurRad="38100" dist="38100" dir="2700000" algn="tl">
                    <a:srgbClr val="000000"/>
                  </a:outerShdw>
                </a:effectLst>
                <a:latin typeface="Arial" charset="0"/>
                <a:cs typeface="Arial" charset="0"/>
              </a:rPr>
              <a:t>31 </a:t>
            </a:r>
            <a:r>
              <a:rPr lang="en-US" altLang="zh-CN" sz="3200" b="1" dirty="0" err="1">
                <a:solidFill>
                  <a:srgbClr val="FFFFFF"/>
                </a:solidFill>
                <a:effectLst>
                  <a:outerShdw blurRad="38100" dist="38100" dir="2700000" algn="tl">
                    <a:srgbClr val="000000"/>
                  </a:outerShdw>
                </a:effectLst>
                <a:latin typeface="Arial" charset="0"/>
                <a:cs typeface="Arial" charset="0"/>
              </a:rPr>
              <a:t>Bản</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err="1">
                <a:solidFill>
                  <a:srgbClr val="FFFFFF"/>
                </a:solidFill>
                <a:effectLst>
                  <a:outerShdw blurRad="38100" dist="38100" dir="2700000" algn="tl">
                    <a:srgbClr val="000000"/>
                  </a:outerShdw>
                </a:effectLst>
                <a:latin typeface="Arial" charset="0"/>
                <a:cs typeface="Arial" charset="0"/>
              </a:rPr>
              <a:t>Dịch</a:t>
            </a:r>
            <a:r>
              <a:rPr lang="en-US" altLang="zh-CN"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smtClean="0">
                <a:solidFill>
                  <a:srgbClr val="FFFFFF"/>
                </a:solidFill>
                <a:effectLst>
                  <a:outerShdw blurRad="38100" dist="38100" dir="2700000" algn="tl">
                    <a:srgbClr val="000000"/>
                  </a:outerShdw>
                </a:effectLst>
                <a:latin typeface="Arial" charset="0"/>
                <a:cs typeface="Arial" charset="0"/>
              </a:rPr>
              <a:t>2011).</a:t>
            </a:r>
            <a:endParaRPr lang="en-US" sz="3200" dirty="0" smtClean="0">
              <a:solidFill>
                <a:srgbClr val="FFFFFF"/>
              </a:solidFill>
              <a:effectLst>
                <a:outerShdw blurRad="38100" dist="38100" dir="2700000" algn="tl">
                  <a:srgbClr val="000000"/>
                </a:outerShdw>
              </a:effectLst>
              <a:latin typeface="Arial" charset="0"/>
              <a:cs typeface="Arial" charset="0"/>
            </a:endParaRPr>
          </a:p>
        </p:txBody>
      </p:sp>
      <p:sp>
        <p:nvSpPr>
          <p:cNvPr id="117765" name="Rectangle 1031"/>
          <p:cNvSpPr>
            <a:spLocks noGrp="1" noChangeArrowheads="1"/>
          </p:cNvSpPr>
          <p:nvPr>
            <p:ph type="title" idx="4294967295"/>
          </p:nvPr>
        </p:nvSpPr>
        <p:spPr>
          <a:xfrm>
            <a:off x="2805113" y="533400"/>
            <a:ext cx="3533775" cy="1200329"/>
          </a:xfrm>
        </p:spPr>
        <p:txBody>
          <a:bodyPr lIns="91440" tIns="45720" rIns="91440" bIns="45720" anchor="t">
            <a:spAutoFit/>
          </a:bodyPr>
          <a:lstStyle/>
          <a:p>
            <a:pPr eaLnBrk="1" hangingPunct="1">
              <a:defRPr/>
            </a:pPr>
            <a:r>
              <a:rPr lang="en-US" altLang="zh-CN" sz="3600" b="1" u="sng" dirty="0" err="1" smtClean="0">
                <a:solidFill>
                  <a:srgbClr val="FFFF00"/>
                </a:solidFill>
                <a:latin typeface="Arial" charset="0"/>
                <a:ea typeface="ＭＳ Ｐゴシック" charset="0"/>
                <a:cs typeface="Arial" charset="0"/>
              </a:rPr>
              <a:t>Từ</a:t>
            </a:r>
            <a:r>
              <a:rPr lang="en-US" altLang="zh-CN" sz="3600" b="1" u="sng" dirty="0" smtClean="0">
                <a:solidFill>
                  <a:srgbClr val="FFFF00"/>
                </a:solidFill>
                <a:latin typeface="Arial" charset="0"/>
                <a:ea typeface="ＭＳ Ｐゴシック" charset="0"/>
                <a:cs typeface="Arial" charset="0"/>
              </a:rPr>
              <a:t> </a:t>
            </a:r>
            <a:r>
              <a:rPr lang="en-US" altLang="zh-CN" sz="3600" b="1" u="sng" dirty="0" err="1" smtClean="0">
                <a:solidFill>
                  <a:srgbClr val="FFFF00"/>
                </a:solidFill>
                <a:latin typeface="Arial" charset="0"/>
                <a:ea typeface="ＭＳ Ｐゴシック" charset="0"/>
                <a:cs typeface="Arial" charset="0"/>
              </a:rPr>
              <a:t>Khóa</a:t>
            </a:r>
            <a:r>
              <a:rPr lang="en-US" altLang="zh-CN" sz="3600" b="1" dirty="0" smtClean="0">
                <a:solidFill>
                  <a:srgbClr val="FFFF00"/>
                </a:solidFill>
                <a:latin typeface="Arial" charset="0"/>
                <a:ea typeface="ＭＳ Ｐゴシック" charset="0"/>
                <a:cs typeface="Arial" charset="0"/>
              </a:rPr>
              <a:t> </a:t>
            </a:r>
            <a:br>
              <a:rPr lang="en-US" altLang="zh-CN" sz="3600" b="1" dirty="0" smtClean="0">
                <a:solidFill>
                  <a:srgbClr val="FFFF00"/>
                </a:solidFill>
                <a:latin typeface="Arial" charset="0"/>
                <a:ea typeface="ＭＳ Ｐゴシック" charset="0"/>
                <a:cs typeface="Arial" charset="0"/>
              </a:rPr>
            </a:br>
            <a:r>
              <a:rPr lang="en-US" altLang="zh-CN" sz="3600" b="1" dirty="0" smtClean="0">
                <a:solidFill>
                  <a:schemeClr val="tx1"/>
                </a:solidFill>
                <a:latin typeface="Arial" charset="0"/>
                <a:ea typeface="ＭＳ Ｐゴシック" charset="0"/>
                <a:cs typeface="Arial" charset="0"/>
              </a:rPr>
              <a:t>tin</a:t>
            </a:r>
            <a:endParaRPr lang="en-US" sz="3600" b="1" u="sng" dirty="0">
              <a:solidFill>
                <a:schemeClr val="tx1"/>
              </a:solidFill>
              <a:latin typeface="Arial" charset="0"/>
              <a:ea typeface="ＭＳ Ｐゴシック" charset="0"/>
              <a:cs typeface="Arial" charset="0"/>
            </a:endParaRPr>
          </a:p>
        </p:txBody>
      </p:sp>
      <p:sp>
        <p:nvSpPr>
          <p:cNvPr id="117766" name="Text Box 3"/>
          <p:cNvSpPr txBox="1">
            <a:spLocks noChangeArrowheads="1"/>
          </p:cNvSpPr>
          <p:nvPr/>
        </p:nvSpPr>
        <p:spPr bwMode="auto">
          <a:xfrm>
            <a:off x="8382000" y="71438"/>
            <a:ext cx="69850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b="1" smtClean="0">
                <a:solidFill>
                  <a:srgbClr val="FFFFFF"/>
                </a:solidFill>
                <a:effectLst>
                  <a:outerShdw blurRad="38100" dist="38100" dir="2700000" algn="tl">
                    <a:srgbClr val="000000"/>
                  </a:outerShdw>
                </a:effectLst>
                <a:latin typeface="Arial" charset="0"/>
                <a:cs typeface="Arial" charset="0"/>
              </a:rPr>
              <a:t>107</a:t>
            </a:r>
          </a:p>
        </p:txBody>
      </p:sp>
    </p:spTree>
    <p:extLst>
      <p:ext uri="{BB962C8B-B14F-4D97-AF65-F5344CB8AC3E}">
        <p14:creationId xmlns:p14="http://schemas.microsoft.com/office/powerpoint/2010/main" val="2306134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5"/>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w="12700" cap="sq">
            <a:solidFill>
              <a:schemeClr val="tx1"/>
            </a:solidFill>
            <a:round/>
            <a:headEnd type="none" w="sm" len="sm"/>
            <a:tailEnd type="none" w="sm" len="sm"/>
          </a:ln>
        </p:spPr>
        <p:txBody>
          <a:bodyPr wrap="none" lIns="91376" tIns="45688" rIns="91376" bIns="45688"/>
          <a:lstStyle/>
          <a:p>
            <a:pPr eaLnBrk="0" hangingPunct="0"/>
            <a:endParaRPr lang="en-US">
              <a:solidFill>
                <a:srgbClr val="FFFFFF"/>
              </a:solidFill>
              <a:latin typeface="Arial" pitchFamily="34" charset="0"/>
            </a:endParaRPr>
          </a:p>
        </p:txBody>
      </p:sp>
      <p:pic>
        <p:nvPicPr>
          <p:cNvPr id="168963" name="Picture 7" descr="Jesus Smiling.jpg"/>
          <p:cNvPicPr>
            <a:picLocks noChangeAspect="1"/>
          </p:cNvPicPr>
          <p:nvPr/>
        </p:nvPicPr>
        <p:blipFill>
          <a:blip r:embed="rId3" cstate="print"/>
          <a:srcRect l="24397"/>
          <a:stretch>
            <a:fillRect/>
          </a:stretch>
        </p:blipFill>
        <p:spPr bwMode="auto">
          <a:xfrm>
            <a:off x="0" y="0"/>
            <a:ext cx="9144000" cy="6858000"/>
          </a:xfrm>
          <a:prstGeom prst="rect">
            <a:avLst/>
          </a:prstGeom>
          <a:noFill/>
          <a:ln w="9525">
            <a:noFill/>
            <a:miter lim="800000"/>
            <a:headEnd/>
            <a:tailEnd/>
          </a:ln>
        </p:spPr>
      </p:pic>
      <p:sp>
        <p:nvSpPr>
          <p:cNvPr id="121859" name="Text Box 2"/>
          <p:cNvSpPr txBox="1">
            <a:spLocks noChangeArrowheads="1"/>
          </p:cNvSpPr>
          <p:nvPr/>
        </p:nvSpPr>
        <p:spPr bwMode="auto">
          <a:xfrm>
            <a:off x="3810000" y="115888"/>
            <a:ext cx="4343400" cy="646112"/>
          </a:xfrm>
          <a:prstGeom prst="rect">
            <a:avLst/>
          </a:prstGeom>
          <a:noFill/>
          <a:ln w="12700" cap="sq">
            <a:noFill/>
            <a:miter lim="800000"/>
            <a:headEnd type="none" w="sm" len="sm"/>
            <a:tailEnd type="none" w="sm" len="sm"/>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altLang="zh-CN" sz="3600" b="1" dirty="0" err="1">
                <a:solidFill>
                  <a:schemeClr val="bg1"/>
                </a:solidFill>
                <a:effectLst>
                  <a:outerShdw blurRad="50800" dist="63500" dir="2700000" algn="tl" rotWithShape="0">
                    <a:srgbClr val="000000"/>
                  </a:outerShdw>
                </a:effectLst>
                <a:latin typeface="Arial" charset="0"/>
                <a:cs typeface="Arial" charset="0"/>
              </a:rPr>
              <a:t>Phúc</a:t>
            </a:r>
            <a:r>
              <a:rPr lang="en-US" altLang="zh-CN" sz="3600" b="1" dirty="0">
                <a:solidFill>
                  <a:schemeClr val="bg1"/>
                </a:solidFill>
                <a:effectLst>
                  <a:outerShdw blurRad="50800" dist="63500" dir="2700000" algn="tl" rotWithShape="0">
                    <a:srgbClr val="000000"/>
                  </a:outerShdw>
                </a:effectLst>
                <a:latin typeface="Arial" charset="0"/>
                <a:cs typeface="Arial" charset="0"/>
              </a:rPr>
              <a:t> </a:t>
            </a:r>
            <a:r>
              <a:rPr lang="en-US" altLang="zh-CN" sz="3600" b="1" dirty="0" err="1">
                <a:solidFill>
                  <a:schemeClr val="bg1"/>
                </a:solidFill>
                <a:effectLst>
                  <a:outerShdw blurRad="50800" dist="63500" dir="2700000" algn="tl" rotWithShape="0">
                    <a:srgbClr val="000000"/>
                  </a:outerShdw>
                </a:effectLst>
                <a:latin typeface="Arial" charset="0"/>
                <a:cs typeface="Arial" charset="0"/>
              </a:rPr>
              <a:t>âm</a:t>
            </a:r>
            <a:r>
              <a:rPr lang="en-US" altLang="zh-CN" sz="3600" b="1" dirty="0">
                <a:solidFill>
                  <a:schemeClr val="bg1"/>
                </a:solidFill>
                <a:effectLst>
                  <a:outerShdw blurRad="50800" dist="63500" dir="2700000" algn="tl" rotWithShape="0">
                    <a:srgbClr val="000000"/>
                  </a:outerShdw>
                </a:effectLst>
                <a:latin typeface="Arial" charset="0"/>
                <a:cs typeface="Arial" charset="0"/>
              </a:rPr>
              <a:t> </a:t>
            </a:r>
            <a:r>
              <a:rPr lang="en-US" altLang="zh-CN" sz="3600" b="1" dirty="0" err="1">
                <a:solidFill>
                  <a:schemeClr val="bg1"/>
                </a:solidFill>
                <a:effectLst>
                  <a:outerShdw blurRad="50800" dist="63500" dir="2700000" algn="tl" rotWithShape="0">
                    <a:srgbClr val="000000"/>
                  </a:outerShdw>
                </a:effectLst>
                <a:latin typeface="Arial" charset="0"/>
                <a:cs typeface="Arial" charset="0"/>
              </a:rPr>
              <a:t>Giăng</a:t>
            </a:r>
            <a:endParaRPr lang="en-US" sz="3600" b="1" dirty="0">
              <a:solidFill>
                <a:schemeClr val="bg1"/>
              </a:solidFill>
              <a:effectLst>
                <a:outerShdw blurRad="50800" dist="63500" dir="2700000" algn="tl" rotWithShape="0">
                  <a:srgbClr val="000000"/>
                </a:outerShdw>
              </a:effectLst>
              <a:latin typeface="Arial" charset="0"/>
              <a:cs typeface="Arial" charset="0"/>
            </a:endParaRPr>
          </a:p>
        </p:txBody>
      </p:sp>
      <p:sp>
        <p:nvSpPr>
          <p:cNvPr id="20485" name="Text Box 5"/>
          <p:cNvSpPr txBox="1">
            <a:spLocks noChangeArrowheads="1"/>
          </p:cNvSpPr>
          <p:nvPr/>
        </p:nvSpPr>
        <p:spPr bwMode="auto">
          <a:xfrm>
            <a:off x="2933700" y="914400"/>
            <a:ext cx="6096000" cy="3970318"/>
          </a:xfrm>
          <a:prstGeom prst="rect">
            <a:avLst/>
          </a:prstGeom>
          <a:noFill/>
          <a:ln w="12700" cap="sq">
            <a:noFill/>
            <a:miter lim="800000"/>
            <a:headEnd type="none" w="sm" len="sm"/>
            <a:tailEnd type="none" w="sm" len="sm"/>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endParaRPr lang="en-US" altLang="zh-CN" sz="2800" b="1" dirty="0">
              <a:solidFill>
                <a:schemeClr val="bg1"/>
              </a:solidFill>
              <a:effectLst>
                <a:outerShdw blurRad="50800" dist="63500" dir="2700000" algn="tl" rotWithShape="0">
                  <a:srgbClr val="000000"/>
                </a:outerShdw>
              </a:effectLst>
              <a:latin typeface="Arial" charset="0"/>
              <a:cs typeface="Arial" charset="0"/>
            </a:endParaRPr>
          </a:p>
          <a:p>
            <a:pPr algn="ctr">
              <a:defRPr/>
            </a:pPr>
            <a:r>
              <a:rPr lang="en-US" altLang="zh-CN" sz="2800" b="1" dirty="0">
                <a:solidFill>
                  <a:schemeClr val="bg1"/>
                </a:solidFill>
                <a:effectLst>
                  <a:outerShdw blurRad="50800" dist="63500" dir="2700000" algn="tl" rotWithShape="0">
                    <a:srgbClr val="000000"/>
                  </a:outerShdw>
                </a:effectLst>
                <a:latin typeface="Arial" charset="0"/>
                <a:cs typeface="Arial" charset="0"/>
              </a:rPr>
              <a:t>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Giăng</a:t>
            </a:r>
            <a:r>
              <a:rPr lang="en-US" altLang="zh-CN" sz="2800" b="1" dirty="0">
                <a:solidFill>
                  <a:schemeClr val="bg1"/>
                </a:solidFill>
                <a:effectLst>
                  <a:outerShdw blurRad="50800" dist="63500" dir="2700000" algn="tl" rotWithShape="0">
                    <a:srgbClr val="000000"/>
                  </a:outerShdw>
                </a:effectLst>
                <a:latin typeface="Arial" charset="0"/>
                <a:cs typeface="Arial" charset="0"/>
              </a:rPr>
              <a:t>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chứng</a:t>
            </a:r>
            <a:r>
              <a:rPr lang="en-US" altLang="zh-CN" sz="2800" b="1" dirty="0">
                <a:solidFill>
                  <a:schemeClr val="bg1"/>
                </a:solidFill>
                <a:effectLst>
                  <a:outerShdw blurRad="50800" dist="63500" dir="2700000" algn="tl" rotWithShape="0">
                    <a:srgbClr val="000000"/>
                  </a:outerShdw>
                </a:effectLst>
                <a:latin typeface="Arial" charset="0"/>
                <a:cs typeface="Arial" charset="0"/>
              </a:rPr>
              <a:t> minh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trằng</a:t>
            </a:r>
            <a:r>
              <a:rPr lang="en-US" altLang="zh-CN" sz="2800" b="1" dirty="0">
                <a:solidFill>
                  <a:schemeClr val="bg1"/>
                </a:solidFill>
                <a:effectLst>
                  <a:outerShdw blurRad="50800" dist="63500" dir="2700000" algn="tl" rotWithShape="0">
                    <a:srgbClr val="000000"/>
                  </a:outerShdw>
                </a:effectLst>
                <a:latin typeface="Arial" charset="0"/>
                <a:cs typeface="Arial" charset="0"/>
              </a:rPr>
              <a:t> Jesus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là</a:t>
            </a:r>
            <a:r>
              <a:rPr lang="en-US" altLang="zh-CN" sz="2800" b="1" dirty="0">
                <a:solidFill>
                  <a:schemeClr val="bg1"/>
                </a:solidFill>
                <a:effectLst>
                  <a:outerShdw blurRad="50800" dist="63500" dir="2700000" algn="tl" rotWithShape="0">
                    <a:srgbClr val="000000"/>
                  </a:outerShdw>
                </a:effectLst>
                <a:latin typeface="Arial" charset="0"/>
                <a:cs typeface="Arial" charset="0"/>
              </a:rPr>
              <a:t> </a:t>
            </a:r>
            <a:r>
              <a:rPr lang="en-US" altLang="zh-CN" sz="2800" b="1" i="1" dirty="0">
                <a:solidFill>
                  <a:schemeClr val="bg1"/>
                </a:solidFill>
                <a:effectLst>
                  <a:outerShdw blurRad="50800" dist="63500" dir="2700000" algn="tl" rotWithShape="0">
                    <a:srgbClr val="000000"/>
                  </a:outerShdw>
                </a:effectLst>
                <a:latin typeface="Arial" charset="0"/>
                <a:cs typeface="Arial" charset="0"/>
              </a:rPr>
              <a:t>Con </a:t>
            </a:r>
            <a:r>
              <a:rPr lang="vi-VN" altLang="zh-CN" sz="2800" b="1" i="1" dirty="0">
                <a:solidFill>
                  <a:schemeClr val="bg1"/>
                </a:solidFill>
                <a:effectLst>
                  <a:outerShdw blurRad="50800" dist="63500" dir="2700000" algn="tl" rotWithShape="0">
                    <a:srgbClr val="000000"/>
                  </a:outerShdw>
                </a:effectLst>
                <a:latin typeface="Arial" charset="0"/>
                <a:cs typeface="Arial" charset="0"/>
              </a:rPr>
              <a:t>Đức Chúa Trời</a:t>
            </a:r>
            <a:r>
              <a:rPr lang="en-US" altLang="zh-CN" sz="2800" b="1" i="1" dirty="0">
                <a:solidFill>
                  <a:schemeClr val="bg1"/>
                </a:solidFill>
                <a:effectLst>
                  <a:outerShdw blurRad="50800" dist="63500" dir="2700000" algn="tl" rotWithShape="0">
                    <a:srgbClr val="000000"/>
                  </a:outerShdw>
                </a:effectLst>
                <a:latin typeface="Arial" charset="0"/>
                <a:cs typeface="Arial" charset="0"/>
              </a:rPr>
              <a:t>  </a:t>
            </a:r>
            <a:r>
              <a:rPr lang="en-US" altLang="zh-CN" sz="2800" b="1" dirty="0">
                <a:solidFill>
                  <a:schemeClr val="bg1"/>
                </a:solidFill>
                <a:effectLst>
                  <a:outerShdw blurRad="50800" dist="63500" dir="2700000" algn="tl" rotWithShape="0">
                    <a:srgbClr val="000000"/>
                  </a:outerShdw>
                </a:effectLst>
                <a:latin typeface="Arial" charset="0"/>
                <a:cs typeface="Arial" charset="0"/>
              </a:rPr>
              <a:t>(</a:t>
            </a:r>
            <a:r>
              <a:rPr lang="en-US" altLang="zh-CN" sz="2800" b="1" dirty="0" err="1">
                <a:solidFill>
                  <a:schemeClr val="bg1"/>
                </a:solidFill>
                <a:effectLst>
                  <a:outerShdw blurRad="50800" dist="63500" dir="2700000" algn="tl" rotWithShape="0">
                    <a:srgbClr val="000000"/>
                  </a:outerShdw>
                </a:effectLst>
                <a:latin typeface="Arial" charset="0"/>
                <a:cs typeface="Arial" charset="0"/>
              </a:rPr>
              <a:t>thần</a:t>
            </a:r>
            <a:r>
              <a:rPr lang="en-US" altLang="zh-CN" sz="2800" b="1" dirty="0">
                <a:solidFill>
                  <a:schemeClr val="bg1"/>
                </a:solidFill>
                <a:effectLst>
                  <a:outerShdw blurRad="50800" dist="63500" dir="2700000" algn="tl" rotWithShape="0">
                    <a:srgbClr val="000000"/>
                  </a:outerShdw>
                </a:effectLst>
                <a:latin typeface="Arial" charset="0"/>
                <a:cs typeface="Arial" charset="0"/>
              </a:rPr>
              <a:t>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tánh</a:t>
            </a:r>
            <a:r>
              <a:rPr lang="en-US" altLang="zh-CN" sz="2800" b="1" dirty="0">
                <a:solidFill>
                  <a:schemeClr val="bg1"/>
                </a:solidFill>
                <a:effectLst>
                  <a:outerShdw blurRad="50800" dist="63500" dir="2700000" algn="tl" rotWithShape="0">
                    <a:srgbClr val="000000"/>
                  </a:outerShdw>
                </a:effectLst>
                <a:latin typeface="Arial" charset="0"/>
                <a:cs typeface="Arial" charset="0"/>
              </a:rPr>
              <a:t>)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làm</a:t>
            </a:r>
            <a:r>
              <a:rPr lang="en-US" altLang="zh-CN" sz="2800" b="1" dirty="0">
                <a:solidFill>
                  <a:schemeClr val="bg1"/>
                </a:solidFill>
                <a:effectLst>
                  <a:outerShdw blurRad="50800" dist="63500" dir="2700000" algn="tl" rotWithShape="0">
                    <a:srgbClr val="000000"/>
                  </a:outerShdw>
                </a:effectLst>
                <a:latin typeface="Arial" charset="0"/>
                <a:cs typeface="Arial" charset="0"/>
              </a:rPr>
              <a:t>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người</a:t>
            </a:r>
            <a:r>
              <a:rPr lang="en-US" altLang="zh-CN" sz="2800" b="1" dirty="0">
                <a:solidFill>
                  <a:schemeClr val="bg1"/>
                </a:solidFill>
                <a:effectLst>
                  <a:outerShdw blurRad="50800" dist="63500" dir="2700000" algn="tl" rotWithShape="0">
                    <a:srgbClr val="000000"/>
                  </a:outerShdw>
                </a:effectLst>
                <a:latin typeface="Arial" charset="0"/>
                <a:cs typeface="Arial" charset="0"/>
              </a:rPr>
              <a:t> qua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những</a:t>
            </a:r>
            <a:r>
              <a:rPr lang="en-US" altLang="zh-CN" sz="2800" b="1" dirty="0">
                <a:solidFill>
                  <a:schemeClr val="bg1"/>
                </a:solidFill>
                <a:effectLst>
                  <a:outerShdw blurRad="50800" dist="63500" dir="2700000" algn="tl" rotWithShape="0">
                    <a:srgbClr val="000000"/>
                  </a:outerShdw>
                </a:effectLst>
                <a:latin typeface="Arial" charset="0"/>
                <a:cs typeface="Arial" charset="0"/>
              </a:rPr>
              <a:t>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dấu</a:t>
            </a:r>
            <a:r>
              <a:rPr lang="en-US" altLang="zh-CN" sz="2800" b="1" dirty="0">
                <a:solidFill>
                  <a:schemeClr val="bg1"/>
                </a:solidFill>
                <a:effectLst>
                  <a:outerShdw blurRad="50800" dist="63500" dir="2700000" algn="tl" rotWithShape="0">
                    <a:srgbClr val="000000"/>
                  </a:outerShdw>
                </a:effectLst>
                <a:latin typeface="Arial" charset="0"/>
                <a:cs typeface="Arial" charset="0"/>
              </a:rPr>
              <a:t>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lạ</a:t>
            </a:r>
            <a:r>
              <a:rPr lang="en-US" altLang="zh-CN" sz="2800" b="1" dirty="0">
                <a:solidFill>
                  <a:schemeClr val="bg1"/>
                </a:solidFill>
                <a:effectLst>
                  <a:outerShdw blurRad="50800" dist="63500" dir="2700000" algn="tl" rotWithShape="0">
                    <a:srgbClr val="000000"/>
                  </a:outerShdw>
                </a:effectLst>
                <a:latin typeface="Arial" charset="0"/>
                <a:cs typeface="Arial" charset="0"/>
              </a:rPr>
              <a:t>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chọn</a:t>
            </a:r>
            <a:r>
              <a:rPr lang="en-US" altLang="zh-CN" sz="2800" b="1" dirty="0">
                <a:solidFill>
                  <a:schemeClr val="bg1"/>
                </a:solidFill>
                <a:effectLst>
                  <a:outerShdw blurRad="50800" dist="63500" dir="2700000" algn="tl" rotWithShape="0">
                    <a:srgbClr val="000000"/>
                  </a:outerShdw>
                </a:effectLst>
                <a:latin typeface="Arial" charset="0"/>
                <a:cs typeface="Arial" charset="0"/>
              </a:rPr>
              <a:t>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lọc</a:t>
            </a:r>
            <a:r>
              <a:rPr lang="en-US" altLang="zh-CN" sz="2800" b="1" dirty="0">
                <a:solidFill>
                  <a:schemeClr val="bg1"/>
                </a:solidFill>
                <a:effectLst>
                  <a:outerShdw blurRad="50800" dist="63500" dir="2700000" algn="tl" rotWithShape="0">
                    <a:srgbClr val="000000"/>
                  </a:outerShdw>
                </a:effectLst>
                <a:latin typeface="Arial" charset="0"/>
                <a:cs typeface="Arial" charset="0"/>
              </a:rPr>
              <a:t>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và</a:t>
            </a:r>
            <a:r>
              <a:rPr lang="en-US" altLang="zh-CN" sz="2800" b="1" dirty="0">
                <a:solidFill>
                  <a:schemeClr val="bg1"/>
                </a:solidFill>
                <a:effectLst>
                  <a:outerShdw blurRad="50800" dist="63500" dir="2700000" algn="tl" rotWithShape="0">
                    <a:srgbClr val="000000"/>
                  </a:outerShdw>
                </a:effectLst>
                <a:latin typeface="Arial" charset="0"/>
                <a:cs typeface="Arial" charset="0"/>
              </a:rPr>
              <a:t>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những</a:t>
            </a:r>
            <a:r>
              <a:rPr lang="en-US" altLang="zh-CN" sz="2800" b="1" dirty="0">
                <a:solidFill>
                  <a:schemeClr val="bg1"/>
                </a:solidFill>
                <a:effectLst>
                  <a:outerShdw blurRad="50800" dist="63500" dir="2700000" algn="tl" rotWithShape="0">
                    <a:srgbClr val="000000"/>
                  </a:outerShdw>
                </a:effectLst>
                <a:latin typeface="Arial" charset="0"/>
                <a:cs typeface="Arial" charset="0"/>
              </a:rPr>
              <a:t>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bài</a:t>
            </a:r>
            <a:r>
              <a:rPr lang="en-US" altLang="zh-CN" sz="2800" b="1" dirty="0">
                <a:solidFill>
                  <a:schemeClr val="bg1"/>
                </a:solidFill>
                <a:effectLst>
                  <a:outerShdw blurRad="50800" dist="63500" dir="2700000" algn="tl" rotWithShape="0">
                    <a:srgbClr val="000000"/>
                  </a:outerShdw>
                </a:effectLst>
                <a:latin typeface="Arial" charset="0"/>
                <a:cs typeface="Arial" charset="0"/>
              </a:rPr>
              <a:t>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thuyết</a:t>
            </a:r>
            <a:r>
              <a:rPr lang="en-US" altLang="zh-CN" sz="2800" b="1" dirty="0">
                <a:solidFill>
                  <a:schemeClr val="bg1"/>
                </a:solidFill>
                <a:effectLst>
                  <a:outerShdw blurRad="50800" dist="63500" dir="2700000" algn="tl" rotWithShape="0">
                    <a:srgbClr val="000000"/>
                  </a:outerShdw>
                </a:effectLst>
                <a:latin typeface="Arial" charset="0"/>
                <a:cs typeface="Arial" charset="0"/>
              </a:rPr>
              <a:t>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giảng</a:t>
            </a:r>
            <a:r>
              <a:rPr lang="en-US" altLang="zh-CN" sz="2800" b="1" dirty="0">
                <a:solidFill>
                  <a:schemeClr val="bg1"/>
                </a:solidFill>
                <a:effectLst>
                  <a:outerShdw blurRad="50800" dist="63500" dir="2700000" algn="tl" rotWithShape="0">
                    <a:srgbClr val="000000"/>
                  </a:outerShdw>
                </a:effectLst>
                <a:latin typeface="Arial" charset="0"/>
                <a:cs typeface="Arial" charset="0"/>
              </a:rPr>
              <a:t>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của</a:t>
            </a:r>
            <a:r>
              <a:rPr lang="en-US" altLang="zh-CN" sz="2800" b="1" dirty="0">
                <a:solidFill>
                  <a:schemeClr val="bg1"/>
                </a:solidFill>
                <a:effectLst>
                  <a:outerShdw blurRad="50800" dist="63500" dir="2700000" algn="tl" rotWithShape="0">
                    <a:srgbClr val="000000"/>
                  </a:outerShdw>
                </a:effectLst>
                <a:latin typeface="Arial" charset="0"/>
                <a:cs typeface="Arial" charset="0"/>
              </a:rPr>
              <a:t>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Đấng</a:t>
            </a:r>
            <a:r>
              <a:rPr lang="en-US" altLang="zh-CN" sz="2800" b="1" dirty="0">
                <a:solidFill>
                  <a:schemeClr val="bg1"/>
                </a:solidFill>
                <a:effectLst>
                  <a:outerShdw blurRad="50800" dist="63500" dir="2700000" algn="tl" rotWithShape="0">
                    <a:srgbClr val="000000"/>
                  </a:outerShdw>
                </a:effectLst>
                <a:latin typeface="Arial" charset="0"/>
                <a:cs typeface="Arial" charset="0"/>
              </a:rPr>
              <a:t> Christ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nhằm</a:t>
            </a:r>
            <a:r>
              <a:rPr lang="en-US" altLang="zh-CN" sz="2800" b="1" dirty="0">
                <a:solidFill>
                  <a:schemeClr val="bg1"/>
                </a:solidFill>
                <a:effectLst>
                  <a:outerShdw blurRad="50800" dist="63500" dir="2700000" algn="tl" rotWithShape="0">
                    <a:srgbClr val="000000"/>
                  </a:outerShdw>
                </a:effectLst>
                <a:latin typeface="Arial" charset="0"/>
                <a:cs typeface="Arial" charset="0"/>
              </a:rPr>
              <a:t>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thuyết</a:t>
            </a:r>
            <a:r>
              <a:rPr lang="en-US" altLang="zh-CN" sz="2800" b="1" dirty="0">
                <a:solidFill>
                  <a:schemeClr val="bg1"/>
                </a:solidFill>
                <a:effectLst>
                  <a:outerShdw blurRad="50800" dist="63500" dir="2700000" algn="tl" rotWithShape="0">
                    <a:srgbClr val="000000"/>
                  </a:outerShdw>
                </a:effectLst>
                <a:latin typeface="Arial" charset="0"/>
                <a:cs typeface="Arial" charset="0"/>
              </a:rPr>
              <a:t>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phục</a:t>
            </a:r>
            <a:r>
              <a:rPr lang="en-US" altLang="zh-CN" sz="2800" b="1" dirty="0">
                <a:solidFill>
                  <a:schemeClr val="bg1"/>
                </a:solidFill>
                <a:effectLst>
                  <a:outerShdw blurRad="50800" dist="63500" dir="2700000" algn="tl" rotWithShape="0">
                    <a:srgbClr val="000000"/>
                  </a:outerShdw>
                </a:effectLst>
                <a:latin typeface="Arial" charset="0"/>
                <a:cs typeface="Arial" charset="0"/>
              </a:rPr>
              <a:t>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những</a:t>
            </a:r>
            <a:r>
              <a:rPr lang="en-US" altLang="zh-CN" sz="2800" b="1" dirty="0">
                <a:solidFill>
                  <a:schemeClr val="bg1"/>
                </a:solidFill>
                <a:effectLst>
                  <a:outerShdw blurRad="50800" dist="63500" dir="2700000" algn="tl" rotWithShape="0">
                    <a:srgbClr val="000000"/>
                  </a:outerShdw>
                </a:effectLst>
                <a:latin typeface="Arial" charset="0"/>
                <a:cs typeface="Arial" charset="0"/>
              </a:rPr>
              <a:t>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Người</a:t>
            </a:r>
            <a:r>
              <a:rPr lang="en-US" altLang="zh-CN" sz="2800" b="1" dirty="0">
                <a:solidFill>
                  <a:schemeClr val="bg1"/>
                </a:solidFill>
                <a:effectLst>
                  <a:outerShdw blurRad="50800" dist="63500" dir="2700000" algn="tl" rotWithShape="0">
                    <a:srgbClr val="000000"/>
                  </a:outerShdw>
                </a:effectLst>
                <a:latin typeface="Arial" charset="0"/>
                <a:cs typeface="Arial" charset="0"/>
              </a:rPr>
              <a:t>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Ngoại</a:t>
            </a:r>
            <a:r>
              <a:rPr lang="en-US" altLang="zh-CN" sz="2800" b="1" dirty="0">
                <a:solidFill>
                  <a:schemeClr val="bg1"/>
                </a:solidFill>
                <a:effectLst>
                  <a:outerShdw blurRad="50800" dist="63500" dir="2700000" algn="tl" rotWithShape="0">
                    <a:srgbClr val="000000"/>
                  </a:outerShdw>
                </a:effectLst>
                <a:latin typeface="Arial" charset="0"/>
                <a:cs typeface="Arial" charset="0"/>
              </a:rPr>
              <a:t> Bang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chưa</a:t>
            </a:r>
            <a:r>
              <a:rPr lang="en-US" altLang="zh-CN" sz="2800" b="1" dirty="0">
                <a:solidFill>
                  <a:schemeClr val="bg1"/>
                </a:solidFill>
                <a:effectLst>
                  <a:outerShdw blurRad="50800" dist="63500" dir="2700000" algn="tl" rotWithShape="0">
                    <a:srgbClr val="000000"/>
                  </a:outerShdw>
                </a:effectLst>
                <a:latin typeface="Arial" charset="0"/>
                <a:cs typeface="Arial" charset="0"/>
              </a:rPr>
              <a:t> tin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để</a:t>
            </a:r>
            <a:r>
              <a:rPr lang="en-US" altLang="zh-CN" sz="2800" b="1" dirty="0">
                <a:solidFill>
                  <a:schemeClr val="bg1"/>
                </a:solidFill>
                <a:effectLst>
                  <a:outerShdw blurRad="50800" dist="63500" dir="2700000" algn="tl" rotWithShape="0">
                    <a:srgbClr val="000000"/>
                  </a:outerShdw>
                </a:effectLst>
                <a:latin typeface="Arial" charset="0"/>
                <a:cs typeface="Arial" charset="0"/>
              </a:rPr>
              <a:t>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họ</a:t>
            </a:r>
            <a:r>
              <a:rPr lang="en-US" altLang="zh-CN" sz="2800" b="1" dirty="0">
                <a:solidFill>
                  <a:schemeClr val="bg1"/>
                </a:solidFill>
                <a:effectLst>
                  <a:outerShdw blurRad="50800" dist="63500" dir="2700000" algn="tl" rotWithShape="0">
                    <a:srgbClr val="000000"/>
                  </a:outerShdw>
                </a:effectLst>
                <a:latin typeface="Arial" charset="0"/>
                <a:cs typeface="Arial" charset="0"/>
              </a:rPr>
              <a:t> tin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Ngài</a:t>
            </a:r>
            <a:r>
              <a:rPr lang="en-US" altLang="zh-CN" sz="2800" b="1" dirty="0">
                <a:solidFill>
                  <a:schemeClr val="bg1"/>
                </a:solidFill>
                <a:effectLst>
                  <a:outerShdw blurRad="50800" dist="63500" dir="2700000" algn="tl" rotWithShape="0">
                    <a:srgbClr val="000000"/>
                  </a:outerShdw>
                </a:effectLst>
                <a:latin typeface="Arial" charset="0"/>
                <a:cs typeface="Arial" charset="0"/>
              </a:rPr>
              <a:t>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và</a:t>
            </a:r>
            <a:r>
              <a:rPr lang="en-US" altLang="zh-CN" sz="2800" b="1" dirty="0">
                <a:solidFill>
                  <a:schemeClr val="bg1"/>
                </a:solidFill>
                <a:effectLst>
                  <a:outerShdw blurRad="50800" dist="63500" dir="2700000" algn="tl" rotWithShape="0">
                    <a:srgbClr val="000000"/>
                  </a:outerShdw>
                </a:effectLst>
                <a:latin typeface="Arial" charset="0"/>
                <a:cs typeface="Arial" charset="0"/>
              </a:rPr>
              <a:t>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nhận</a:t>
            </a:r>
            <a:r>
              <a:rPr lang="en-US" altLang="zh-CN" sz="2800" b="1" dirty="0">
                <a:solidFill>
                  <a:schemeClr val="bg1"/>
                </a:solidFill>
                <a:effectLst>
                  <a:outerShdw blurRad="50800" dist="63500" dir="2700000" algn="tl" rotWithShape="0">
                    <a:srgbClr val="000000"/>
                  </a:outerShdw>
                </a:effectLst>
                <a:latin typeface="Arial" charset="0"/>
                <a:cs typeface="Arial" charset="0"/>
              </a:rPr>
              <a:t>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sự</a:t>
            </a:r>
            <a:r>
              <a:rPr lang="en-US" altLang="zh-CN" sz="2800" b="1" dirty="0">
                <a:solidFill>
                  <a:schemeClr val="bg1"/>
                </a:solidFill>
                <a:effectLst>
                  <a:outerShdw blurRad="50800" dist="63500" dir="2700000" algn="tl" rotWithShape="0">
                    <a:srgbClr val="000000"/>
                  </a:outerShdw>
                </a:effectLst>
                <a:latin typeface="Arial" charset="0"/>
                <a:cs typeface="Arial" charset="0"/>
              </a:rPr>
              <a:t>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sống</a:t>
            </a:r>
            <a:r>
              <a:rPr lang="en-US" altLang="zh-CN" sz="2800" b="1" dirty="0">
                <a:solidFill>
                  <a:schemeClr val="bg1"/>
                </a:solidFill>
                <a:effectLst>
                  <a:outerShdw blurRad="50800" dist="63500" dir="2700000" algn="tl" rotWithShape="0">
                    <a:srgbClr val="000000"/>
                  </a:outerShdw>
                </a:effectLst>
                <a:latin typeface="Arial" charset="0"/>
                <a:cs typeface="Arial" charset="0"/>
              </a:rPr>
              <a:t>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đời</a:t>
            </a:r>
            <a:r>
              <a:rPr lang="en-US" altLang="zh-CN" sz="2800" b="1" dirty="0">
                <a:solidFill>
                  <a:schemeClr val="bg1"/>
                </a:solidFill>
                <a:effectLst>
                  <a:outerShdw blurRad="50800" dist="63500" dir="2700000" algn="tl" rotWithShape="0">
                    <a:srgbClr val="000000"/>
                  </a:outerShdw>
                </a:effectLst>
                <a:latin typeface="Arial" charset="0"/>
                <a:cs typeface="Arial" charset="0"/>
              </a:rPr>
              <a:t>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đời</a:t>
            </a:r>
            <a:r>
              <a:rPr lang="en-US" altLang="zh-CN" sz="2800" b="1" dirty="0">
                <a:solidFill>
                  <a:schemeClr val="bg1"/>
                </a:solidFill>
                <a:effectLst>
                  <a:outerShdw blurRad="50800" dist="63500" dir="2700000" algn="tl" rotWithShape="0">
                    <a:srgbClr val="000000"/>
                  </a:outerShdw>
                </a:effectLst>
                <a:latin typeface="Arial" charset="0"/>
                <a:cs typeface="Arial" charset="0"/>
              </a:rPr>
              <a:t>. </a:t>
            </a:r>
            <a:endParaRPr lang="en-US" sz="2800" b="1" dirty="0">
              <a:solidFill>
                <a:schemeClr val="bg1"/>
              </a:solidFill>
              <a:effectLst>
                <a:outerShdw blurRad="50800" dist="63500" dir="2700000" algn="tl" rotWithShape="0">
                  <a:srgbClr val="000000"/>
                </a:outerShdw>
              </a:effectLst>
              <a:latin typeface="Arial" charset="0"/>
              <a:cs typeface="Arial" charset="0"/>
            </a:endParaRPr>
          </a:p>
        </p:txBody>
      </p:sp>
      <p:sp>
        <p:nvSpPr>
          <p:cNvPr id="20486" name="Text Box 6"/>
          <p:cNvSpPr txBox="1">
            <a:spLocks noChangeArrowheads="1"/>
          </p:cNvSpPr>
          <p:nvPr/>
        </p:nvSpPr>
        <p:spPr bwMode="auto">
          <a:xfrm>
            <a:off x="2819400" y="4876800"/>
            <a:ext cx="6324600" cy="1815882"/>
          </a:xfrm>
          <a:prstGeom prst="rect">
            <a:avLst/>
          </a:prstGeom>
          <a:noFill/>
          <a:ln w="12700" cap="sq">
            <a:noFill/>
            <a:miter lim="800000"/>
            <a:headEnd type="none" w="sm" len="sm"/>
            <a:tailEnd type="none" w="sm" len="sm"/>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altLang="zh-CN" sz="2800" b="1" u="sng" dirty="0" err="1">
                <a:solidFill>
                  <a:schemeClr val="bg1"/>
                </a:solidFill>
                <a:effectLst>
                  <a:outerShdw blurRad="50800" dist="63500" dir="2700000" algn="tl" rotWithShape="0">
                    <a:srgbClr val="000000"/>
                  </a:outerShdw>
                </a:effectLst>
                <a:latin typeface="Arial" charset="0"/>
                <a:cs typeface="Arial" charset="0"/>
              </a:rPr>
              <a:t>Ứng</a:t>
            </a:r>
            <a:r>
              <a:rPr lang="en-US" altLang="zh-CN" sz="2800" b="1" u="sng" dirty="0">
                <a:solidFill>
                  <a:schemeClr val="bg1"/>
                </a:solidFill>
                <a:effectLst>
                  <a:outerShdw blurRad="50800" dist="63500" dir="2700000" algn="tl" rotWithShape="0">
                    <a:srgbClr val="000000"/>
                  </a:outerShdw>
                </a:effectLst>
                <a:latin typeface="Arial" charset="0"/>
                <a:cs typeface="Arial" charset="0"/>
              </a:rPr>
              <a:t> </a:t>
            </a:r>
            <a:r>
              <a:rPr lang="en-US" altLang="zh-CN" sz="2800" b="1" u="sng" dirty="0" err="1">
                <a:solidFill>
                  <a:schemeClr val="bg1"/>
                </a:solidFill>
                <a:effectLst>
                  <a:outerShdw blurRad="50800" dist="63500" dir="2700000" algn="tl" rotWithShape="0">
                    <a:srgbClr val="000000"/>
                  </a:outerShdw>
                </a:effectLst>
                <a:latin typeface="Arial" charset="0"/>
                <a:cs typeface="Arial" charset="0"/>
              </a:rPr>
              <a:t>dụng</a:t>
            </a:r>
            <a:endParaRPr lang="en-US" altLang="zh-CN" sz="2800" b="1" dirty="0">
              <a:solidFill>
                <a:schemeClr val="bg1"/>
              </a:solidFill>
              <a:effectLst>
                <a:outerShdw blurRad="50800" dist="63500" dir="2700000" algn="tl" rotWithShape="0">
                  <a:srgbClr val="000000"/>
                </a:outerShdw>
              </a:effectLst>
              <a:latin typeface="Arial" charset="0"/>
              <a:cs typeface="Arial" charset="0"/>
            </a:endParaRPr>
          </a:p>
          <a:p>
            <a:pPr algn="ctr">
              <a:defRPr/>
            </a:pPr>
            <a:r>
              <a:rPr lang="en-US" altLang="zh-CN" sz="2800" b="1" dirty="0" err="1">
                <a:solidFill>
                  <a:schemeClr val="bg1"/>
                </a:solidFill>
                <a:effectLst>
                  <a:outerShdw blurRad="50800" dist="63500" dir="2700000" algn="tl" rotWithShape="0">
                    <a:srgbClr val="000000"/>
                  </a:outerShdw>
                </a:effectLst>
                <a:latin typeface="Arial" charset="0"/>
                <a:cs typeface="Arial" charset="0"/>
              </a:rPr>
              <a:t>Bạn</a:t>
            </a:r>
            <a:r>
              <a:rPr lang="en-US" altLang="zh-CN" sz="2800" b="1" dirty="0">
                <a:solidFill>
                  <a:schemeClr val="bg1"/>
                </a:solidFill>
                <a:effectLst>
                  <a:outerShdw blurRad="50800" dist="63500" dir="2700000" algn="tl" rotWithShape="0">
                    <a:srgbClr val="000000"/>
                  </a:outerShdw>
                </a:effectLst>
                <a:latin typeface="Arial" charset="0"/>
                <a:cs typeface="Arial" charset="0"/>
              </a:rPr>
              <a:t>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có</a:t>
            </a:r>
            <a:r>
              <a:rPr lang="en-US" altLang="zh-CN" sz="2800" b="1" dirty="0">
                <a:solidFill>
                  <a:schemeClr val="bg1"/>
                </a:solidFill>
                <a:effectLst>
                  <a:outerShdw blurRad="50800" dist="63500" dir="2700000" algn="tl" rotWithShape="0">
                    <a:srgbClr val="000000"/>
                  </a:outerShdw>
                </a:effectLst>
                <a:latin typeface="Arial" charset="0"/>
                <a:cs typeface="Arial" charset="0"/>
              </a:rPr>
              <a:t>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chắc</a:t>
            </a:r>
            <a:r>
              <a:rPr lang="en-US" altLang="zh-CN" sz="2800" b="1" dirty="0">
                <a:solidFill>
                  <a:schemeClr val="bg1"/>
                </a:solidFill>
                <a:effectLst>
                  <a:outerShdw blurRad="50800" dist="63500" dir="2700000" algn="tl" rotWithShape="0">
                    <a:srgbClr val="000000"/>
                  </a:outerShdw>
                </a:effectLst>
                <a:latin typeface="Arial" charset="0"/>
                <a:cs typeface="Arial" charset="0"/>
              </a:rPr>
              <a:t>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chắn</a:t>
            </a:r>
            <a:r>
              <a:rPr lang="en-US" altLang="zh-CN" sz="2800" b="1" dirty="0">
                <a:solidFill>
                  <a:schemeClr val="bg1"/>
                </a:solidFill>
                <a:effectLst>
                  <a:outerShdw blurRad="50800" dist="63500" dir="2700000" algn="tl" rotWithShape="0">
                    <a:srgbClr val="000000"/>
                  </a:outerShdw>
                </a:effectLst>
                <a:latin typeface="Arial" charset="0"/>
                <a:cs typeface="Arial" charset="0"/>
              </a:rPr>
              <a:t> 100%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là</a:t>
            </a:r>
            <a:r>
              <a:rPr lang="en-US" altLang="zh-CN" sz="2800" b="1" dirty="0">
                <a:solidFill>
                  <a:schemeClr val="bg1"/>
                </a:solidFill>
                <a:effectLst>
                  <a:outerShdw blurRad="50800" dist="63500" dir="2700000" algn="tl" rotWithShape="0">
                    <a:srgbClr val="000000"/>
                  </a:outerShdw>
                </a:effectLst>
                <a:latin typeface="Arial" charset="0"/>
                <a:cs typeface="Arial" charset="0"/>
              </a:rPr>
              <a:t>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bạn</a:t>
            </a:r>
            <a:r>
              <a:rPr lang="en-US" altLang="zh-CN" sz="2800" b="1" dirty="0">
                <a:solidFill>
                  <a:schemeClr val="bg1"/>
                </a:solidFill>
                <a:effectLst>
                  <a:outerShdw blurRad="50800" dist="63500" dir="2700000" algn="tl" rotWithShape="0">
                    <a:srgbClr val="000000"/>
                  </a:outerShdw>
                </a:effectLst>
                <a:latin typeface="Arial" charset="0"/>
                <a:cs typeface="Arial" charset="0"/>
              </a:rPr>
              <a:t>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có</a:t>
            </a:r>
            <a:r>
              <a:rPr lang="en-US" altLang="zh-CN" sz="2800" b="1" dirty="0">
                <a:solidFill>
                  <a:schemeClr val="bg1"/>
                </a:solidFill>
                <a:effectLst>
                  <a:outerShdw blurRad="50800" dist="63500" dir="2700000" algn="tl" rotWithShape="0">
                    <a:srgbClr val="000000"/>
                  </a:outerShdw>
                </a:effectLst>
                <a:latin typeface="Arial" charset="0"/>
                <a:cs typeface="Arial" charset="0"/>
              </a:rPr>
              <a:t>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sự</a:t>
            </a:r>
            <a:r>
              <a:rPr lang="en-US" altLang="zh-CN" sz="2800" b="1" dirty="0">
                <a:solidFill>
                  <a:schemeClr val="bg1"/>
                </a:solidFill>
                <a:effectLst>
                  <a:outerShdw blurRad="50800" dist="63500" dir="2700000" algn="tl" rotWithShape="0">
                    <a:srgbClr val="000000"/>
                  </a:outerShdw>
                </a:effectLst>
                <a:latin typeface="Arial" charset="0"/>
                <a:cs typeface="Arial" charset="0"/>
              </a:rPr>
              <a:t>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sống</a:t>
            </a:r>
            <a:r>
              <a:rPr lang="en-US" altLang="zh-CN" sz="2800" b="1" dirty="0">
                <a:solidFill>
                  <a:schemeClr val="bg1"/>
                </a:solidFill>
                <a:effectLst>
                  <a:outerShdw blurRad="50800" dist="63500" dir="2700000" algn="tl" rotWithShape="0">
                    <a:srgbClr val="000000"/>
                  </a:outerShdw>
                </a:effectLst>
                <a:latin typeface="Arial" charset="0"/>
                <a:cs typeface="Arial" charset="0"/>
              </a:rPr>
              <a:t>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đời</a:t>
            </a:r>
            <a:r>
              <a:rPr lang="en-US" altLang="zh-CN" sz="2800" b="1" dirty="0">
                <a:solidFill>
                  <a:schemeClr val="bg1"/>
                </a:solidFill>
                <a:effectLst>
                  <a:outerShdw blurRad="50800" dist="63500" dir="2700000" algn="tl" rotWithShape="0">
                    <a:srgbClr val="000000"/>
                  </a:outerShdw>
                </a:effectLst>
                <a:latin typeface="Arial" charset="0"/>
                <a:cs typeface="Arial" charset="0"/>
              </a:rPr>
              <a:t>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đời</a:t>
            </a:r>
            <a:r>
              <a:rPr lang="en-US" altLang="zh-CN" sz="2800" b="1" dirty="0">
                <a:solidFill>
                  <a:schemeClr val="bg1"/>
                </a:solidFill>
                <a:effectLst>
                  <a:outerShdw blurRad="50800" dist="63500" dir="2700000" algn="tl" rotWithShape="0">
                    <a:srgbClr val="000000"/>
                  </a:outerShdw>
                </a:effectLst>
                <a:latin typeface="Arial" charset="0"/>
                <a:cs typeface="Arial" charset="0"/>
              </a:rPr>
              <a:t>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khi</a:t>
            </a:r>
            <a:r>
              <a:rPr lang="en-US" altLang="zh-CN" sz="2800" b="1" dirty="0">
                <a:solidFill>
                  <a:schemeClr val="bg1"/>
                </a:solidFill>
                <a:effectLst>
                  <a:outerShdw blurRad="50800" dist="63500" dir="2700000" algn="tl" rotWithShape="0">
                    <a:srgbClr val="000000"/>
                  </a:outerShdw>
                </a:effectLst>
                <a:latin typeface="Arial" charset="0"/>
                <a:cs typeface="Arial" charset="0"/>
              </a:rPr>
              <a:t> tin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nhận</a:t>
            </a:r>
            <a:r>
              <a:rPr lang="en-US" altLang="zh-CN" sz="2800" b="1" dirty="0">
                <a:solidFill>
                  <a:schemeClr val="bg1"/>
                </a:solidFill>
                <a:effectLst>
                  <a:outerShdw blurRad="50800" dist="63500" dir="2700000" algn="tl" rotWithShape="0">
                    <a:srgbClr val="000000"/>
                  </a:outerShdw>
                </a:effectLst>
                <a:latin typeface="Arial" charset="0"/>
                <a:cs typeface="Arial" charset="0"/>
              </a:rPr>
              <a:t>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Chúa</a:t>
            </a:r>
            <a:r>
              <a:rPr lang="en-US" altLang="zh-CN" sz="2800" b="1" dirty="0">
                <a:solidFill>
                  <a:schemeClr val="bg1"/>
                </a:solidFill>
                <a:effectLst>
                  <a:outerShdw blurRad="50800" dist="63500" dir="2700000" algn="tl" rotWithShape="0">
                    <a:srgbClr val="000000"/>
                  </a:outerShdw>
                </a:effectLst>
                <a:latin typeface="Arial" charset="0"/>
                <a:cs typeface="Arial" charset="0"/>
              </a:rPr>
              <a:t> Jesus Christ </a:t>
            </a:r>
            <a:r>
              <a:rPr lang="en-US" altLang="zh-CN" sz="2800" b="1" dirty="0" err="1">
                <a:solidFill>
                  <a:schemeClr val="bg1"/>
                </a:solidFill>
                <a:effectLst>
                  <a:outerShdw blurRad="50800" dist="63500" dir="2700000" algn="tl" rotWithShape="0">
                    <a:srgbClr val="000000"/>
                  </a:outerShdw>
                </a:effectLst>
                <a:latin typeface="Arial" charset="0"/>
                <a:cs typeface="Arial" charset="0"/>
              </a:rPr>
              <a:t>không</a:t>
            </a:r>
            <a:r>
              <a:rPr lang="en-US" altLang="zh-CN" sz="2800" b="1" dirty="0">
                <a:solidFill>
                  <a:schemeClr val="bg1"/>
                </a:solidFill>
                <a:effectLst>
                  <a:outerShdw blurRad="50800" dist="63500" dir="2700000" algn="tl" rotWithShape="0">
                    <a:srgbClr val="000000"/>
                  </a:outerShdw>
                </a:effectLst>
                <a:latin typeface="Arial" charset="0"/>
                <a:cs typeface="Arial" charset="0"/>
              </a:rPr>
              <a:t> ? </a:t>
            </a:r>
            <a:endParaRPr lang="en-US" sz="2800" b="1" dirty="0">
              <a:solidFill>
                <a:schemeClr val="bg1"/>
              </a:solidFill>
              <a:effectLst>
                <a:outerShdw blurRad="50800" dist="63500" dir="2700000" algn="tl" rotWithShape="0">
                  <a:srgbClr val="000000"/>
                </a:outerShdw>
              </a:effectLst>
              <a:latin typeface="Arial" charset="0"/>
              <a:cs typeface="Arial" charset="0"/>
            </a:endParaRPr>
          </a:p>
        </p:txBody>
      </p:sp>
      <p:sp>
        <p:nvSpPr>
          <p:cNvPr id="256006" name="Rectangle 1030"/>
          <p:cNvSpPr>
            <a:spLocks noGrp="1" noChangeArrowheads="1"/>
          </p:cNvSpPr>
          <p:nvPr>
            <p:ph type="title" idx="4294967295"/>
          </p:nvPr>
        </p:nvSpPr>
        <p:spPr>
          <a:xfrm>
            <a:off x="3467100" y="838200"/>
            <a:ext cx="5029200" cy="457200"/>
          </a:xfrm>
        </p:spPr>
        <p:txBody>
          <a:bodyPr>
            <a:noAutofit/>
          </a:bodyPr>
          <a:lstStyle/>
          <a:p>
            <a:pPr algn="ctr">
              <a:defRPr/>
            </a:pPr>
            <a:r>
              <a:rPr lang="en-US" altLang="zh-CN" sz="3600" u="sng" dirty="0" err="1">
                <a:solidFill>
                  <a:schemeClr val="bg1"/>
                </a:solidFill>
                <a:effectLst>
                  <a:outerShdw blurRad="50800" dist="63500" dir="2700000" algn="tl" rotWithShape="0">
                    <a:srgbClr val="000000"/>
                  </a:outerShdw>
                </a:effectLst>
                <a:ea typeface="ＭＳ Ｐゴシック" charset="0"/>
                <a:cs typeface="Arial" charset="0"/>
              </a:rPr>
              <a:t>Câu</a:t>
            </a:r>
            <a:r>
              <a:rPr lang="en-US" altLang="zh-CN" sz="3600" u="sng" dirty="0">
                <a:solidFill>
                  <a:schemeClr val="bg1"/>
                </a:solidFill>
                <a:effectLst>
                  <a:outerShdw blurRad="50800" dist="63500" dir="2700000" algn="tl" rotWithShape="0">
                    <a:srgbClr val="000000"/>
                  </a:outerShdw>
                </a:effectLst>
                <a:ea typeface="ＭＳ Ｐゴシック" charset="0"/>
                <a:cs typeface="Arial" charset="0"/>
              </a:rPr>
              <a:t> </a:t>
            </a:r>
            <a:r>
              <a:rPr lang="en-US" altLang="zh-CN" sz="3600" u="sng" dirty="0" err="1">
                <a:solidFill>
                  <a:schemeClr val="bg1"/>
                </a:solidFill>
                <a:effectLst>
                  <a:outerShdw blurRad="50800" dist="63500" dir="2700000" algn="tl" rotWithShape="0">
                    <a:srgbClr val="000000"/>
                  </a:outerShdw>
                </a:effectLst>
                <a:ea typeface="ＭＳ Ｐゴシック" charset="0"/>
                <a:cs typeface="Arial" charset="0"/>
              </a:rPr>
              <a:t>tóm</a:t>
            </a:r>
            <a:r>
              <a:rPr lang="en-US" altLang="zh-CN" sz="3600" u="sng" dirty="0">
                <a:solidFill>
                  <a:schemeClr val="bg1"/>
                </a:solidFill>
                <a:effectLst>
                  <a:outerShdw blurRad="50800" dist="63500" dir="2700000" algn="tl" rotWithShape="0">
                    <a:srgbClr val="000000"/>
                  </a:outerShdw>
                </a:effectLst>
                <a:ea typeface="ＭＳ Ｐゴシック" charset="0"/>
                <a:cs typeface="Arial" charset="0"/>
              </a:rPr>
              <a:t> </a:t>
            </a:r>
            <a:r>
              <a:rPr lang="en-US" altLang="zh-CN" sz="3600" u="sng" dirty="0" err="1">
                <a:solidFill>
                  <a:schemeClr val="bg1"/>
                </a:solidFill>
                <a:effectLst>
                  <a:outerShdw blurRad="50800" dist="63500" dir="2700000" algn="tl" rotWithShape="0">
                    <a:srgbClr val="000000"/>
                  </a:outerShdw>
                </a:effectLst>
                <a:ea typeface="ＭＳ Ｐゴシック" charset="0"/>
                <a:cs typeface="Arial" charset="0"/>
              </a:rPr>
              <a:t>tắt</a:t>
            </a:r>
            <a:endParaRPr lang="en-US" sz="3600" dirty="0">
              <a:solidFill>
                <a:schemeClr val="bg1"/>
              </a:solidFill>
              <a:effectLst>
                <a:outerShdw blurRad="50800" dist="63500" dir="2700000" algn="tl" rotWithShape="0">
                  <a:srgbClr val="000000"/>
                </a:outerShdw>
              </a:effectLst>
              <a:ea typeface="ＭＳ Ｐゴシック" charset="0"/>
              <a:cs typeface="Arial" charset="0"/>
            </a:endParaRPr>
          </a:p>
        </p:txBody>
      </p:sp>
      <p:sp>
        <p:nvSpPr>
          <p:cNvPr id="168968" name="Text Box 3"/>
          <p:cNvSpPr txBox="1">
            <a:spLocks noChangeArrowheads="1"/>
          </p:cNvSpPr>
          <p:nvPr/>
        </p:nvSpPr>
        <p:spPr bwMode="auto">
          <a:xfrm>
            <a:off x="8382006" y="71438"/>
            <a:ext cx="612775" cy="400050"/>
          </a:xfrm>
          <a:prstGeom prst="rect">
            <a:avLst/>
          </a:prstGeom>
          <a:noFill/>
          <a:ln w="12700" cap="sq">
            <a:noFill/>
            <a:miter lim="800000"/>
            <a:headEnd type="none" w="sm" len="sm"/>
            <a:tailEnd type="none" w="sm" len="sm"/>
          </a:ln>
        </p:spPr>
        <p:txBody>
          <a:bodyPr wrap="none" lIns="91376" tIns="45688" rIns="91376" bIns="45688">
            <a:spAutoFit/>
          </a:bodyPr>
          <a:lstStyle/>
          <a:p>
            <a:pPr eaLnBrk="0" hangingPunct="0"/>
            <a:r>
              <a:rPr lang="en-US" sz="2000" b="1">
                <a:solidFill>
                  <a:srgbClr val="FFFFFF"/>
                </a:solidFill>
                <a:latin typeface="Arial" pitchFamily="34" charset="0"/>
                <a:cs typeface="Arial" pitchFamily="34" charset="0"/>
              </a:rPr>
              <a:t>107</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box(in)">
                                      <p:cBhvr>
                                        <p:cTn id="7" dur="500"/>
                                        <p:tgtEl>
                                          <p:spTgt spid="204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checkerboard(across)">
                                      <p:cBhvr>
                                        <p:cTn id="12" dur="500"/>
                                        <p:tgtEl>
                                          <p:spTgt spid="20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P spid="2048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12" descr="calendar-full.jpg"/>
          <p:cNvPicPr>
            <a:picLocks noChangeAspect="1"/>
          </p:cNvPicPr>
          <p:nvPr/>
        </p:nvPicPr>
        <p:blipFill>
          <a:blip r:embed="rId3">
            <a:lum bright="-66000"/>
            <a:extLst>
              <a:ext uri="{28A0092B-C50C-407E-A947-70E740481C1C}">
                <a14:useLocalDpi xmlns:a14="http://schemas.microsoft.com/office/drawing/2010/main" val="0"/>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2" name="Text Box 2"/>
          <p:cNvSpPr txBox="1">
            <a:spLocks noChangeArrowheads="1"/>
          </p:cNvSpPr>
          <p:nvPr/>
        </p:nvSpPr>
        <p:spPr bwMode="auto">
          <a:xfrm>
            <a:off x="5639370" y="5149850"/>
            <a:ext cx="1872111" cy="1754294"/>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3600" b="1" smtClean="0">
                <a:solidFill>
                  <a:srgbClr val="FFFFFF"/>
                </a:solidFill>
                <a:latin typeface="Arial" charset="0"/>
                <a:cs typeface="Arial" charset="0"/>
              </a:rPr>
              <a:t>95</a:t>
            </a:r>
          </a:p>
          <a:p>
            <a:pPr algn="ctr" defTabSz="914400" eaLnBrk="1" fontAlgn="base" hangingPunct="1">
              <a:spcBef>
                <a:spcPct val="0"/>
              </a:spcBef>
              <a:spcAft>
                <a:spcPct val="0"/>
              </a:spcAft>
            </a:pPr>
            <a:r>
              <a:rPr lang="en-US" sz="3600" b="1" smtClean="0">
                <a:solidFill>
                  <a:srgbClr val="FFFFFF"/>
                </a:solidFill>
                <a:latin typeface="Arial" charset="0"/>
                <a:cs typeface="Arial" charset="0"/>
              </a:rPr>
              <a:t>Giăng </a:t>
            </a:r>
          </a:p>
          <a:p>
            <a:pPr algn="ctr" defTabSz="914400" eaLnBrk="1" fontAlgn="base" hangingPunct="1">
              <a:spcBef>
                <a:spcPct val="0"/>
              </a:spcBef>
              <a:spcAft>
                <a:spcPct val="0"/>
              </a:spcAft>
            </a:pPr>
            <a:r>
              <a:rPr lang="en-US" sz="3600" b="1" smtClean="0">
                <a:solidFill>
                  <a:srgbClr val="FFFFFF"/>
                </a:solidFill>
                <a:latin typeface="Arial" charset="0"/>
                <a:cs typeface="Arial" charset="0"/>
              </a:rPr>
              <a:t>qua đời</a:t>
            </a:r>
            <a:endParaRPr lang="en-US" b="1" smtClean="0">
              <a:solidFill>
                <a:srgbClr val="FFFFFF"/>
              </a:solidFill>
              <a:latin typeface="Arial" charset="0"/>
              <a:cs typeface="Arial" charset="0"/>
            </a:endParaRPr>
          </a:p>
        </p:txBody>
      </p:sp>
      <p:sp>
        <p:nvSpPr>
          <p:cNvPr id="153603" name="Text Box 3"/>
          <p:cNvSpPr txBox="1">
            <a:spLocks noChangeArrowheads="1"/>
          </p:cNvSpPr>
          <p:nvPr/>
        </p:nvSpPr>
        <p:spPr bwMode="auto">
          <a:xfrm>
            <a:off x="8382001" y="3"/>
            <a:ext cx="698111"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smtClean="0">
                <a:solidFill>
                  <a:srgbClr val="FFFFFF"/>
                </a:solidFill>
                <a:latin typeface="Arial" charset="0"/>
                <a:cs typeface="Arial" charset="0"/>
              </a:rPr>
              <a:t>109</a:t>
            </a:r>
          </a:p>
        </p:txBody>
      </p:sp>
      <p:sp>
        <p:nvSpPr>
          <p:cNvPr id="161796" name="Text Box 4"/>
          <p:cNvSpPr txBox="1">
            <a:spLocks noChangeArrowheads="1"/>
          </p:cNvSpPr>
          <p:nvPr/>
        </p:nvSpPr>
        <p:spPr bwMode="auto">
          <a:xfrm rot="17397014">
            <a:off x="6764670" y="3050255"/>
            <a:ext cx="2966374" cy="597159"/>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altLang="zh-CN" sz="3200" b="1" smtClean="0">
                <a:solidFill>
                  <a:srgbClr val="FFFFFF"/>
                </a:solidFill>
                <a:latin typeface="Arial" charset="0"/>
                <a:cs typeface="Arial" charset="0"/>
              </a:rPr>
              <a:t>Thế kỷ thứ hai</a:t>
            </a:r>
            <a:endParaRPr lang="en-US" sz="3200" b="1" smtClean="0">
              <a:solidFill>
                <a:srgbClr val="FFFFFF"/>
              </a:solidFill>
              <a:latin typeface="Arial" charset="0"/>
              <a:cs typeface="Arial" charset="0"/>
            </a:endParaRPr>
          </a:p>
        </p:txBody>
      </p:sp>
      <p:sp>
        <p:nvSpPr>
          <p:cNvPr id="161797" name="Text Box 5"/>
          <p:cNvSpPr txBox="1">
            <a:spLocks noChangeArrowheads="1"/>
          </p:cNvSpPr>
          <p:nvPr/>
        </p:nvSpPr>
        <p:spPr bwMode="auto">
          <a:xfrm rot="17569637">
            <a:off x="4498530" y="2841498"/>
            <a:ext cx="4142681" cy="597159"/>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altLang="zh-CN" sz="3200" b="1" smtClean="0">
                <a:solidFill>
                  <a:srgbClr val="FFFFFF"/>
                </a:solidFill>
                <a:latin typeface="Arial" charset="0"/>
                <a:cs typeface="Arial" charset="0"/>
              </a:rPr>
              <a:t>Cuối thế kỷ thứ nhất</a:t>
            </a:r>
            <a:endParaRPr lang="en-US" sz="3200" b="1" smtClean="0">
              <a:solidFill>
                <a:srgbClr val="FFFFFF"/>
              </a:solidFill>
              <a:latin typeface="Arial" charset="0"/>
              <a:cs typeface="Arial" charset="0"/>
            </a:endParaRPr>
          </a:p>
        </p:txBody>
      </p:sp>
      <p:sp>
        <p:nvSpPr>
          <p:cNvPr id="161798" name="Text Box 6"/>
          <p:cNvSpPr txBox="1">
            <a:spLocks noChangeArrowheads="1"/>
          </p:cNvSpPr>
          <p:nvPr/>
        </p:nvSpPr>
        <p:spPr bwMode="auto">
          <a:xfrm rot="17562905">
            <a:off x="1463845" y="3291555"/>
            <a:ext cx="2849222" cy="597159"/>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altLang="zh-CN" sz="3200" b="1" smtClean="0">
                <a:solidFill>
                  <a:srgbClr val="FFFFFF"/>
                </a:solidFill>
                <a:latin typeface="Arial" charset="0"/>
                <a:cs typeface="Arial" charset="0"/>
              </a:rPr>
              <a:t>Trước 70 S.C. </a:t>
            </a:r>
            <a:endParaRPr lang="en-US" sz="3200" b="1" smtClean="0">
              <a:solidFill>
                <a:srgbClr val="FFFFFF"/>
              </a:solidFill>
              <a:latin typeface="Arial" charset="0"/>
              <a:cs typeface="Arial" charset="0"/>
            </a:endParaRPr>
          </a:p>
        </p:txBody>
      </p:sp>
      <p:sp>
        <p:nvSpPr>
          <p:cNvPr id="161799" name="Text Box 7"/>
          <p:cNvSpPr txBox="1">
            <a:spLocks noChangeArrowheads="1"/>
          </p:cNvSpPr>
          <p:nvPr/>
        </p:nvSpPr>
        <p:spPr bwMode="auto">
          <a:xfrm>
            <a:off x="0" y="685803"/>
            <a:ext cx="9144000" cy="830964"/>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zh-CN" b="1" dirty="0" err="1" smtClean="0">
                <a:solidFill>
                  <a:srgbClr val="000000"/>
                </a:solidFill>
                <a:latin typeface="Arial" charset="0"/>
                <a:cs typeface="Arial" charset="0"/>
              </a:rPr>
              <a:t>Dễ</a:t>
            </a:r>
            <a:r>
              <a:rPr lang="en-US" altLang="zh-CN" b="1" dirty="0" smtClean="0">
                <a:solidFill>
                  <a:srgbClr val="000000"/>
                </a:solidFill>
                <a:latin typeface="Arial" charset="0"/>
                <a:cs typeface="Arial" charset="0"/>
              </a:rPr>
              <a:t> </a:t>
            </a:r>
            <a:r>
              <a:rPr lang="en-US" altLang="zh-CN" b="1" dirty="0" err="1" smtClean="0">
                <a:solidFill>
                  <a:srgbClr val="000000"/>
                </a:solidFill>
                <a:latin typeface="Arial" charset="0"/>
                <a:cs typeface="Arial" charset="0"/>
              </a:rPr>
              <a:t>xác</a:t>
            </a:r>
            <a:r>
              <a:rPr lang="en-US" altLang="zh-CN" b="1" dirty="0" smtClean="0">
                <a:solidFill>
                  <a:srgbClr val="000000"/>
                </a:solidFill>
                <a:latin typeface="Arial" charset="0"/>
                <a:cs typeface="Arial" charset="0"/>
              </a:rPr>
              <a:t> </a:t>
            </a:r>
            <a:r>
              <a:rPr lang="en-US" altLang="zh-CN" b="1" dirty="0" err="1" smtClean="0">
                <a:solidFill>
                  <a:srgbClr val="000000"/>
                </a:solidFill>
                <a:latin typeface="Arial" charset="0"/>
                <a:cs typeface="Arial" charset="0"/>
              </a:rPr>
              <a:t>định</a:t>
            </a:r>
            <a:r>
              <a:rPr lang="en-US" altLang="zh-CN" b="1" dirty="0" smtClean="0">
                <a:solidFill>
                  <a:srgbClr val="000000"/>
                </a:solidFill>
                <a:latin typeface="Arial" charset="0"/>
                <a:cs typeface="Arial" charset="0"/>
              </a:rPr>
              <a:t> </a:t>
            </a:r>
            <a:r>
              <a:rPr lang="en-US" altLang="zh-CN" b="1" dirty="0" err="1" smtClean="0">
                <a:solidFill>
                  <a:srgbClr val="000000"/>
                </a:solidFill>
                <a:latin typeface="Arial" charset="0"/>
                <a:cs typeface="Arial" charset="0"/>
              </a:rPr>
              <a:t>quyền</a:t>
            </a:r>
            <a:r>
              <a:rPr lang="en-US" altLang="zh-CN" b="1" dirty="0" smtClean="0">
                <a:solidFill>
                  <a:srgbClr val="000000"/>
                </a:solidFill>
                <a:latin typeface="Arial" charset="0"/>
                <a:cs typeface="Arial" charset="0"/>
              </a:rPr>
              <a:t> </a:t>
            </a:r>
            <a:r>
              <a:rPr lang="en-US" altLang="zh-CN" b="1" dirty="0" err="1" smtClean="0">
                <a:solidFill>
                  <a:srgbClr val="000000"/>
                </a:solidFill>
                <a:latin typeface="Arial" charset="0"/>
                <a:cs typeface="Arial" charset="0"/>
              </a:rPr>
              <a:t>tác</a:t>
            </a:r>
            <a:r>
              <a:rPr lang="en-US" altLang="zh-CN" b="1" dirty="0" smtClean="0">
                <a:solidFill>
                  <a:srgbClr val="000000"/>
                </a:solidFill>
                <a:latin typeface="Arial" charset="0"/>
                <a:cs typeface="Arial" charset="0"/>
              </a:rPr>
              <a:t> </a:t>
            </a:r>
            <a:r>
              <a:rPr lang="en-US" altLang="zh-CN" b="1" dirty="0" err="1" smtClean="0">
                <a:solidFill>
                  <a:srgbClr val="000000"/>
                </a:solidFill>
                <a:latin typeface="Arial" charset="0"/>
                <a:cs typeface="Arial" charset="0"/>
              </a:rPr>
              <a:t>giả</a:t>
            </a:r>
            <a:r>
              <a:rPr lang="en-US" altLang="zh-CN" b="1" dirty="0" smtClean="0">
                <a:solidFill>
                  <a:srgbClr val="000000"/>
                </a:solidFill>
                <a:latin typeface="Arial" charset="0"/>
                <a:cs typeface="Arial" charset="0"/>
              </a:rPr>
              <a:t> </a:t>
            </a:r>
            <a:r>
              <a:rPr lang="en-US" altLang="zh-CN" b="1" dirty="0" err="1" smtClean="0">
                <a:solidFill>
                  <a:srgbClr val="000000"/>
                </a:solidFill>
                <a:latin typeface="Arial" charset="0"/>
                <a:cs typeface="Arial" charset="0"/>
              </a:rPr>
              <a:t>hơn</a:t>
            </a:r>
            <a:r>
              <a:rPr lang="en-US" altLang="zh-CN" b="1" dirty="0" smtClean="0">
                <a:solidFill>
                  <a:srgbClr val="000000"/>
                </a:solidFill>
                <a:latin typeface="Arial" charset="0"/>
                <a:cs typeface="Arial" charset="0"/>
              </a:rPr>
              <a:t> </a:t>
            </a:r>
            <a:r>
              <a:rPr lang="en-US" altLang="zh-CN" b="1" dirty="0" err="1" smtClean="0">
                <a:solidFill>
                  <a:srgbClr val="000000"/>
                </a:solidFill>
                <a:latin typeface="Arial" charset="0"/>
                <a:cs typeface="Arial" charset="0"/>
              </a:rPr>
              <a:t>là</a:t>
            </a:r>
            <a:r>
              <a:rPr lang="en-US" altLang="zh-CN" b="1" dirty="0" smtClean="0">
                <a:solidFill>
                  <a:srgbClr val="000000"/>
                </a:solidFill>
                <a:latin typeface="Arial" charset="0"/>
                <a:cs typeface="Arial" charset="0"/>
              </a:rPr>
              <a:t> </a:t>
            </a:r>
            <a:r>
              <a:rPr lang="en-US" altLang="zh-CN" b="1" dirty="0" err="1" smtClean="0">
                <a:solidFill>
                  <a:srgbClr val="FF0000"/>
                </a:solidFill>
                <a:latin typeface="Arial" charset="0"/>
                <a:cs typeface="Arial" charset="0"/>
              </a:rPr>
              <a:t>thời</a:t>
            </a:r>
            <a:r>
              <a:rPr lang="en-US" altLang="zh-CN" b="1" dirty="0" smtClean="0">
                <a:solidFill>
                  <a:srgbClr val="FF0000"/>
                </a:solidFill>
                <a:latin typeface="Arial" charset="0"/>
                <a:cs typeface="Arial" charset="0"/>
              </a:rPr>
              <a:t> </a:t>
            </a:r>
            <a:r>
              <a:rPr lang="en-US" altLang="zh-CN" b="1" dirty="0" err="1" smtClean="0">
                <a:solidFill>
                  <a:srgbClr val="FF0000"/>
                </a:solidFill>
                <a:latin typeface="Arial" charset="0"/>
                <a:cs typeface="Arial" charset="0"/>
              </a:rPr>
              <a:t>gian</a:t>
            </a:r>
            <a:r>
              <a:rPr lang="en-US" altLang="zh-CN" b="1" dirty="0" smtClean="0">
                <a:solidFill>
                  <a:srgbClr val="FF0000"/>
                </a:solidFill>
                <a:latin typeface="Arial" charset="0"/>
                <a:cs typeface="Arial" charset="0"/>
              </a:rPr>
              <a:t> </a:t>
            </a:r>
            <a:r>
              <a:rPr lang="en-US" altLang="zh-CN" b="1" dirty="0" err="1" smtClean="0">
                <a:solidFill>
                  <a:srgbClr val="000000"/>
                </a:solidFill>
                <a:latin typeface="Arial" charset="0"/>
                <a:cs typeface="Arial" charset="0"/>
              </a:rPr>
              <a:t>Giăng</a:t>
            </a:r>
            <a:r>
              <a:rPr lang="en-US" altLang="zh-CN" b="1" dirty="0" smtClean="0">
                <a:solidFill>
                  <a:srgbClr val="000000"/>
                </a:solidFill>
                <a:latin typeface="Arial" charset="0"/>
                <a:cs typeface="Arial" charset="0"/>
              </a:rPr>
              <a:t> </a:t>
            </a:r>
            <a:r>
              <a:rPr lang="en-US" altLang="zh-CN" b="1" dirty="0" err="1" smtClean="0">
                <a:solidFill>
                  <a:srgbClr val="000000"/>
                </a:solidFill>
                <a:latin typeface="Arial" charset="0"/>
                <a:cs typeface="Arial" charset="0"/>
              </a:rPr>
              <a:t>viết</a:t>
            </a:r>
            <a:r>
              <a:rPr lang="en-US" altLang="zh-CN" b="1" dirty="0" smtClean="0">
                <a:solidFill>
                  <a:srgbClr val="000000"/>
                </a:solidFill>
                <a:latin typeface="Arial" charset="0"/>
                <a:cs typeface="Arial" charset="0"/>
              </a:rPr>
              <a:t>.  Ba </a:t>
            </a:r>
            <a:r>
              <a:rPr lang="en-US" altLang="zh-CN" b="1" dirty="0" err="1" smtClean="0">
                <a:solidFill>
                  <a:srgbClr val="000000"/>
                </a:solidFill>
                <a:latin typeface="Arial" charset="0"/>
                <a:cs typeface="Arial" charset="0"/>
              </a:rPr>
              <a:t>giai</a:t>
            </a:r>
            <a:r>
              <a:rPr lang="en-US" altLang="zh-CN" b="1" dirty="0" smtClean="0">
                <a:solidFill>
                  <a:srgbClr val="000000"/>
                </a:solidFill>
                <a:latin typeface="Arial" charset="0"/>
                <a:cs typeface="Arial" charset="0"/>
              </a:rPr>
              <a:t> </a:t>
            </a:r>
            <a:r>
              <a:rPr lang="en-US" altLang="zh-CN" b="1" dirty="0" err="1" smtClean="0">
                <a:solidFill>
                  <a:srgbClr val="000000"/>
                </a:solidFill>
                <a:latin typeface="Arial" charset="0"/>
                <a:cs typeface="Arial" charset="0"/>
              </a:rPr>
              <a:t>đoạn</a:t>
            </a:r>
            <a:r>
              <a:rPr lang="en-US" altLang="zh-CN" b="1" dirty="0" smtClean="0">
                <a:solidFill>
                  <a:srgbClr val="000000"/>
                </a:solidFill>
                <a:latin typeface="Arial" charset="0"/>
                <a:cs typeface="Arial" charset="0"/>
              </a:rPr>
              <a:t> </a:t>
            </a:r>
            <a:r>
              <a:rPr lang="en-US" altLang="zh-CN" b="1" dirty="0" err="1" smtClean="0">
                <a:solidFill>
                  <a:srgbClr val="000000"/>
                </a:solidFill>
                <a:latin typeface="Arial" charset="0"/>
                <a:cs typeface="Arial" charset="0"/>
              </a:rPr>
              <a:t>được</a:t>
            </a:r>
            <a:r>
              <a:rPr lang="en-US" altLang="zh-CN" b="1" dirty="0" smtClean="0">
                <a:solidFill>
                  <a:srgbClr val="000000"/>
                </a:solidFill>
                <a:latin typeface="Arial" charset="0"/>
                <a:cs typeface="Arial" charset="0"/>
              </a:rPr>
              <a:t> </a:t>
            </a:r>
            <a:r>
              <a:rPr lang="en-US" altLang="zh-CN" b="1" dirty="0" err="1" smtClean="0">
                <a:solidFill>
                  <a:srgbClr val="000000"/>
                </a:solidFill>
                <a:latin typeface="Arial" charset="0"/>
                <a:cs typeface="Arial" charset="0"/>
              </a:rPr>
              <a:t>đưa</a:t>
            </a:r>
            <a:r>
              <a:rPr lang="en-US" altLang="zh-CN" b="1" dirty="0" smtClean="0">
                <a:solidFill>
                  <a:srgbClr val="000000"/>
                </a:solidFill>
                <a:latin typeface="Arial" charset="0"/>
                <a:cs typeface="Arial" charset="0"/>
              </a:rPr>
              <a:t> </a:t>
            </a:r>
            <a:r>
              <a:rPr lang="en-US" altLang="zh-CN" b="1" dirty="0" err="1" smtClean="0">
                <a:solidFill>
                  <a:srgbClr val="000000"/>
                </a:solidFill>
                <a:latin typeface="Arial" charset="0"/>
                <a:cs typeface="Arial" charset="0"/>
              </a:rPr>
              <a:t>ra</a:t>
            </a:r>
            <a:r>
              <a:rPr lang="en-US" altLang="zh-CN" b="1" dirty="0" smtClean="0">
                <a:solidFill>
                  <a:srgbClr val="000000"/>
                </a:solidFill>
                <a:latin typeface="Arial" charset="0"/>
                <a:cs typeface="Arial" charset="0"/>
              </a:rPr>
              <a:t> </a:t>
            </a:r>
            <a:r>
              <a:rPr lang="en-US" altLang="zh-CN" b="1" dirty="0" err="1" smtClean="0">
                <a:solidFill>
                  <a:srgbClr val="000000"/>
                </a:solidFill>
                <a:latin typeface="Arial" charset="0"/>
                <a:cs typeface="Arial" charset="0"/>
              </a:rPr>
              <a:t>cho</a:t>
            </a:r>
            <a:r>
              <a:rPr lang="en-US" altLang="zh-CN" b="1" dirty="0" smtClean="0">
                <a:solidFill>
                  <a:srgbClr val="000000"/>
                </a:solidFill>
                <a:latin typeface="Arial" charset="0"/>
                <a:cs typeface="Arial" charset="0"/>
              </a:rPr>
              <a:t> </a:t>
            </a:r>
            <a:r>
              <a:rPr lang="en-US" altLang="zh-CN" b="1" dirty="0" err="1" smtClean="0">
                <a:solidFill>
                  <a:srgbClr val="000000"/>
                </a:solidFill>
                <a:latin typeface="Arial" charset="0"/>
                <a:cs typeface="Arial" charset="0"/>
              </a:rPr>
              <a:t>thời</a:t>
            </a:r>
            <a:r>
              <a:rPr lang="en-US" altLang="zh-CN" b="1" dirty="0" smtClean="0">
                <a:solidFill>
                  <a:srgbClr val="000000"/>
                </a:solidFill>
                <a:latin typeface="Arial" charset="0"/>
                <a:cs typeface="Arial" charset="0"/>
              </a:rPr>
              <a:t> </a:t>
            </a:r>
            <a:r>
              <a:rPr lang="en-US" altLang="zh-CN" b="1" dirty="0" err="1" smtClean="0">
                <a:solidFill>
                  <a:srgbClr val="000000"/>
                </a:solidFill>
                <a:latin typeface="Arial" charset="0"/>
                <a:cs typeface="Arial" charset="0"/>
              </a:rPr>
              <a:t>gian</a:t>
            </a:r>
            <a:r>
              <a:rPr lang="en-US" altLang="zh-CN" b="1" dirty="0" smtClean="0">
                <a:solidFill>
                  <a:srgbClr val="000000"/>
                </a:solidFill>
                <a:latin typeface="Arial" charset="0"/>
                <a:cs typeface="Arial" charset="0"/>
              </a:rPr>
              <a:t> </a:t>
            </a:r>
            <a:r>
              <a:rPr lang="en-US" altLang="zh-CN" b="1" dirty="0" err="1" smtClean="0">
                <a:solidFill>
                  <a:srgbClr val="000000"/>
                </a:solidFill>
                <a:latin typeface="Arial" charset="0"/>
                <a:cs typeface="Arial" charset="0"/>
              </a:rPr>
              <a:t>viết</a:t>
            </a:r>
            <a:r>
              <a:rPr lang="en-US" altLang="zh-CN" b="1" dirty="0" smtClean="0">
                <a:solidFill>
                  <a:srgbClr val="000000"/>
                </a:solidFill>
                <a:latin typeface="Arial" charset="0"/>
                <a:cs typeface="Arial" charset="0"/>
              </a:rPr>
              <a:t> </a:t>
            </a:r>
            <a:r>
              <a:rPr lang="en-US" altLang="zh-CN" b="1" dirty="0" err="1" smtClean="0">
                <a:solidFill>
                  <a:srgbClr val="000000"/>
                </a:solidFill>
                <a:latin typeface="Arial" charset="0"/>
                <a:cs typeface="Arial" charset="0"/>
              </a:rPr>
              <a:t>sách</a:t>
            </a:r>
            <a:r>
              <a:rPr lang="en-US" altLang="zh-CN" b="1" dirty="0" smtClean="0">
                <a:solidFill>
                  <a:srgbClr val="000000"/>
                </a:solidFill>
                <a:latin typeface="Arial" charset="0"/>
                <a:cs typeface="Arial" charset="0"/>
              </a:rPr>
              <a:t> </a:t>
            </a:r>
            <a:r>
              <a:rPr lang="en-US" altLang="zh-CN" b="1" dirty="0" err="1" smtClean="0">
                <a:solidFill>
                  <a:srgbClr val="000000"/>
                </a:solidFill>
                <a:latin typeface="Arial" charset="0"/>
                <a:cs typeface="Arial" charset="0"/>
              </a:rPr>
              <a:t>Phúc</a:t>
            </a:r>
            <a:r>
              <a:rPr lang="en-US" altLang="zh-CN" b="1" dirty="0" smtClean="0">
                <a:solidFill>
                  <a:srgbClr val="000000"/>
                </a:solidFill>
                <a:latin typeface="Arial" charset="0"/>
                <a:cs typeface="Arial" charset="0"/>
              </a:rPr>
              <a:t> </a:t>
            </a:r>
            <a:r>
              <a:rPr lang="en-US" altLang="zh-CN" b="1" dirty="0" err="1" smtClean="0">
                <a:solidFill>
                  <a:srgbClr val="000000"/>
                </a:solidFill>
                <a:latin typeface="Arial" charset="0"/>
                <a:cs typeface="Arial" charset="0"/>
              </a:rPr>
              <a:t>Âm</a:t>
            </a:r>
            <a:r>
              <a:rPr lang="en-US" altLang="zh-CN" b="1" dirty="0" smtClean="0">
                <a:solidFill>
                  <a:srgbClr val="000000"/>
                </a:solidFill>
                <a:latin typeface="Arial" charset="0"/>
                <a:cs typeface="Arial" charset="0"/>
              </a:rPr>
              <a:t> </a:t>
            </a:r>
            <a:r>
              <a:rPr lang="en-US" altLang="zh-CN" b="1" dirty="0" err="1" smtClean="0">
                <a:solidFill>
                  <a:srgbClr val="000000"/>
                </a:solidFill>
                <a:latin typeface="Arial" charset="0"/>
                <a:cs typeface="Arial" charset="0"/>
              </a:rPr>
              <a:t>Giăng</a:t>
            </a:r>
            <a:r>
              <a:rPr lang="en-US" altLang="zh-CN" b="1" dirty="0" smtClean="0">
                <a:solidFill>
                  <a:srgbClr val="000000"/>
                </a:solidFill>
                <a:latin typeface="Arial" charset="0"/>
                <a:cs typeface="Arial" charset="0"/>
              </a:rPr>
              <a:t> : </a:t>
            </a:r>
            <a:endParaRPr lang="en-US" b="1" dirty="0" smtClean="0">
              <a:solidFill>
                <a:srgbClr val="000000"/>
              </a:solidFill>
              <a:latin typeface="Arial" charset="0"/>
              <a:cs typeface="Arial" charset="0"/>
            </a:endParaRPr>
          </a:p>
        </p:txBody>
      </p:sp>
      <p:sp>
        <p:nvSpPr>
          <p:cNvPr id="153608" name="Rectangle 8"/>
          <p:cNvSpPr>
            <a:spLocks noGrp="1" noChangeArrowheads="1"/>
          </p:cNvSpPr>
          <p:nvPr>
            <p:ph type="title" idx="4294967295"/>
          </p:nvPr>
        </p:nvSpPr>
        <p:spPr>
          <a:xfrm>
            <a:off x="1338266" y="76203"/>
            <a:ext cx="6465887" cy="523875"/>
          </a:xfrm>
          <a:solidFill>
            <a:schemeClr val="folHlink"/>
          </a:solidFill>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nchor="t">
            <a:spAutoFit/>
          </a:bodyPr>
          <a:lstStyle/>
          <a:p>
            <a:pPr eaLnBrk="1" hangingPunct="1"/>
            <a:r>
              <a:rPr lang="en-US" sz="2800" b="1">
                <a:solidFill>
                  <a:schemeClr val="bg2"/>
                </a:solidFill>
                <a:effectLst/>
                <a:latin typeface="Arial" charset="0"/>
                <a:ea typeface="SimSun" charset="0"/>
                <a:cs typeface="SimSun" charset="0"/>
              </a:rPr>
              <a:t>Thời gian khả dĩ cho Phúc Âm Giăng</a:t>
            </a:r>
          </a:p>
        </p:txBody>
      </p:sp>
      <p:sp>
        <p:nvSpPr>
          <p:cNvPr id="153609" name="Rectangle 9"/>
          <p:cNvSpPr>
            <a:spLocks noChangeArrowheads="1"/>
          </p:cNvSpPr>
          <p:nvPr/>
        </p:nvSpPr>
        <p:spPr bwMode="auto">
          <a:xfrm>
            <a:off x="457200" y="4892675"/>
            <a:ext cx="8153400" cy="228600"/>
          </a:xfrm>
          <a:prstGeom prst="rect">
            <a:avLst/>
          </a:prstGeom>
          <a:solidFill>
            <a:srgbClr val="000090"/>
          </a:solidFill>
          <a:ln w="9525">
            <a:solidFill>
              <a:schemeClr val="bg2"/>
            </a:solidFill>
            <a:miter lim="800000"/>
            <a:headEnd/>
            <a:tailEnd/>
          </a:ln>
        </p:spPr>
        <p:txBody>
          <a:bodyPr wrap="none" lIns="91407" tIns="45704" rIns="91407" bIns="45704" anchor="ctr"/>
          <a:lstStyle/>
          <a:p>
            <a:pPr defTabSz="914400" fontAlgn="base">
              <a:spcBef>
                <a:spcPct val="0"/>
              </a:spcBef>
              <a:spcAft>
                <a:spcPct val="0"/>
              </a:spcAft>
            </a:pPr>
            <a:endParaRPr lang="en-US" sz="2400" smtClean="0">
              <a:solidFill>
                <a:srgbClr val="FFFFFF"/>
              </a:solidFill>
              <a:latin typeface="Arial" charset="0"/>
              <a:ea typeface="ＭＳ Ｐゴシック" charset="0"/>
              <a:cs typeface="Arial" charset="0"/>
            </a:endParaRPr>
          </a:p>
        </p:txBody>
      </p:sp>
      <p:sp>
        <p:nvSpPr>
          <p:cNvPr id="153610" name="Text Box 10"/>
          <p:cNvSpPr txBox="1">
            <a:spLocks noChangeArrowheads="1"/>
          </p:cNvSpPr>
          <p:nvPr/>
        </p:nvSpPr>
        <p:spPr bwMode="auto">
          <a:xfrm>
            <a:off x="0" y="5157790"/>
            <a:ext cx="2205038" cy="150812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3600" b="1" smtClean="0">
                <a:solidFill>
                  <a:srgbClr val="FFFFFF"/>
                </a:solidFill>
                <a:latin typeface="Arial" charset="0"/>
                <a:cs typeface="Arial" charset="0"/>
              </a:rPr>
              <a:t>33</a:t>
            </a:r>
          </a:p>
          <a:p>
            <a:pPr algn="ctr" defTabSz="914400" eaLnBrk="1" fontAlgn="base" hangingPunct="1">
              <a:spcBef>
                <a:spcPct val="0"/>
              </a:spcBef>
              <a:spcAft>
                <a:spcPct val="0"/>
              </a:spcAft>
            </a:pPr>
            <a:r>
              <a:rPr lang="en-US" sz="2800" b="1" smtClean="0">
                <a:solidFill>
                  <a:srgbClr val="FFFFFF"/>
                </a:solidFill>
                <a:latin typeface="Arial" charset="0"/>
                <a:cs typeface="Arial" charset="0"/>
              </a:rPr>
              <a:t>Chúa Jesus</a:t>
            </a:r>
          </a:p>
          <a:p>
            <a:pPr algn="ctr" defTabSz="914400" eaLnBrk="1" fontAlgn="base" hangingPunct="1">
              <a:spcBef>
                <a:spcPct val="0"/>
              </a:spcBef>
              <a:spcAft>
                <a:spcPct val="0"/>
              </a:spcAft>
            </a:pPr>
            <a:r>
              <a:rPr lang="en-US" sz="2800" b="1" smtClean="0">
                <a:solidFill>
                  <a:srgbClr val="FFFFFF"/>
                </a:solidFill>
                <a:latin typeface="Arial" charset="0"/>
                <a:cs typeface="Arial" charset="0"/>
              </a:rPr>
              <a:t> chết</a:t>
            </a:r>
          </a:p>
        </p:txBody>
      </p:sp>
      <p:sp>
        <p:nvSpPr>
          <p:cNvPr id="153611" name="Text Box 11"/>
          <p:cNvSpPr txBox="1">
            <a:spLocks noChangeArrowheads="1"/>
          </p:cNvSpPr>
          <p:nvPr/>
        </p:nvSpPr>
        <p:spPr bwMode="auto">
          <a:xfrm>
            <a:off x="2192002" y="5149850"/>
            <a:ext cx="2505748" cy="1754294"/>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3600" b="1" smtClean="0">
                <a:solidFill>
                  <a:srgbClr val="FFFFFF"/>
                </a:solidFill>
                <a:latin typeface="Arial" charset="0"/>
                <a:cs typeface="Arial" charset="0"/>
              </a:rPr>
              <a:t>70</a:t>
            </a:r>
          </a:p>
          <a:p>
            <a:pPr algn="ctr" defTabSz="914400" eaLnBrk="1" fontAlgn="base" hangingPunct="1">
              <a:spcBef>
                <a:spcPct val="0"/>
              </a:spcBef>
              <a:spcAft>
                <a:spcPct val="0"/>
              </a:spcAft>
            </a:pPr>
            <a:r>
              <a:rPr lang="en-US" sz="3600" b="1" smtClean="0">
                <a:solidFill>
                  <a:srgbClr val="FFFFFF"/>
                </a:solidFill>
                <a:latin typeface="Arial" charset="0"/>
                <a:cs typeface="Arial" charset="0"/>
              </a:rPr>
              <a:t>Đền thờ </a:t>
            </a:r>
            <a:br>
              <a:rPr lang="en-US" sz="3600" b="1" smtClean="0">
                <a:solidFill>
                  <a:srgbClr val="FFFFFF"/>
                </a:solidFill>
                <a:latin typeface="Arial" charset="0"/>
                <a:cs typeface="Arial" charset="0"/>
              </a:rPr>
            </a:br>
            <a:r>
              <a:rPr lang="en-US" sz="3600" b="1" smtClean="0">
                <a:solidFill>
                  <a:srgbClr val="FFFFFF"/>
                </a:solidFill>
                <a:latin typeface="Arial" charset="0"/>
                <a:cs typeface="Arial" charset="0"/>
              </a:rPr>
              <a:t>bị phá hủy</a:t>
            </a:r>
            <a:endParaRPr lang="en-US" b="1" smtClean="0">
              <a:solidFill>
                <a:srgbClr val="FFFFFF"/>
              </a:solidFill>
              <a:latin typeface="Arial" charset="0"/>
              <a:cs typeface="Arial" charset="0"/>
            </a:endParaRPr>
          </a:p>
        </p:txBody>
      </p:sp>
      <p:sp>
        <p:nvSpPr>
          <p:cNvPr id="161804" name="AutoShape 12"/>
          <p:cNvSpPr>
            <a:spLocks noChangeArrowheads="1"/>
          </p:cNvSpPr>
          <p:nvPr/>
        </p:nvSpPr>
        <p:spPr bwMode="auto">
          <a:xfrm>
            <a:off x="2514600" y="4648200"/>
            <a:ext cx="838200" cy="762000"/>
          </a:xfrm>
          <a:prstGeom prst="star4">
            <a:avLst>
              <a:gd name="adj" fmla="val 12500"/>
            </a:avLst>
          </a:prstGeom>
          <a:solidFill>
            <a:schemeClr val="hlink"/>
          </a:solidFill>
          <a:ln w="12700" cap="sq">
            <a:solidFill>
              <a:schemeClr val="tx1"/>
            </a:solidFill>
            <a:miter lim="800000"/>
            <a:headEnd type="none" w="sm" len="sm"/>
            <a:tailEnd type="none" w="sm" len="sm"/>
          </a:ln>
        </p:spPr>
        <p:txBody>
          <a:bodyPr wrap="none" lIns="91407" tIns="45704" rIns="91407" bIns="45704" anchor="ctr"/>
          <a:lstStyle/>
          <a:p>
            <a:pPr defTabSz="914400" fontAlgn="base">
              <a:spcBef>
                <a:spcPct val="0"/>
              </a:spcBef>
              <a:spcAft>
                <a:spcPct val="0"/>
              </a:spcAft>
            </a:pPr>
            <a:endParaRPr lang="en-US" sz="2400" smtClean="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4744305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1799"/>
                                        </p:tgtEl>
                                        <p:attrNameLst>
                                          <p:attrName>style.visibility</p:attrName>
                                        </p:attrNameLst>
                                      </p:cBhvr>
                                      <p:to>
                                        <p:strVal val="visible"/>
                                      </p:to>
                                    </p:set>
                                    <p:anim calcmode="lin" valueType="num">
                                      <p:cBhvr>
                                        <p:cTn id="7" dur="500" fill="hold"/>
                                        <p:tgtEl>
                                          <p:spTgt spid="161799"/>
                                        </p:tgtEl>
                                        <p:attrNameLst>
                                          <p:attrName>ppt_w</p:attrName>
                                        </p:attrNameLst>
                                      </p:cBhvr>
                                      <p:tavLst>
                                        <p:tav tm="0">
                                          <p:val>
                                            <p:fltVal val="0"/>
                                          </p:val>
                                        </p:tav>
                                        <p:tav tm="100000">
                                          <p:val>
                                            <p:strVal val="#ppt_w"/>
                                          </p:val>
                                        </p:tav>
                                      </p:tavLst>
                                    </p:anim>
                                    <p:anim calcmode="lin" valueType="num">
                                      <p:cBhvr>
                                        <p:cTn id="8" dur="500" fill="hold"/>
                                        <p:tgtEl>
                                          <p:spTgt spid="16179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1796"/>
                                        </p:tgtEl>
                                        <p:attrNameLst>
                                          <p:attrName>style.visibility</p:attrName>
                                        </p:attrNameLst>
                                      </p:cBhvr>
                                      <p:to>
                                        <p:strVal val="visible"/>
                                      </p:to>
                                    </p:set>
                                    <p:anim calcmode="lin" valueType="num">
                                      <p:cBhvr additive="base">
                                        <p:cTn id="13" dur="500" fill="hold"/>
                                        <p:tgtEl>
                                          <p:spTgt spid="161796"/>
                                        </p:tgtEl>
                                        <p:attrNameLst>
                                          <p:attrName>ppt_x</p:attrName>
                                        </p:attrNameLst>
                                      </p:cBhvr>
                                      <p:tavLst>
                                        <p:tav tm="0">
                                          <p:val>
                                            <p:strVal val="0-#ppt_w/2"/>
                                          </p:val>
                                        </p:tav>
                                        <p:tav tm="100000">
                                          <p:val>
                                            <p:strVal val="#ppt_x"/>
                                          </p:val>
                                        </p:tav>
                                      </p:tavLst>
                                    </p:anim>
                                    <p:anim calcmode="lin" valueType="num">
                                      <p:cBhvr additive="base">
                                        <p:cTn id="14" dur="500" fill="hold"/>
                                        <p:tgtEl>
                                          <p:spTgt spid="16179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1797"/>
                                        </p:tgtEl>
                                        <p:attrNameLst>
                                          <p:attrName>style.visibility</p:attrName>
                                        </p:attrNameLst>
                                      </p:cBhvr>
                                      <p:to>
                                        <p:strVal val="visible"/>
                                      </p:to>
                                    </p:set>
                                    <p:anim calcmode="lin" valueType="num">
                                      <p:cBhvr additive="base">
                                        <p:cTn id="19" dur="500" fill="hold"/>
                                        <p:tgtEl>
                                          <p:spTgt spid="161797"/>
                                        </p:tgtEl>
                                        <p:attrNameLst>
                                          <p:attrName>ppt_x</p:attrName>
                                        </p:attrNameLst>
                                      </p:cBhvr>
                                      <p:tavLst>
                                        <p:tav tm="0">
                                          <p:val>
                                            <p:strVal val="0-#ppt_w/2"/>
                                          </p:val>
                                        </p:tav>
                                        <p:tav tm="100000">
                                          <p:val>
                                            <p:strVal val="#ppt_x"/>
                                          </p:val>
                                        </p:tav>
                                      </p:tavLst>
                                    </p:anim>
                                    <p:anim calcmode="lin" valueType="num">
                                      <p:cBhvr additive="base">
                                        <p:cTn id="20" dur="500" fill="hold"/>
                                        <p:tgtEl>
                                          <p:spTgt spid="16179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1798"/>
                                        </p:tgtEl>
                                        <p:attrNameLst>
                                          <p:attrName>style.visibility</p:attrName>
                                        </p:attrNameLst>
                                      </p:cBhvr>
                                      <p:to>
                                        <p:strVal val="visible"/>
                                      </p:to>
                                    </p:set>
                                    <p:anim calcmode="lin" valueType="num">
                                      <p:cBhvr additive="base">
                                        <p:cTn id="25" dur="500" fill="hold"/>
                                        <p:tgtEl>
                                          <p:spTgt spid="161798"/>
                                        </p:tgtEl>
                                        <p:attrNameLst>
                                          <p:attrName>ppt_x</p:attrName>
                                        </p:attrNameLst>
                                      </p:cBhvr>
                                      <p:tavLst>
                                        <p:tav tm="0">
                                          <p:val>
                                            <p:strVal val="0-#ppt_w/2"/>
                                          </p:val>
                                        </p:tav>
                                        <p:tav tm="100000">
                                          <p:val>
                                            <p:strVal val="#ppt_x"/>
                                          </p:val>
                                        </p:tav>
                                      </p:tavLst>
                                    </p:anim>
                                    <p:anim calcmode="lin" valueType="num">
                                      <p:cBhvr additive="base">
                                        <p:cTn id="26" dur="500" fill="hold"/>
                                        <p:tgtEl>
                                          <p:spTgt spid="16179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61804"/>
                                        </p:tgtEl>
                                        <p:attrNameLst>
                                          <p:attrName>style.visibility</p:attrName>
                                        </p:attrNameLst>
                                      </p:cBhvr>
                                      <p:to>
                                        <p:strVal val="visible"/>
                                      </p:to>
                                    </p:set>
                                    <p:animEffect transition="in" filter="dissolve">
                                      <p:cBhvr>
                                        <p:cTn id="31" dur="500"/>
                                        <p:tgtEl>
                                          <p:spTgt spid="161804"/>
                                        </p:tgtEl>
                                      </p:cBhvr>
                                    </p:animEffect>
                                  </p:childTnLst>
                                </p:cTn>
                              </p:par>
                              <p:par>
                                <p:cTn id="32" presetID="6" presetClass="emph" presetSubtype="0" fill="hold" grpId="1" nodeType="withEffect">
                                  <p:stCondLst>
                                    <p:cond delay="0"/>
                                  </p:stCondLst>
                                  <p:childTnLst>
                                    <p:animScale>
                                      <p:cBhvr>
                                        <p:cTn id="33" dur="2000" fill="hold"/>
                                        <p:tgtEl>
                                          <p:spTgt spid="16180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6" grpId="0" animBg="1" autoUpdateAnimBg="0"/>
      <p:bldP spid="161797" grpId="0" animBg="1" autoUpdateAnimBg="0"/>
      <p:bldP spid="161798" grpId="0" animBg="1" autoUpdateAnimBg="0"/>
      <p:bldP spid="161799" grpId="0" animBg="1" autoUpdateAnimBg="0"/>
      <p:bldP spid="161804" grpId="0" animBg="1"/>
      <p:bldP spid="161804"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1026" descr="Herods 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85738"/>
            <a:ext cx="9229726" cy="722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3" name="Rectangle 1027"/>
          <p:cNvSpPr>
            <a:spLocks noGrp="1" noChangeArrowheads="1"/>
          </p:cNvSpPr>
          <p:nvPr>
            <p:ph type="title"/>
          </p:nvPr>
        </p:nvSpPr>
        <p:spPr>
          <a:xfrm>
            <a:off x="0" y="-152400"/>
            <a:ext cx="9144000" cy="914400"/>
          </a:xfrm>
          <a:effectLst>
            <a:outerShdw blurRad="63500" dist="35921" dir="2700000" algn="ctr" rotWithShape="0">
              <a:srgbClr val="000000">
                <a:alpha val="74997"/>
              </a:srgbClr>
            </a:outerShdw>
          </a:effectLst>
        </p:spPr>
        <p:txBody>
          <a:bodyPr/>
          <a:lstStyle/>
          <a:p>
            <a:pPr eaLnBrk="1" hangingPunct="1">
              <a:defRPr/>
            </a:pPr>
            <a:r>
              <a:rPr lang="en-US" sz="4000" b="1">
                <a:latin typeface="Arial" charset="0"/>
              </a:rPr>
              <a:t>Đền thờ đứng vững đến năm 70 S.C.</a:t>
            </a:r>
          </a:p>
        </p:txBody>
      </p:sp>
    </p:spTree>
    <p:extLst>
      <p:ext uri="{BB962C8B-B14F-4D97-AF65-F5344CB8AC3E}">
        <p14:creationId xmlns:p14="http://schemas.microsoft.com/office/powerpoint/2010/main" val="60379830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a:xfrm>
            <a:off x="3657600" y="152400"/>
            <a:ext cx="5486400" cy="1066800"/>
          </a:xfrm>
        </p:spPr>
        <p:txBody>
          <a:bodyPr/>
          <a:lstStyle/>
          <a:p>
            <a:pPr eaLnBrk="1" hangingPunct="1"/>
            <a:r>
              <a:rPr lang="en-US">
                <a:solidFill>
                  <a:schemeClr val="bg1"/>
                </a:solidFill>
                <a:latin typeface="Arial" charset="0"/>
              </a:rPr>
              <a:t>Đồn Antonia</a:t>
            </a:r>
          </a:p>
        </p:txBody>
      </p:sp>
      <p:pic>
        <p:nvPicPr>
          <p:cNvPr id="157698" name="Picture 3" descr="antonia fortress"/>
          <p:cNvPicPr>
            <a:picLocks noChangeAspect="1" noChangeArrowheads="1"/>
          </p:cNvPicPr>
          <p:nvPr/>
        </p:nvPicPr>
        <p:blipFill>
          <a:blip r:embed="rId3">
            <a:extLst>
              <a:ext uri="{28A0092B-C50C-407E-A947-70E740481C1C}">
                <a14:useLocalDpi xmlns:a14="http://schemas.microsoft.com/office/drawing/2010/main" val="0"/>
              </a:ext>
            </a:extLst>
          </a:blip>
          <a:srcRect l="981" t="1672" r="981" b="1289"/>
          <a:stretch>
            <a:fillRect/>
          </a:stretch>
        </p:blipFill>
        <p:spPr bwMode="auto">
          <a:xfrm>
            <a:off x="0" y="1554166"/>
            <a:ext cx="9144000" cy="530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699" name="Picture 4" descr="inner court of the antonia fortr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
            <a:ext cx="3644900"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352425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2" descr="Siege Right"/>
          <p:cNvPicPr>
            <a:picLocks noChangeAspect="1" noChangeArrowheads="1"/>
          </p:cNvPicPr>
          <p:nvPr/>
        </p:nvPicPr>
        <p:blipFill>
          <a:blip r:embed="rId3">
            <a:extLst>
              <a:ext uri="{28A0092B-C50C-407E-A947-70E740481C1C}">
                <a14:useLocalDpi xmlns:a14="http://schemas.microsoft.com/office/drawing/2010/main" val="0"/>
              </a:ext>
            </a:extLst>
          </a:blip>
          <a:srcRect t="9006"/>
          <a:stretch>
            <a:fillRect/>
          </a:stretch>
        </p:blipFill>
        <p:spPr bwMode="auto">
          <a:xfrm>
            <a:off x="3429000" y="0"/>
            <a:ext cx="5710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6" name="Picture 3" descr="Siege Left"/>
          <p:cNvPicPr>
            <a:picLocks noChangeAspect="1" noChangeArrowheads="1"/>
          </p:cNvPicPr>
          <p:nvPr/>
        </p:nvPicPr>
        <p:blipFill>
          <a:blip r:embed="rId4">
            <a:extLst>
              <a:ext uri="{28A0092B-C50C-407E-A947-70E740481C1C}">
                <a14:useLocalDpi xmlns:a14="http://schemas.microsoft.com/office/drawing/2010/main" val="0"/>
              </a:ext>
            </a:extLst>
          </a:blip>
          <a:srcRect l="3119" t="8116" b="18837"/>
          <a:stretch>
            <a:fillRect/>
          </a:stretch>
        </p:blipFill>
        <p:spPr bwMode="auto">
          <a:xfrm>
            <a:off x="-76200" y="0"/>
            <a:ext cx="4733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2" name="Rectangle 4"/>
          <p:cNvSpPr>
            <a:spLocks noGrp="1" noChangeArrowheads="1"/>
          </p:cNvSpPr>
          <p:nvPr>
            <p:ph type="title"/>
          </p:nvPr>
        </p:nvSpPr>
        <p:spPr>
          <a:xfrm>
            <a:off x="0" y="266700"/>
            <a:ext cx="4648200" cy="495300"/>
          </a:xfrm>
        </p:spPr>
        <p:txBody>
          <a:bodyPr/>
          <a:lstStyle/>
          <a:p>
            <a:pPr algn="l" eaLnBrk="1" hangingPunct="1">
              <a:defRPr/>
            </a:pPr>
            <a:r>
              <a:rPr lang="en-US" sz="3600" b="1">
                <a:solidFill>
                  <a:schemeClr val="hlink"/>
                </a:solidFill>
                <a:latin typeface="Arial" charset="0"/>
              </a:rPr>
              <a:t>Đền thờ bị tấn công</a:t>
            </a:r>
            <a:endParaRPr lang="en-US">
              <a:latin typeface="Arial" charset="0"/>
            </a:endParaRPr>
          </a:p>
        </p:txBody>
      </p:sp>
      <p:sp>
        <p:nvSpPr>
          <p:cNvPr id="165893" name="AutoShape 5"/>
          <p:cNvSpPr>
            <a:spLocks noChangeArrowheads="1"/>
          </p:cNvSpPr>
          <p:nvPr/>
        </p:nvSpPr>
        <p:spPr bwMode="auto">
          <a:xfrm rot="16200000">
            <a:off x="4343400" y="4267200"/>
            <a:ext cx="21336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wrap="none" lIns="91407" tIns="45704" rIns="91407" bIns="45704" anchor="ct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159749" name="Text Box 7"/>
          <p:cNvSpPr txBox="1">
            <a:spLocks noChangeArrowheads="1"/>
          </p:cNvSpPr>
          <p:nvPr/>
        </p:nvSpPr>
        <p:spPr bwMode="auto">
          <a:xfrm>
            <a:off x="1" y="4419603"/>
            <a:ext cx="1338761" cy="461633"/>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smtClean="0">
                <a:solidFill>
                  <a:srgbClr val="FFFFFF"/>
                </a:solidFill>
              </a:rPr>
              <a:t>Ao chiên</a:t>
            </a:r>
          </a:p>
        </p:txBody>
      </p:sp>
      <p:sp>
        <p:nvSpPr>
          <p:cNvPr id="2" name="Rectangle 4"/>
          <p:cNvSpPr>
            <a:spLocks noChangeArrowheads="1"/>
          </p:cNvSpPr>
          <p:nvPr/>
        </p:nvSpPr>
        <p:spPr bwMode="auto">
          <a:xfrm>
            <a:off x="0" y="914400"/>
            <a:ext cx="4648200" cy="495300"/>
          </a:xfrm>
          <a:prstGeom prst="rect">
            <a:avLst/>
          </a:prstGeom>
          <a:noFill/>
          <a:ln w="9525">
            <a:noFill/>
            <a:miter lim="800000"/>
            <a:headEnd/>
            <a:tailEnd/>
          </a:ln>
        </p:spPr>
        <p:txBody>
          <a:bodyPr lIns="92042" tIns="46022" rIns="92042" bIns="46022" anchor="ctr"/>
          <a:lstStyle/>
          <a:p>
            <a:pPr defTabSz="914400" fontAlgn="base">
              <a:spcBef>
                <a:spcPct val="0"/>
              </a:spcBef>
              <a:spcAft>
                <a:spcPct val="0"/>
              </a:spcAft>
              <a:defRPr/>
            </a:pPr>
            <a:r>
              <a:rPr lang="en-US" sz="3600" b="1">
                <a:solidFill>
                  <a:srgbClr val="FF0033"/>
                </a:solidFill>
                <a:effectLst>
                  <a:outerShdw blurRad="38100" dist="38100" dir="2700000" algn="tl">
                    <a:srgbClr val="000000"/>
                  </a:outerShdw>
                </a:effectLst>
                <a:latin typeface="Arial" charset="0"/>
                <a:ea typeface="ＭＳ Ｐゴシック" charset="0"/>
                <a:cs typeface="MS PGothic" charset="0"/>
              </a:rPr>
              <a:t>Tháng Chín 70 S.C.</a:t>
            </a:r>
          </a:p>
        </p:txBody>
      </p:sp>
    </p:spTree>
    <p:extLst>
      <p:ext uri="{BB962C8B-B14F-4D97-AF65-F5344CB8AC3E}">
        <p14:creationId xmlns:p14="http://schemas.microsoft.com/office/powerpoint/2010/main" val="7754635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5893"/>
                                        </p:tgtEl>
                                        <p:attrNameLst>
                                          <p:attrName>style.visibility</p:attrName>
                                        </p:attrNameLst>
                                      </p:cBhvr>
                                      <p:to>
                                        <p:strVal val="visible"/>
                                      </p:to>
                                    </p:set>
                                    <p:animEffect transition="in" filter="wipe(down)">
                                      <p:cBhvr>
                                        <p:cTn id="7" dur="500"/>
                                        <p:tgtEl>
                                          <p:spTgt spid="165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p:cNvSpPr>
            <a:spLocks noGrp="1" noChangeArrowheads="1"/>
          </p:cNvSpPr>
          <p:nvPr>
            <p:ph type="title"/>
          </p:nvPr>
        </p:nvSpPr>
        <p:spPr>
          <a:xfrm>
            <a:off x="457200" y="274638"/>
            <a:ext cx="3733800" cy="2316162"/>
          </a:xfrm>
        </p:spPr>
        <p:txBody>
          <a:bodyPr/>
          <a:lstStyle/>
          <a:p>
            <a:pPr eaLnBrk="1" hangingPunct="1"/>
            <a:r>
              <a:rPr lang="en-US">
                <a:solidFill>
                  <a:schemeClr val="bg1"/>
                </a:solidFill>
                <a:latin typeface="Arial" charset="0"/>
              </a:rPr>
              <a:t>Ao Israel</a:t>
            </a:r>
          </a:p>
        </p:txBody>
      </p:sp>
      <p:pic>
        <p:nvPicPr>
          <p:cNvPr id="161794" name="Picture 3" descr="the pool of isr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52400"/>
            <a:ext cx="4110038"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Text Box 4"/>
          <p:cNvSpPr txBox="1">
            <a:spLocks noChangeArrowheads="1"/>
          </p:cNvSpPr>
          <p:nvPr/>
        </p:nvSpPr>
        <p:spPr bwMode="auto">
          <a:xfrm>
            <a:off x="304803" y="3124201"/>
            <a:ext cx="3902075" cy="1077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3200" smtClean="0">
                <a:solidFill>
                  <a:srgbClr val="FFFFFF"/>
                </a:solidFill>
                <a:latin typeface="Arial" charset="0"/>
              </a:rPr>
              <a:t>(Ao Chiên phía Nam của  Ao Bêtếtđa)</a:t>
            </a:r>
          </a:p>
        </p:txBody>
      </p:sp>
    </p:spTree>
    <p:extLst>
      <p:ext uri="{BB962C8B-B14F-4D97-AF65-F5344CB8AC3E}">
        <p14:creationId xmlns:p14="http://schemas.microsoft.com/office/powerpoint/2010/main" val="52987615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idx="4294967295"/>
          </p:nvPr>
        </p:nvSpPr>
        <p:spPr>
          <a:xfrm>
            <a:off x="0" y="274638"/>
            <a:ext cx="8229600" cy="1143000"/>
          </a:xfrm>
        </p:spPr>
        <p:txBody>
          <a:bodyPr/>
          <a:lstStyle/>
          <a:p>
            <a:pPr eaLnBrk="1" hangingPunct="1"/>
            <a:r>
              <a:rPr lang="en-US" smtClean="0"/>
              <a:t>I believe in Jesus 4/6</a:t>
            </a:r>
          </a:p>
        </p:txBody>
      </p:sp>
      <p:pic>
        <p:nvPicPr>
          <p:cNvPr id="116739"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5364" name="Rectangle 4"/>
          <p:cNvSpPr>
            <a:spLocks noChangeArrowheads="1"/>
          </p:cNvSpPr>
          <p:nvPr/>
        </p:nvSpPr>
        <p:spPr bwMode="auto">
          <a:xfrm>
            <a:off x="666244" y="69851"/>
            <a:ext cx="7841681" cy="2308260"/>
          </a:xfrm>
          <a:prstGeom prst="rect">
            <a:avLst/>
          </a:prstGeom>
          <a:noFill/>
          <a:ln w="9525">
            <a:noFill/>
            <a:miter lim="800000"/>
            <a:headEnd/>
            <a:tailEnd/>
          </a:ln>
          <a:effectLst>
            <a:outerShdw blurRad="63500" dist="38099" dir="2700000" algn="ctr" rotWithShape="0">
              <a:schemeClr val="tx1">
                <a:alpha val="74997"/>
              </a:schemeClr>
            </a:outerShdw>
          </a:effectLst>
        </p:spPr>
        <p:txBody>
          <a:bodyPr wrap="none" lIns="91376" tIns="45688" rIns="91376" bIns="45688">
            <a:spAutoFit/>
          </a:bodyPr>
          <a:lstStyle/>
          <a:p>
            <a:pPr algn="ctr" eaLnBrk="0" hangingPunct="0">
              <a:defRPr/>
            </a:pPr>
            <a:r>
              <a:rPr lang="en-US" sz="3600" b="1" u="sng" dirty="0">
                <a:solidFill>
                  <a:srgbClr val="FFFFFF"/>
                </a:solidFill>
                <a:latin typeface="Arial" charset="0"/>
                <a:ea typeface="ＭＳ Ｐゴシック" charset="-128"/>
                <a:cs typeface="ＭＳ Ｐゴシック" charset="-128"/>
              </a:rPr>
              <a:t>ĐK</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Nhìn</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xem</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nơi</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dòng</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huyết</a:t>
            </a:r>
            <a:endParaRPr lang="en-US" sz="3600" b="1" dirty="0">
              <a:solidFill>
                <a:srgbClr val="FFFFFF"/>
              </a:solidFill>
              <a:latin typeface="Arial" charset="0"/>
              <a:ea typeface="ＭＳ Ｐゴシック" charset="-128"/>
              <a:cs typeface="ＭＳ Ｐゴシック" charset="-128"/>
            </a:endParaRPr>
          </a:p>
          <a:p>
            <a:pPr algn="ctr" eaLnBrk="0" hangingPunct="0">
              <a:defRPr/>
            </a:pPr>
            <a:r>
              <a:rPr lang="en-US" sz="3600" b="1" dirty="0" err="1">
                <a:solidFill>
                  <a:srgbClr val="FFFFFF"/>
                </a:solidFill>
                <a:latin typeface="Arial" charset="0"/>
                <a:ea typeface="ＭＳ Ｐゴシック" charset="-128"/>
                <a:cs typeface="ＭＳ Ｐゴシック" charset="-128"/>
              </a:rPr>
              <a:t>Đổ</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ra</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cứu</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muôn</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dân</a:t>
            </a:r>
            <a:r>
              <a:rPr lang="en-US" sz="3600" b="1" dirty="0">
                <a:solidFill>
                  <a:srgbClr val="FFFFFF"/>
                </a:solidFill>
                <a:latin typeface="Arial" charset="0"/>
                <a:ea typeface="ＭＳ Ｐゴシック" charset="-128"/>
                <a:cs typeface="ＭＳ Ｐゴシック" charset="-128"/>
              </a:rPr>
              <a:t>.</a:t>
            </a:r>
          </a:p>
          <a:p>
            <a:pPr algn="ctr" eaLnBrk="0" hangingPunct="0">
              <a:defRPr/>
            </a:pPr>
            <a:r>
              <a:rPr lang="en-US" sz="3600" b="1" dirty="0" err="1">
                <a:solidFill>
                  <a:srgbClr val="FFFFFF"/>
                </a:solidFill>
                <a:latin typeface="Arial" charset="0"/>
                <a:ea typeface="ＭＳ Ｐゴシック" charset="-128"/>
                <a:cs typeface="ＭＳ Ｐゴシック" charset="-128"/>
              </a:rPr>
              <a:t>Nhìn</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xem</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huyết</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hồng</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xưa</a:t>
            </a:r>
            <a:endParaRPr lang="en-US" sz="3600" b="1" dirty="0">
              <a:solidFill>
                <a:srgbClr val="FFFFFF"/>
              </a:solidFill>
              <a:latin typeface="Arial" charset="0"/>
              <a:ea typeface="ＭＳ Ｐゴシック" charset="-128"/>
              <a:cs typeface="ＭＳ Ｐゴシック" charset="-128"/>
            </a:endParaRPr>
          </a:p>
          <a:p>
            <a:pPr algn="ctr" eaLnBrk="0" hangingPunct="0">
              <a:defRPr/>
            </a:pPr>
            <a:r>
              <a:rPr lang="en-US" sz="3600" b="1" dirty="0">
                <a:solidFill>
                  <a:srgbClr val="FFFFFF"/>
                </a:solidFill>
                <a:latin typeface="Arial" charset="0"/>
                <a:ea typeface="ＭＳ Ｐゴシック" charset="-128"/>
                <a:cs typeface="ＭＳ Ｐゴシック" charset="-128"/>
              </a:rPr>
              <a:t>Ta </a:t>
            </a:r>
            <a:r>
              <a:rPr lang="en-US" sz="3600" b="1" dirty="0" err="1">
                <a:solidFill>
                  <a:srgbClr val="FFFFFF"/>
                </a:solidFill>
                <a:latin typeface="Arial" charset="0"/>
                <a:ea typeface="ＭＳ Ｐゴシック" charset="-128"/>
                <a:cs typeface="ＭＳ Ｐゴシック" charset="-128"/>
              </a:rPr>
              <a:t>sẽ</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được</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Chúa</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thứ</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tha</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mọi</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tội</a:t>
            </a:r>
            <a:r>
              <a:rPr lang="en-US" sz="3600" b="1" dirty="0">
                <a:solidFill>
                  <a:srgbClr val="FFFFFF"/>
                </a:solidFill>
                <a:latin typeface="Arial" charset="0"/>
                <a:ea typeface="ＭＳ Ｐゴシック" charset="-128"/>
                <a:cs typeface="ＭＳ Ｐゴシック" charset="-128"/>
              </a:rPr>
              <a:t> ô.</a:t>
            </a:r>
          </a:p>
        </p:txBody>
      </p:sp>
      <p:sp>
        <p:nvSpPr>
          <p:cNvPr id="5" name="Rectangle 4"/>
          <p:cNvSpPr/>
          <p:nvPr/>
        </p:nvSpPr>
        <p:spPr>
          <a:xfrm>
            <a:off x="7620005" y="6096000"/>
            <a:ext cx="891591" cy="369332"/>
          </a:xfrm>
          <a:prstGeom prst="rect">
            <a:avLst/>
          </a:prstGeom>
        </p:spPr>
        <p:txBody>
          <a:bodyPr wrap="none" lIns="91376" tIns="45688" rIns="91376" bIns="45688">
            <a:spAutoFit/>
          </a:bodyPr>
          <a:lstStyle/>
          <a:p>
            <a:r>
              <a:rPr lang="en-US" dirty="0" smtClean="0">
                <a:solidFill>
                  <a:schemeClr val="bg1"/>
                </a:solidFill>
              </a:rPr>
              <a:t>TC 640</a:t>
            </a:r>
            <a:endParaRPr lang="en-US" dirty="0">
              <a:solidFill>
                <a:schemeClr val="bg1"/>
              </a:solidFill>
            </a:endParaRPr>
          </a:p>
        </p:txBody>
      </p:sp>
    </p:spTree>
  </p:cSld>
  <p:clrMapOvr>
    <a:masterClrMapping/>
  </p:clrMapOvr>
  <p:transition xmlns:p14="http://schemas.microsoft.com/office/powerpoint/2010/main" spd="slow">
    <p:strips dir="ld"/>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5" descr="John 5 Bethesda Pool in Movie on Joh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8" name="Rectangle 2"/>
          <p:cNvSpPr>
            <a:spLocks noGrp="1" noChangeArrowheads="1"/>
          </p:cNvSpPr>
          <p:nvPr>
            <p:ph type="ctrTitle"/>
          </p:nvPr>
        </p:nvSpPr>
        <p:spPr>
          <a:xfrm>
            <a:off x="685800" y="228600"/>
            <a:ext cx="7772400" cy="685800"/>
          </a:xfrm>
          <a:solidFill>
            <a:schemeClr val="tx1"/>
          </a:solidFill>
        </p:spPr>
        <p:txBody>
          <a:bodyPr/>
          <a:lstStyle/>
          <a:p>
            <a:pPr eaLnBrk="1" hangingPunct="1">
              <a:defRPr/>
            </a:pPr>
            <a:r>
              <a:rPr lang="en-US" b="1">
                <a:solidFill>
                  <a:schemeClr val="bg1"/>
                </a:solidFill>
                <a:effectLst>
                  <a:outerShdw blurRad="38100" dist="38100" dir="2700000" algn="tl">
                    <a:srgbClr val="DDDDDD"/>
                  </a:outerShdw>
                </a:effectLst>
                <a:latin typeface="Arial" charset="0"/>
                <a:cs typeface="Arial" charset="0"/>
              </a:rPr>
              <a:t>Ao Bêtếtđa</a:t>
            </a:r>
          </a:p>
        </p:txBody>
      </p:sp>
      <p:sp>
        <p:nvSpPr>
          <p:cNvPr id="167945" name="Rectangle 9"/>
          <p:cNvSpPr>
            <a:spLocks noChangeArrowheads="1"/>
          </p:cNvSpPr>
          <p:nvPr/>
        </p:nvSpPr>
        <p:spPr bwMode="auto">
          <a:xfrm>
            <a:off x="0" y="5105400"/>
            <a:ext cx="9144000" cy="1752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42" tIns="46022" rIns="92042" bIns="46022" anchor="ctr"/>
          <a:lstStyle/>
          <a:p>
            <a:pPr algn="ctr" defTabSz="914400" fontAlgn="base">
              <a:spcBef>
                <a:spcPct val="20000"/>
              </a:spcBef>
              <a:spcAft>
                <a:spcPct val="0"/>
              </a:spcAft>
              <a:buClr>
                <a:srgbClr val="3366FF"/>
              </a:buClr>
              <a:buSzPct val="80000"/>
              <a:buFont typeface="Wingdings" charset="0"/>
              <a:buNone/>
            </a:pPr>
            <a:r>
              <a:rPr lang="ja-JP" altLang="en-US" sz="3200" b="1" smtClean="0">
                <a:solidFill>
                  <a:srgbClr val="FFFFFF"/>
                </a:solidFill>
                <a:latin typeface="Arial" charset="0"/>
                <a:ea typeface="ＭＳ Ｐゴシック" charset="0"/>
                <a:cs typeface="Arial" charset="0"/>
              </a:rPr>
              <a:t>“</a:t>
            </a:r>
            <a:r>
              <a:rPr lang="en-US" altLang="ja-JP" sz="3200" b="1" smtClean="0">
                <a:solidFill>
                  <a:srgbClr val="FFFFFF"/>
                </a:solidFill>
                <a:latin typeface="Arial" charset="0"/>
                <a:ea typeface="ＭＳ Ｐゴシック" charset="0"/>
                <a:cs typeface="Arial" charset="0"/>
              </a:rPr>
              <a:t>…</a:t>
            </a:r>
            <a:r>
              <a:rPr lang="vi-VN" altLang="ja-JP" sz="3200" smtClean="0">
                <a:solidFill>
                  <a:srgbClr val="FFFFFF"/>
                </a:solidFill>
                <a:latin typeface="Times New Roman" charset="0"/>
                <a:ea typeface="ＭＳ Ｐゴシック" charset="0"/>
                <a:cs typeface="ＭＳ Ｐゴシック" charset="0"/>
              </a:rPr>
              <a:t>tại thành Giê-ru-sa-lem, gần cửa Chiên, có một cái ao, tiếng Hê-bơ-rơ gọi là Bê-tết-đa, </a:t>
            </a:r>
            <a:r>
              <a:rPr lang="en-US" altLang="ja-JP" sz="3200" b="1" smtClean="0">
                <a:solidFill>
                  <a:srgbClr val="FFFFFF"/>
                </a:solidFill>
                <a:latin typeface="Arial" charset="0"/>
                <a:ea typeface="ＭＳ Ｐゴシック" charset="0"/>
                <a:cs typeface="Arial" charset="0"/>
              </a:rPr>
              <a:t>…</a:t>
            </a:r>
            <a:r>
              <a:rPr lang="ja-JP" altLang="en-US" sz="3200" b="1" smtClean="0">
                <a:solidFill>
                  <a:srgbClr val="FFFFFF"/>
                </a:solidFill>
                <a:latin typeface="Arial" charset="0"/>
                <a:ea typeface="ＭＳ Ｐゴシック" charset="0"/>
                <a:cs typeface="Arial" charset="0"/>
              </a:rPr>
              <a:t>” </a:t>
            </a:r>
            <a:r>
              <a:rPr lang="en-US" altLang="ja-JP" sz="2400" smtClean="0">
                <a:solidFill>
                  <a:srgbClr val="FFFFFF"/>
                </a:solidFill>
                <a:latin typeface="Arial" charset="0"/>
                <a:ea typeface="ＭＳ Ｐゴシック" charset="0"/>
                <a:cs typeface="Arial" charset="0"/>
              </a:rPr>
              <a:t>Giăng 5:2</a:t>
            </a:r>
          </a:p>
          <a:p>
            <a:pPr algn="r" defTabSz="914400" fontAlgn="base">
              <a:spcBef>
                <a:spcPct val="20000"/>
              </a:spcBef>
              <a:spcAft>
                <a:spcPct val="0"/>
              </a:spcAft>
              <a:buClr>
                <a:srgbClr val="3366FF"/>
              </a:buClr>
              <a:buSzPct val="80000"/>
              <a:buFont typeface="Wingdings" charset="0"/>
              <a:buNone/>
            </a:pPr>
            <a:endParaRPr lang="en-US" sz="3200" b="1" smtClean="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20242976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67938"/>
                                        </p:tgtEl>
                                        <p:attrNameLst>
                                          <p:attrName>style.visibility</p:attrName>
                                        </p:attrNameLst>
                                      </p:cBhvr>
                                      <p:to>
                                        <p:strVal val="visible"/>
                                      </p:to>
                                    </p:set>
                                    <p:anim calcmode="lin" valueType="num">
                                      <p:cBhvr>
                                        <p:cTn id="7" dur="500" fill="hold"/>
                                        <p:tgtEl>
                                          <p:spTgt spid="167938"/>
                                        </p:tgtEl>
                                        <p:attrNameLst>
                                          <p:attrName>ppt_w</p:attrName>
                                        </p:attrNameLst>
                                      </p:cBhvr>
                                      <p:tavLst>
                                        <p:tav tm="0">
                                          <p:val>
                                            <p:fltVal val="0"/>
                                          </p:val>
                                        </p:tav>
                                        <p:tav tm="100000">
                                          <p:val>
                                            <p:strVal val="#ppt_w"/>
                                          </p:val>
                                        </p:tav>
                                      </p:tavLst>
                                    </p:anim>
                                    <p:anim calcmode="lin" valueType="num">
                                      <p:cBhvr>
                                        <p:cTn id="8" dur="500" fill="hold"/>
                                        <p:tgtEl>
                                          <p:spTgt spid="167938"/>
                                        </p:tgtEl>
                                        <p:attrNameLst>
                                          <p:attrName>ppt_h</p:attrName>
                                        </p:attrNameLst>
                                      </p:cBhvr>
                                      <p:tavLst>
                                        <p:tav tm="0">
                                          <p:val>
                                            <p:fltVal val="0"/>
                                          </p:val>
                                        </p:tav>
                                        <p:tav tm="100000">
                                          <p:val>
                                            <p:strVal val="#ppt_h"/>
                                          </p:val>
                                        </p:tav>
                                      </p:tavLst>
                                    </p:anim>
                                    <p:animEffect transition="in" filter="fade">
                                      <p:cBhvr>
                                        <p:cTn id="9" dur="500"/>
                                        <p:tgtEl>
                                          <p:spTgt spid="16793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67945">
                                            <p:bg/>
                                          </p:spTgt>
                                        </p:tgtEl>
                                        <p:attrNameLst>
                                          <p:attrName>style.visibility</p:attrName>
                                        </p:attrNameLst>
                                      </p:cBhvr>
                                      <p:to>
                                        <p:strVal val="visible"/>
                                      </p:to>
                                    </p:set>
                                    <p:anim calcmode="lin" valueType="num">
                                      <p:cBhvr>
                                        <p:cTn id="14" dur="500" fill="hold"/>
                                        <p:tgtEl>
                                          <p:spTgt spid="167945">
                                            <p:bg/>
                                          </p:spTgt>
                                        </p:tgtEl>
                                        <p:attrNameLst>
                                          <p:attrName>ppt_w</p:attrName>
                                        </p:attrNameLst>
                                      </p:cBhvr>
                                      <p:tavLst>
                                        <p:tav tm="0">
                                          <p:val>
                                            <p:fltVal val="0"/>
                                          </p:val>
                                        </p:tav>
                                        <p:tav tm="100000">
                                          <p:val>
                                            <p:strVal val="#ppt_w"/>
                                          </p:val>
                                        </p:tav>
                                      </p:tavLst>
                                    </p:anim>
                                    <p:anim calcmode="lin" valueType="num">
                                      <p:cBhvr>
                                        <p:cTn id="15" dur="500" fill="hold"/>
                                        <p:tgtEl>
                                          <p:spTgt spid="167945">
                                            <p:bg/>
                                          </p:spTgt>
                                        </p:tgtEl>
                                        <p:attrNameLst>
                                          <p:attrName>ppt_h</p:attrName>
                                        </p:attrNameLst>
                                      </p:cBhvr>
                                      <p:tavLst>
                                        <p:tav tm="0">
                                          <p:val>
                                            <p:fltVal val="0"/>
                                          </p:val>
                                        </p:tav>
                                        <p:tav tm="100000">
                                          <p:val>
                                            <p:strVal val="#ppt_h"/>
                                          </p:val>
                                        </p:tav>
                                      </p:tavLst>
                                    </p:anim>
                                    <p:animEffect transition="in" filter="fade">
                                      <p:cBhvr>
                                        <p:cTn id="16" dur="500"/>
                                        <p:tgtEl>
                                          <p:spTgt spid="167945">
                                            <p:bg/>
                                          </p:spTgt>
                                        </p:tgtEl>
                                      </p:cBhvr>
                                    </p:animEffect>
                                  </p:childTnLst>
                                </p:cTn>
                              </p:par>
                            </p:childTnLst>
                          </p:cTn>
                        </p:par>
                        <p:par>
                          <p:cTn id="17" fill="hold" nodeType="afterGroup">
                            <p:stCondLst>
                              <p:cond delay="500"/>
                            </p:stCondLst>
                            <p:childTnLst>
                              <p:par>
                                <p:cTn id="18" presetID="53" presetClass="entr" presetSubtype="0" fill="hold" grpId="0" nodeType="afterEffect">
                                  <p:stCondLst>
                                    <p:cond delay="0"/>
                                  </p:stCondLst>
                                  <p:childTnLst>
                                    <p:set>
                                      <p:cBhvr>
                                        <p:cTn id="19" dur="1" fill="hold">
                                          <p:stCondLst>
                                            <p:cond delay="0"/>
                                          </p:stCondLst>
                                        </p:cTn>
                                        <p:tgtEl>
                                          <p:spTgt spid="167945">
                                            <p:txEl>
                                              <p:pRg st="0" end="0"/>
                                            </p:txEl>
                                          </p:spTgt>
                                        </p:tgtEl>
                                        <p:attrNameLst>
                                          <p:attrName>style.visibility</p:attrName>
                                        </p:attrNameLst>
                                      </p:cBhvr>
                                      <p:to>
                                        <p:strVal val="visible"/>
                                      </p:to>
                                    </p:set>
                                    <p:anim calcmode="lin" valueType="num">
                                      <p:cBhvr>
                                        <p:cTn id="20" dur="500" fill="hold"/>
                                        <p:tgtEl>
                                          <p:spTgt spid="167945">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167945">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1679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8" grpId="0" animBg="1"/>
      <p:bldP spid="167945" grpId="0" build="p"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6" descr="Bethesda poo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1" name="Picture 5" descr="Bethesda po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8416" y="457200"/>
            <a:ext cx="5335587"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8" name="Rectangle 2"/>
          <p:cNvSpPr>
            <a:spLocks noGrp="1" noChangeArrowheads="1"/>
          </p:cNvSpPr>
          <p:nvPr>
            <p:ph type="ctrTitle"/>
          </p:nvPr>
        </p:nvSpPr>
        <p:spPr>
          <a:xfrm>
            <a:off x="685800" y="228600"/>
            <a:ext cx="7772400" cy="685800"/>
          </a:xfrm>
          <a:solidFill>
            <a:schemeClr val="tx1"/>
          </a:solidFill>
        </p:spPr>
        <p:txBody>
          <a:bodyPr/>
          <a:lstStyle/>
          <a:p>
            <a:pPr eaLnBrk="1" hangingPunct="1">
              <a:defRPr/>
            </a:pPr>
            <a:r>
              <a:rPr lang="en-US" b="1">
                <a:solidFill>
                  <a:schemeClr val="bg1"/>
                </a:solidFill>
                <a:effectLst>
                  <a:outerShdw blurRad="38100" dist="38100" dir="2700000" algn="tl">
                    <a:srgbClr val="DDDDDD"/>
                  </a:outerShdw>
                </a:effectLst>
                <a:latin typeface="Arial" charset="0"/>
                <a:cs typeface="Arial" charset="0"/>
              </a:rPr>
              <a:t>Ao Bêtếtđa</a:t>
            </a:r>
          </a:p>
        </p:txBody>
      </p:sp>
      <p:sp>
        <p:nvSpPr>
          <p:cNvPr id="167945" name="Rectangle 9"/>
          <p:cNvSpPr>
            <a:spLocks noChangeArrowheads="1"/>
          </p:cNvSpPr>
          <p:nvPr/>
        </p:nvSpPr>
        <p:spPr bwMode="auto">
          <a:xfrm>
            <a:off x="755650" y="5105400"/>
            <a:ext cx="8388350" cy="17526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42" tIns="46022" rIns="92042" bIns="46022" anchor="ctr"/>
          <a:lstStyle/>
          <a:p>
            <a:pPr algn="ctr" defTabSz="914400" fontAlgn="base">
              <a:spcBef>
                <a:spcPct val="20000"/>
              </a:spcBef>
              <a:spcAft>
                <a:spcPct val="0"/>
              </a:spcAft>
              <a:buClr>
                <a:srgbClr val="3366FF"/>
              </a:buClr>
              <a:buSzPct val="80000"/>
              <a:buFont typeface="Wingdings" charset="0"/>
              <a:buNone/>
            </a:pPr>
            <a:r>
              <a:rPr lang="ja-JP" altLang="en-US" sz="3200" b="1" smtClean="0">
                <a:solidFill>
                  <a:srgbClr val="FFFFFF"/>
                </a:solidFill>
                <a:latin typeface="Arial" charset="0"/>
                <a:ea typeface="ＭＳ Ｐゴシック" charset="0"/>
                <a:cs typeface="Arial" charset="0"/>
              </a:rPr>
              <a:t>“</a:t>
            </a:r>
            <a:r>
              <a:rPr lang="vi-VN" altLang="ja-JP" sz="3200" smtClean="0">
                <a:solidFill>
                  <a:srgbClr val="FFFFFF"/>
                </a:solidFill>
                <a:latin typeface="Times New Roman" charset="0"/>
                <a:ea typeface="ＭＳ Ｐゴシック" charset="0"/>
                <a:cs typeface="ＭＳ Ｐゴシック" charset="0"/>
              </a:rPr>
              <a:t>tại thành Giê-ru-sa-lem, gần cửa Chiên, có một cái ao, tiếng Hê-bơ-rơ gọi là Bê-tết-đa,</a:t>
            </a:r>
            <a:r>
              <a:rPr lang="en-US" altLang="ja-JP" sz="3200" smtClean="0">
                <a:solidFill>
                  <a:srgbClr val="FFFFFF"/>
                </a:solidFill>
                <a:latin typeface="Times New Roman" charset="0"/>
                <a:ea typeface="ＭＳ Ｐゴシック" charset="0"/>
                <a:cs typeface="ＭＳ Ｐゴシック" charset="0"/>
              </a:rPr>
              <a:t>…</a:t>
            </a:r>
            <a:r>
              <a:rPr lang="ja-JP" altLang="en-US" sz="3200" b="1" smtClean="0">
                <a:solidFill>
                  <a:srgbClr val="FFFFFF"/>
                </a:solidFill>
                <a:latin typeface="Arial" charset="0"/>
                <a:ea typeface="ＭＳ Ｐゴシック" charset="0"/>
                <a:cs typeface="Arial" charset="0"/>
              </a:rPr>
              <a:t>”</a:t>
            </a:r>
            <a:r>
              <a:rPr lang="en-US" altLang="ja-JP" sz="2400" smtClean="0">
                <a:solidFill>
                  <a:srgbClr val="FFFFFF"/>
                </a:solidFill>
                <a:latin typeface="Times New Roman" charset="0"/>
                <a:ea typeface="ＭＳ Ｐゴシック" charset="0"/>
                <a:cs typeface="Arial" charset="0"/>
              </a:rPr>
              <a:t> Gi 5:2</a:t>
            </a:r>
          </a:p>
        </p:txBody>
      </p:sp>
    </p:spTree>
    <p:extLst>
      <p:ext uri="{BB962C8B-B14F-4D97-AF65-F5344CB8AC3E}">
        <p14:creationId xmlns:p14="http://schemas.microsoft.com/office/powerpoint/2010/main" val="28430951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67941"/>
                                        </p:tgtEl>
                                        <p:attrNameLst>
                                          <p:attrName>style.visibility</p:attrName>
                                        </p:attrNameLst>
                                      </p:cBhvr>
                                      <p:to>
                                        <p:strVal val="visible"/>
                                      </p:to>
                                    </p:set>
                                    <p:anim calcmode="lin" valueType="num">
                                      <p:cBhvr>
                                        <p:cTn id="7" dur="500" fill="hold"/>
                                        <p:tgtEl>
                                          <p:spTgt spid="167941"/>
                                        </p:tgtEl>
                                        <p:attrNameLst>
                                          <p:attrName>ppt_w</p:attrName>
                                        </p:attrNameLst>
                                      </p:cBhvr>
                                      <p:tavLst>
                                        <p:tav tm="0">
                                          <p:val>
                                            <p:fltVal val="0"/>
                                          </p:val>
                                        </p:tav>
                                        <p:tav tm="100000">
                                          <p:val>
                                            <p:strVal val="#ppt_w"/>
                                          </p:val>
                                        </p:tav>
                                      </p:tavLst>
                                    </p:anim>
                                    <p:anim calcmode="lin" valueType="num">
                                      <p:cBhvr>
                                        <p:cTn id="8" dur="500" fill="hold"/>
                                        <p:tgtEl>
                                          <p:spTgt spid="167941"/>
                                        </p:tgtEl>
                                        <p:attrNameLst>
                                          <p:attrName>ppt_h</p:attrName>
                                        </p:attrNameLst>
                                      </p:cBhvr>
                                      <p:tavLst>
                                        <p:tav tm="0">
                                          <p:val>
                                            <p:fltVal val="0"/>
                                          </p:val>
                                        </p:tav>
                                        <p:tav tm="100000">
                                          <p:val>
                                            <p:strVal val="#ppt_h"/>
                                          </p:val>
                                        </p:tav>
                                      </p:tavLst>
                                    </p:anim>
                                    <p:animEffect transition="in" filter="fade">
                                      <p:cBhvr>
                                        <p:cTn id="9" dur="500"/>
                                        <p:tgtEl>
                                          <p:spTgt spid="167941"/>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67938"/>
                                        </p:tgtEl>
                                        <p:attrNameLst>
                                          <p:attrName>style.visibility</p:attrName>
                                        </p:attrNameLst>
                                      </p:cBhvr>
                                      <p:to>
                                        <p:strVal val="visible"/>
                                      </p:to>
                                    </p:set>
                                    <p:anim calcmode="lin" valueType="num">
                                      <p:cBhvr>
                                        <p:cTn id="13" dur="500" fill="hold"/>
                                        <p:tgtEl>
                                          <p:spTgt spid="167938"/>
                                        </p:tgtEl>
                                        <p:attrNameLst>
                                          <p:attrName>ppt_w</p:attrName>
                                        </p:attrNameLst>
                                      </p:cBhvr>
                                      <p:tavLst>
                                        <p:tav tm="0">
                                          <p:val>
                                            <p:fltVal val="0"/>
                                          </p:val>
                                        </p:tav>
                                        <p:tav tm="100000">
                                          <p:val>
                                            <p:strVal val="#ppt_w"/>
                                          </p:val>
                                        </p:tav>
                                      </p:tavLst>
                                    </p:anim>
                                    <p:anim calcmode="lin" valueType="num">
                                      <p:cBhvr>
                                        <p:cTn id="14" dur="500" fill="hold"/>
                                        <p:tgtEl>
                                          <p:spTgt spid="167938"/>
                                        </p:tgtEl>
                                        <p:attrNameLst>
                                          <p:attrName>ppt_h</p:attrName>
                                        </p:attrNameLst>
                                      </p:cBhvr>
                                      <p:tavLst>
                                        <p:tav tm="0">
                                          <p:val>
                                            <p:fltVal val="0"/>
                                          </p:val>
                                        </p:tav>
                                        <p:tav tm="100000">
                                          <p:val>
                                            <p:strVal val="#ppt_h"/>
                                          </p:val>
                                        </p:tav>
                                      </p:tavLst>
                                    </p:anim>
                                    <p:animEffect transition="in" filter="fade">
                                      <p:cBhvr>
                                        <p:cTn id="15" dur="500"/>
                                        <p:tgtEl>
                                          <p:spTgt spid="16793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167945">
                                            <p:bg/>
                                          </p:spTgt>
                                        </p:tgtEl>
                                        <p:attrNameLst>
                                          <p:attrName>style.visibility</p:attrName>
                                        </p:attrNameLst>
                                      </p:cBhvr>
                                      <p:to>
                                        <p:strVal val="visible"/>
                                      </p:to>
                                    </p:set>
                                    <p:anim calcmode="lin" valueType="num">
                                      <p:cBhvr>
                                        <p:cTn id="20" dur="500" fill="hold"/>
                                        <p:tgtEl>
                                          <p:spTgt spid="167945">
                                            <p:bg/>
                                          </p:spTgt>
                                        </p:tgtEl>
                                        <p:attrNameLst>
                                          <p:attrName>ppt_w</p:attrName>
                                        </p:attrNameLst>
                                      </p:cBhvr>
                                      <p:tavLst>
                                        <p:tav tm="0">
                                          <p:val>
                                            <p:fltVal val="0"/>
                                          </p:val>
                                        </p:tav>
                                        <p:tav tm="100000">
                                          <p:val>
                                            <p:strVal val="#ppt_w"/>
                                          </p:val>
                                        </p:tav>
                                      </p:tavLst>
                                    </p:anim>
                                    <p:anim calcmode="lin" valueType="num">
                                      <p:cBhvr>
                                        <p:cTn id="21" dur="500" fill="hold"/>
                                        <p:tgtEl>
                                          <p:spTgt spid="167945">
                                            <p:bg/>
                                          </p:spTgt>
                                        </p:tgtEl>
                                        <p:attrNameLst>
                                          <p:attrName>ppt_h</p:attrName>
                                        </p:attrNameLst>
                                      </p:cBhvr>
                                      <p:tavLst>
                                        <p:tav tm="0">
                                          <p:val>
                                            <p:fltVal val="0"/>
                                          </p:val>
                                        </p:tav>
                                        <p:tav tm="100000">
                                          <p:val>
                                            <p:strVal val="#ppt_h"/>
                                          </p:val>
                                        </p:tav>
                                      </p:tavLst>
                                    </p:anim>
                                    <p:animEffect transition="in" filter="fade">
                                      <p:cBhvr>
                                        <p:cTn id="22" dur="500"/>
                                        <p:tgtEl>
                                          <p:spTgt spid="167945">
                                            <p:bg/>
                                          </p:spTgt>
                                        </p:tgtEl>
                                      </p:cBhvr>
                                    </p:animEffect>
                                  </p:childTnLst>
                                </p:cTn>
                              </p:par>
                            </p:childTnLst>
                          </p:cTn>
                        </p:par>
                        <p:par>
                          <p:cTn id="23" fill="hold" nodeType="afterGroup">
                            <p:stCondLst>
                              <p:cond delay="500"/>
                            </p:stCondLst>
                            <p:childTnLst>
                              <p:par>
                                <p:cTn id="24" presetID="53" presetClass="entr" presetSubtype="0" fill="hold" grpId="0" nodeType="afterEffect">
                                  <p:stCondLst>
                                    <p:cond delay="0"/>
                                  </p:stCondLst>
                                  <p:childTnLst>
                                    <p:set>
                                      <p:cBhvr>
                                        <p:cTn id="25" dur="1" fill="hold">
                                          <p:stCondLst>
                                            <p:cond delay="0"/>
                                          </p:stCondLst>
                                        </p:cTn>
                                        <p:tgtEl>
                                          <p:spTgt spid="167945">
                                            <p:txEl>
                                              <p:pRg st="0" end="0"/>
                                            </p:txEl>
                                          </p:spTgt>
                                        </p:tgtEl>
                                        <p:attrNameLst>
                                          <p:attrName>style.visibility</p:attrName>
                                        </p:attrNameLst>
                                      </p:cBhvr>
                                      <p:to>
                                        <p:strVal val="visible"/>
                                      </p:to>
                                    </p:set>
                                    <p:anim calcmode="lin" valueType="num">
                                      <p:cBhvr>
                                        <p:cTn id="26" dur="500" fill="hold"/>
                                        <p:tgtEl>
                                          <p:spTgt spid="167945">
                                            <p:txEl>
                                              <p:pRg st="0" end="0"/>
                                            </p:txEl>
                                          </p:spTgt>
                                        </p:tgtEl>
                                        <p:attrNameLst>
                                          <p:attrName>ppt_w</p:attrName>
                                        </p:attrNameLst>
                                      </p:cBhvr>
                                      <p:tavLst>
                                        <p:tav tm="0">
                                          <p:val>
                                            <p:fltVal val="0"/>
                                          </p:val>
                                        </p:tav>
                                        <p:tav tm="100000">
                                          <p:val>
                                            <p:strVal val="#ppt_w"/>
                                          </p:val>
                                        </p:tav>
                                      </p:tavLst>
                                    </p:anim>
                                    <p:anim calcmode="lin" valueType="num">
                                      <p:cBhvr>
                                        <p:cTn id="27" dur="500" fill="hold"/>
                                        <p:tgtEl>
                                          <p:spTgt spid="167945">
                                            <p:txEl>
                                              <p:pRg st="0" end="0"/>
                                            </p:txEl>
                                          </p:spTgt>
                                        </p:tgtEl>
                                        <p:attrNameLst>
                                          <p:attrName>ppt_h</p:attrName>
                                        </p:attrNameLst>
                                      </p:cBhvr>
                                      <p:tavLst>
                                        <p:tav tm="0">
                                          <p:val>
                                            <p:fltVal val="0"/>
                                          </p:val>
                                        </p:tav>
                                        <p:tav tm="100000">
                                          <p:val>
                                            <p:strVal val="#ppt_h"/>
                                          </p:val>
                                        </p:tav>
                                      </p:tavLst>
                                    </p:anim>
                                    <p:animEffect transition="in" filter="fade">
                                      <p:cBhvr>
                                        <p:cTn id="28" dur="500"/>
                                        <p:tgtEl>
                                          <p:spTgt spid="1679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8" grpId="0" animBg="1"/>
      <p:bldP spid="167945" grpId="0" build="p"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noChangeArrowheads="1"/>
          </p:cNvSpPr>
          <p:nvPr>
            <p:ph type="subTitle" idx="1"/>
          </p:nvPr>
        </p:nvSpPr>
        <p:spPr/>
        <p:txBody>
          <a:bodyPr/>
          <a:lstStyle/>
          <a:p>
            <a:pPr eaLnBrk="1" hangingPunct="1">
              <a:buFont typeface="Wingdings" charset="0"/>
              <a:buNone/>
            </a:pPr>
            <a:endParaRPr lang="en-US">
              <a:latin typeface="Arial" charset="0"/>
              <a:ea typeface="MS PGothic" charset="0"/>
            </a:endParaRPr>
          </a:p>
        </p:txBody>
      </p:sp>
      <p:pic>
        <p:nvPicPr>
          <p:cNvPr id="167938" name="Picture 3" descr="Bethesda ru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6350"/>
            <a:ext cx="686435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4" name="Rectangle 4"/>
          <p:cNvSpPr>
            <a:spLocks noGrp="1" noChangeArrowheads="1"/>
          </p:cNvSpPr>
          <p:nvPr>
            <p:ph type="ctrTitle"/>
          </p:nvPr>
        </p:nvSpPr>
        <p:spPr>
          <a:xfrm>
            <a:off x="685800" y="228600"/>
            <a:ext cx="7772400" cy="685800"/>
          </a:xfrm>
          <a:solidFill>
            <a:schemeClr val="tx1"/>
          </a:solidFill>
        </p:spPr>
        <p:txBody>
          <a:bodyPr/>
          <a:lstStyle/>
          <a:p>
            <a:pPr eaLnBrk="1" hangingPunct="1">
              <a:defRPr/>
            </a:pPr>
            <a:r>
              <a:rPr lang="en-US" b="1">
                <a:solidFill>
                  <a:schemeClr val="bg1"/>
                </a:solidFill>
                <a:effectLst>
                  <a:outerShdw blurRad="38100" dist="38100" dir="2700000" algn="tl">
                    <a:srgbClr val="DDDDDD"/>
                  </a:outerShdw>
                </a:effectLst>
                <a:latin typeface="Arial" charset="0"/>
              </a:rPr>
              <a:t>Tàn tích Ao Bêtếtđa</a:t>
            </a:r>
          </a:p>
        </p:txBody>
      </p:sp>
      <p:pic>
        <p:nvPicPr>
          <p:cNvPr id="167940" name="Picture 9" descr="Pools of Bethes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52601"/>
            <a:ext cx="2971800" cy="4521200"/>
          </a:xfrm>
          <a:prstGeom prst="rect">
            <a:avLst/>
          </a:prstGeom>
          <a:noFill/>
          <a:ln w="57150">
            <a:solidFill>
              <a:srgbClr val="FFFCF3"/>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19878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nchor="ctr"/>
          <a:lstStyle/>
          <a:p>
            <a:pPr defTabSz="914400" fontAlgn="base">
              <a:spcBef>
                <a:spcPct val="0"/>
              </a:spcBef>
              <a:spcAft>
                <a:spcPct val="0"/>
              </a:spcAft>
            </a:pPr>
            <a:endParaRPr lang="en-US" sz="2400" smtClean="0">
              <a:solidFill>
                <a:srgbClr val="000000"/>
              </a:solidFill>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3" y="1143003"/>
            <a:ext cx="6799263"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704" rIns="0" bIns="45704">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defRPr/>
            </a:pPr>
            <a:r>
              <a:rPr lang="en-US" sz="2000" b="1" dirty="0">
                <a:solidFill>
                  <a:srgbClr val="000000"/>
                </a:solidFill>
                <a:latin typeface="Arial" charset="0"/>
                <a:cs typeface="Times New Roman" charset="0"/>
              </a:rPr>
              <a:t>“Cho </a:t>
            </a:r>
            <a:r>
              <a:rPr lang="en-US" sz="2000" b="1" dirty="0" err="1">
                <a:solidFill>
                  <a:srgbClr val="000000"/>
                </a:solidFill>
                <a:latin typeface="Arial" charset="0"/>
                <a:cs typeface="Times New Roman" charset="0"/>
              </a:rPr>
              <a:t>đến</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tận</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cùng</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trái</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đất</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Công</a:t>
            </a:r>
            <a:r>
              <a:rPr lang="en-US" sz="2000" b="1" dirty="0">
                <a:solidFill>
                  <a:srgbClr val="000000"/>
                </a:solidFill>
                <a:latin typeface="Arial" charset="0"/>
                <a:cs typeface="Times New Roman" charset="0"/>
              </a:rPr>
              <a:t> vụ 1:8)</a:t>
            </a:r>
          </a:p>
          <a:p>
            <a:pPr defTabSz="914400" eaLnBrk="1" fontAlgn="base" hangingPunct="1">
              <a:spcBef>
                <a:spcPct val="0"/>
              </a:spcBef>
              <a:spcAft>
                <a:spcPct val="0"/>
              </a:spcAft>
              <a:defRPr/>
            </a:pPr>
            <a:r>
              <a:rPr lang="en-US" sz="1600" b="1" dirty="0">
                <a:solidFill>
                  <a:srgbClr val="000000"/>
                </a:solidFill>
                <a:latin typeface="Arial" charset="0"/>
                <a:cs typeface="Times New Roman" charset="0"/>
              </a:rPr>
              <a:t>CV </a:t>
            </a:r>
            <a:r>
              <a:rPr lang="en-US" sz="2000" b="1" dirty="0">
                <a:solidFill>
                  <a:srgbClr val="000000"/>
                </a:solidFill>
                <a:latin typeface="Arial" charset="0"/>
                <a:cs typeface="Times New Roman" charset="0"/>
              </a:rPr>
              <a:t>9  13       14    15  16          18           21     27     28</a:t>
            </a:r>
            <a:endParaRPr lang="en-US" sz="2000" b="1" dirty="0">
              <a:solidFill>
                <a:srgbClr val="000000"/>
              </a:solidFill>
              <a:latin typeface="Arial" charset="0"/>
              <a:cs typeface="Times New Roman" charset="0"/>
            </a:endParaRPr>
          </a:p>
        </p:txBody>
      </p:sp>
      <p:sp>
        <p:nvSpPr>
          <p:cNvPr id="174083" name="Text Box 16"/>
          <p:cNvSpPr txBox="1">
            <a:spLocks noChangeArrowheads="1"/>
          </p:cNvSpPr>
          <p:nvPr/>
        </p:nvSpPr>
        <p:spPr bwMode="auto">
          <a:xfrm>
            <a:off x="1828800" y="2338391"/>
            <a:ext cx="838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200" b="1" smtClean="0">
                <a:solidFill>
                  <a:srgbClr val="FFFFFF"/>
                </a:solidFill>
                <a:latin typeface="Arial Narrow" charset="0"/>
                <a:cs typeface="Times New Roman" charset="0"/>
              </a:rPr>
              <a:t>Thu 49</a:t>
            </a:r>
          </a:p>
          <a:p>
            <a:pPr algn="ctr" defTabSz="914400" eaLnBrk="1" fontAlgn="base" hangingPunct="1">
              <a:spcBef>
                <a:spcPct val="50000"/>
              </a:spcBef>
              <a:spcAft>
                <a:spcPct val="0"/>
              </a:spcAft>
            </a:pPr>
            <a:r>
              <a:rPr lang="en-US" sz="1600" b="1" smtClean="0">
                <a:solidFill>
                  <a:srgbClr val="FFFFFF"/>
                </a:solidFill>
                <a:latin typeface="Arial Narrow" charset="0"/>
                <a:cs typeface="Times New Roman" charset="0"/>
              </a:rPr>
              <a:t>Hội đồng</a:t>
            </a:r>
          </a:p>
        </p:txBody>
      </p:sp>
      <p:sp>
        <p:nvSpPr>
          <p:cNvPr id="174084"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200" b="1" smtClean="0">
                <a:solidFill>
                  <a:srgbClr val="FFFFFF"/>
                </a:solidFill>
                <a:latin typeface="Arial Narrow" charset="0"/>
                <a:cs typeface="Times New Roman" charset="0"/>
              </a:rPr>
              <a:t>Năm 57-</a:t>
            </a:r>
            <a:br>
              <a:rPr lang="en-US" sz="1200" b="1" smtClean="0">
                <a:solidFill>
                  <a:srgbClr val="FFFFFF"/>
                </a:solidFill>
                <a:latin typeface="Arial Narrow" charset="0"/>
                <a:cs typeface="Times New Roman" charset="0"/>
              </a:rPr>
            </a:br>
            <a:r>
              <a:rPr lang="en-US" sz="1200" b="1" smtClean="0">
                <a:solidFill>
                  <a:srgbClr val="FFFFFF"/>
                </a:solidFill>
                <a:latin typeface="Arial Narrow" charset="0"/>
                <a:cs typeface="Times New Roman" charset="0"/>
              </a:rPr>
              <a:t>Tám 59</a:t>
            </a:r>
          </a:p>
          <a:p>
            <a:pPr algn="ctr" defTabSz="914400" eaLnBrk="1" fontAlgn="base" hangingPunct="1">
              <a:spcBef>
                <a:spcPct val="50000"/>
              </a:spcBef>
              <a:spcAft>
                <a:spcPct val="0"/>
              </a:spcAft>
            </a:pPr>
            <a:r>
              <a:rPr lang="en-US" sz="1600" b="1" smtClean="0">
                <a:solidFill>
                  <a:srgbClr val="FFFFFF"/>
                </a:solidFill>
                <a:latin typeface="Arial Narrow" charset="0"/>
                <a:cs typeface="Times New Roman" charset="0"/>
              </a:rPr>
              <a:t>Ra Tòa</a:t>
            </a:r>
            <a:endParaRPr lang="en-US" sz="1800" b="1" smtClean="0">
              <a:solidFill>
                <a:srgbClr val="FFFFFF"/>
              </a:solidFill>
              <a:latin typeface="Arial Narrow" charset="0"/>
              <a:cs typeface="Times New Roman" charset="0"/>
            </a:endParaRPr>
          </a:p>
        </p:txBody>
      </p:sp>
      <p:sp>
        <p:nvSpPr>
          <p:cNvPr id="174085"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lIns="91407" tIns="45704" rIns="91407" bIns="45704"/>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74086" name="Text Box 20"/>
          <p:cNvSpPr txBox="1">
            <a:spLocks noChangeArrowheads="1"/>
          </p:cNvSpPr>
          <p:nvPr/>
        </p:nvSpPr>
        <p:spPr bwMode="auto">
          <a:xfrm>
            <a:off x="8296278" y="2324100"/>
            <a:ext cx="8477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200" b="1" smtClean="0">
                <a:solidFill>
                  <a:srgbClr val="FFFFFF"/>
                </a:solidFill>
                <a:latin typeface="Arial Narrow" charset="0"/>
                <a:cs typeface="Times New Roman" charset="0"/>
              </a:rPr>
              <a:t>Xuân 68</a:t>
            </a:r>
          </a:p>
          <a:p>
            <a:pPr algn="ctr" defTabSz="914400" eaLnBrk="1" fontAlgn="base" hangingPunct="1">
              <a:spcBef>
                <a:spcPct val="50000"/>
              </a:spcBef>
              <a:spcAft>
                <a:spcPct val="0"/>
              </a:spcAft>
            </a:pPr>
            <a:r>
              <a:rPr lang="en-US" sz="1400" b="1" smtClean="0">
                <a:solidFill>
                  <a:srgbClr val="FFFFFF"/>
                </a:solidFill>
                <a:latin typeface="Arial Narrow" charset="0"/>
                <a:cs typeface="Times New Roman" charset="0"/>
              </a:rPr>
              <a:t>Hội Thánh phát triển</a:t>
            </a:r>
            <a:endParaRPr lang="en-US" sz="1600" b="1" smtClean="0">
              <a:solidFill>
                <a:srgbClr val="FFFFFF"/>
              </a:solidFill>
              <a:latin typeface="Arial Narrow" charset="0"/>
              <a:cs typeface="Times New Roman" charset="0"/>
            </a:endParaRPr>
          </a:p>
        </p:txBody>
      </p:sp>
      <p:sp>
        <p:nvSpPr>
          <p:cNvPr id="174087"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sz="2000" b="1" smtClean="0">
                <a:solidFill>
                  <a:srgbClr val="FFFFFF"/>
                </a:solidFill>
                <a:latin typeface="Arial Narrow" charset="0"/>
                <a:cs typeface="Times New Roman" charset="0"/>
              </a:rPr>
              <a:t>35           48          49          50          52  53          57        60             62              67           68     95</a:t>
            </a:r>
          </a:p>
        </p:txBody>
      </p:sp>
      <p:sp>
        <p:nvSpPr>
          <p:cNvPr id="174088"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200" b="1" smtClean="0">
                <a:solidFill>
                  <a:srgbClr val="000000"/>
                </a:solidFill>
                <a:latin typeface="Arial Narrow" charset="0"/>
                <a:cs typeface="Times New Roman" charset="0"/>
              </a:rPr>
              <a:t>Tư 48-</a:t>
            </a:r>
            <a:br>
              <a:rPr lang="en-US" sz="1200" b="1" smtClean="0">
                <a:solidFill>
                  <a:srgbClr val="000000"/>
                </a:solidFill>
                <a:latin typeface="Arial Narrow" charset="0"/>
                <a:cs typeface="Times New Roman" charset="0"/>
              </a:rPr>
            </a:br>
            <a:r>
              <a:rPr lang="en-US" sz="1200" b="1" smtClean="0">
                <a:solidFill>
                  <a:srgbClr val="000000"/>
                </a:solidFill>
                <a:latin typeface="Arial Narrow" charset="0"/>
                <a:cs typeface="Times New Roman" charset="0"/>
              </a:rPr>
              <a:t>Chín 49</a:t>
            </a:r>
          </a:p>
          <a:p>
            <a:pPr algn="ctr" defTabSz="914400" eaLnBrk="1" fontAlgn="base" hangingPunct="1">
              <a:spcBef>
                <a:spcPct val="0"/>
              </a:spcBef>
              <a:spcAft>
                <a:spcPct val="0"/>
              </a:spcAft>
            </a:pPr>
            <a:r>
              <a:rPr lang="en-US" b="1" smtClean="0">
                <a:solidFill>
                  <a:srgbClr val="000000"/>
                </a:solidFill>
                <a:latin typeface="Arial Narrow" charset="0"/>
                <a:cs typeface="Times New Roman" charset="0"/>
              </a:rPr>
              <a:t>1</a:t>
            </a:r>
            <a:br>
              <a:rPr lang="en-US" b="1" smtClean="0">
                <a:solidFill>
                  <a:srgbClr val="000000"/>
                </a:solidFill>
                <a:latin typeface="Arial Narrow" charset="0"/>
                <a:cs typeface="Times New Roman" charset="0"/>
              </a:rPr>
            </a:br>
            <a:r>
              <a:rPr lang="en-US" b="1" smtClean="0">
                <a:solidFill>
                  <a:srgbClr val="000000"/>
                </a:solidFill>
                <a:latin typeface="Arial Narrow" charset="0"/>
                <a:cs typeface="Times New Roman" charset="0"/>
              </a:rPr>
              <a:t>Galati</a:t>
            </a:r>
          </a:p>
          <a:p>
            <a:pPr algn="ctr" defTabSz="914400" eaLnBrk="1" fontAlgn="base" hangingPunct="1">
              <a:spcBef>
                <a:spcPct val="50000"/>
              </a:spcBef>
              <a:spcAft>
                <a:spcPct val="0"/>
              </a:spcAft>
            </a:pPr>
            <a:endParaRPr lang="en-US" sz="900" b="1" smtClean="0">
              <a:solidFill>
                <a:srgbClr val="000000"/>
              </a:solidFill>
              <a:latin typeface="Arial Narrow" charset="0"/>
              <a:cs typeface="Times New Roman" charset="0"/>
            </a:endParaRPr>
          </a:p>
        </p:txBody>
      </p:sp>
      <p:sp>
        <p:nvSpPr>
          <p:cNvPr id="174089"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200" b="1" smtClean="0">
                <a:solidFill>
                  <a:srgbClr val="000000"/>
                </a:solidFill>
                <a:latin typeface="Arial Narrow" charset="0"/>
                <a:cs typeface="Times New Roman" charset="0"/>
              </a:rPr>
              <a:t>Xuân 53-</a:t>
            </a:r>
            <a:br>
              <a:rPr lang="en-US" sz="1200" b="1" smtClean="0">
                <a:solidFill>
                  <a:srgbClr val="000000"/>
                </a:solidFill>
                <a:latin typeface="Arial Narrow" charset="0"/>
                <a:cs typeface="Times New Roman" charset="0"/>
              </a:rPr>
            </a:br>
            <a:r>
              <a:rPr lang="en-US" sz="1200" b="1" smtClean="0">
                <a:solidFill>
                  <a:srgbClr val="000000"/>
                </a:solidFill>
                <a:latin typeface="Arial Narrow" charset="0"/>
                <a:cs typeface="Times New Roman" charset="0"/>
              </a:rPr>
              <a:t>Năm 57</a:t>
            </a:r>
          </a:p>
          <a:p>
            <a:pPr algn="ctr" defTabSz="914400" eaLnBrk="1" fontAlgn="base" hangingPunct="1">
              <a:spcBef>
                <a:spcPct val="0"/>
              </a:spcBef>
              <a:spcAft>
                <a:spcPct val="0"/>
              </a:spcAft>
            </a:pPr>
            <a:r>
              <a:rPr lang="en-US" b="1" smtClean="0">
                <a:solidFill>
                  <a:srgbClr val="000000"/>
                </a:solidFill>
                <a:latin typeface="Arial Narrow" charset="0"/>
                <a:cs typeface="Times New Roman" charset="0"/>
              </a:rPr>
              <a:t>3</a:t>
            </a:r>
            <a:br>
              <a:rPr lang="en-US" b="1" smtClean="0">
                <a:solidFill>
                  <a:srgbClr val="000000"/>
                </a:solidFill>
                <a:latin typeface="Arial Narrow" charset="0"/>
                <a:cs typeface="Times New Roman" charset="0"/>
              </a:rPr>
            </a:br>
            <a:r>
              <a:rPr lang="en-US" b="1" smtClean="0">
                <a:solidFill>
                  <a:srgbClr val="000000"/>
                </a:solidFill>
                <a:latin typeface="Arial Narrow" charset="0"/>
                <a:cs typeface="Times New Roman" charset="0"/>
              </a:rPr>
              <a:t>Asi</a:t>
            </a:r>
          </a:p>
          <a:p>
            <a:pPr algn="ctr" defTabSz="914400" eaLnBrk="1" fontAlgn="base" hangingPunct="1">
              <a:spcBef>
                <a:spcPct val="50000"/>
              </a:spcBef>
              <a:spcAft>
                <a:spcPct val="0"/>
              </a:spcAft>
            </a:pPr>
            <a:endParaRPr lang="en-US" sz="1000" b="1" smtClean="0">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1200" b="1" dirty="0" err="1">
                <a:solidFill>
                  <a:srgbClr val="FFFFFF"/>
                </a:solidFill>
                <a:latin typeface="Arial Narrow" charset="0"/>
                <a:cs typeface="Times New Roman" charset="0"/>
              </a:rPr>
              <a:t>Hai</a:t>
            </a:r>
            <a:r>
              <a:rPr lang="en-US" sz="1200" b="1" dirty="0">
                <a:solidFill>
                  <a:srgbClr val="FFFFFF"/>
                </a:solidFill>
                <a:latin typeface="Arial Narrow" charset="0"/>
                <a:cs typeface="Times New Roman" charset="0"/>
              </a:rPr>
              <a:t> 60-</a:t>
            </a:r>
            <a:br>
              <a:rPr lang="en-US" sz="1200" b="1" dirty="0">
                <a:solidFill>
                  <a:srgbClr val="FFFFFF"/>
                </a:solidFill>
                <a:latin typeface="Arial Narrow" charset="0"/>
                <a:cs typeface="Times New Roman" charset="0"/>
              </a:rPr>
            </a:br>
            <a:r>
              <a:rPr lang="en-US" sz="1200" b="1" dirty="0" err="1">
                <a:solidFill>
                  <a:srgbClr val="FFFFFF"/>
                </a:solidFill>
                <a:latin typeface="Arial Narrow" charset="0"/>
                <a:cs typeface="Times New Roman" charset="0"/>
              </a:rPr>
              <a:t>Ba</a:t>
            </a:r>
            <a:r>
              <a:rPr lang="en-US" sz="1200" b="1" dirty="0">
                <a:solidFill>
                  <a:srgbClr val="FFFFFF"/>
                </a:solidFill>
                <a:latin typeface="Arial Narrow" charset="0"/>
                <a:cs typeface="Times New Roman" charset="0"/>
              </a:rPr>
              <a:t> 62</a:t>
            </a:r>
          </a:p>
          <a:p>
            <a:pPr algn="ctr" defTabSz="914400" eaLnBrk="1" fontAlgn="base" hangingPunct="1">
              <a:spcBef>
                <a:spcPct val="0"/>
              </a:spcBef>
              <a:spcAft>
                <a:spcPct val="0"/>
              </a:spcAft>
              <a:defRPr/>
            </a:pPr>
            <a:r>
              <a:rPr lang="en-US" b="1" dirty="0" smtClean="0">
                <a:solidFill>
                  <a:srgbClr val="FFFFFF"/>
                </a:solidFill>
                <a:latin typeface="Arial Narrow" charset="0"/>
                <a:cs typeface="Times New Roman" charset="0"/>
              </a:rPr>
              <a:t>1</a:t>
            </a:r>
            <a:br>
              <a:rPr lang="en-US" b="1" dirty="0" smtClean="0">
                <a:solidFill>
                  <a:srgbClr val="FFFFFF"/>
                </a:solidFill>
                <a:latin typeface="Arial Narrow" charset="0"/>
                <a:cs typeface="Times New Roman" charset="0"/>
              </a:rPr>
            </a:br>
            <a:r>
              <a:rPr lang="en-US" b="1" dirty="0" err="1" smtClean="0">
                <a:solidFill>
                  <a:srgbClr val="FFFFFF"/>
                </a:solidFill>
                <a:latin typeface="Arial Narrow" charset="0"/>
                <a:cs typeface="Times New Roman" charset="0"/>
              </a:rPr>
              <a:t>Rôma</a:t>
            </a:r>
            <a:endParaRPr lang="en-US" b="1" dirty="0" smtClean="0">
              <a:solidFill>
                <a:srgbClr val="FFFFFF"/>
              </a:solidFill>
              <a:latin typeface="Arial Narrow" charset="0"/>
              <a:cs typeface="Times New Roman" charset="0"/>
            </a:endParaRPr>
          </a:p>
          <a:p>
            <a:pPr algn="ctr" defTabSz="914400" eaLnBrk="1" fontAlgn="base" hangingPunct="1">
              <a:spcBef>
                <a:spcPct val="50000"/>
              </a:spcBef>
              <a:spcAft>
                <a:spcPct val="0"/>
              </a:spcAft>
              <a:defRPr/>
            </a:pPr>
            <a:endParaRPr lang="en-US" sz="1000" b="1" dirty="0">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defRPr/>
            </a:pPr>
            <a:r>
              <a:rPr lang="en-US" sz="1200" b="1">
                <a:solidFill>
                  <a:srgbClr val="FFFFFF"/>
                </a:solidFill>
                <a:latin typeface="Arial Narrow" charset="0"/>
                <a:cs typeface="Times New Roman" charset="0"/>
              </a:rPr>
              <a:t>Tám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Xuân 68</a:t>
            </a:r>
          </a:p>
          <a:p>
            <a:pPr algn="ctr" defTabSz="914400" eaLnBrk="1" fontAlgn="base" hangingPunct="1">
              <a:spcBef>
                <a:spcPct val="0"/>
              </a:spcBef>
              <a:spcAft>
                <a:spcPct val="0"/>
              </a:spcAft>
              <a:defRPr/>
            </a:pPr>
            <a:r>
              <a:rPr lang="en-US" b="1" smtClean="0">
                <a:solidFill>
                  <a:srgbClr val="FFFFFF"/>
                </a:solidFill>
                <a:latin typeface="Arial Narrow" charset="0"/>
                <a:cs typeface="Times New Roman" charset="0"/>
              </a:rPr>
              <a:t>2</a:t>
            </a:r>
            <a:br>
              <a:rPr lang="en-US" b="1" smtClean="0">
                <a:solidFill>
                  <a:srgbClr val="FFFFFF"/>
                </a:solidFill>
                <a:latin typeface="Arial Narrow" charset="0"/>
                <a:cs typeface="Times New Roman" charset="0"/>
              </a:rPr>
            </a:br>
            <a:r>
              <a:rPr lang="en-US" b="1" smtClean="0">
                <a:solidFill>
                  <a:srgbClr val="FFFFFF"/>
                </a:solidFill>
                <a:latin typeface="Arial Narrow" charset="0"/>
                <a:cs typeface="Times New Roman" charset="0"/>
              </a:rPr>
              <a:t>Rôma</a:t>
            </a:r>
          </a:p>
          <a:p>
            <a:pPr algn="ctr" defTabSz="914400" eaLnBrk="1" fontAlgn="base" hangingPunct="1">
              <a:spcBef>
                <a:spcPct val="50000"/>
              </a:spcBef>
              <a:spcAft>
                <a:spcPct val="0"/>
              </a:spcAft>
              <a:defRPr/>
            </a:pPr>
            <a:endParaRPr lang="en-US" sz="1000" b="1">
              <a:solidFill>
                <a:srgbClr val="FFFFFF"/>
              </a:solidFill>
              <a:latin typeface="Arial Narrow" charset="0"/>
              <a:cs typeface="Times New Roman" charset="0"/>
            </a:endParaRPr>
          </a:p>
        </p:txBody>
      </p:sp>
      <p:sp>
        <p:nvSpPr>
          <p:cNvPr id="174092" name="TextBox 27"/>
          <p:cNvSpPr txBox="1">
            <a:spLocks noChangeArrowheads="1"/>
          </p:cNvSpPr>
          <p:nvPr/>
        </p:nvSpPr>
        <p:spPr bwMode="auto">
          <a:xfrm>
            <a:off x="7924800" y="71438"/>
            <a:ext cx="1155700" cy="1200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smtClean="0">
                <a:solidFill>
                  <a:srgbClr val="FFFFFF"/>
                </a:solidFill>
                <a:latin typeface="Arial" charset="0"/>
                <a:cs typeface="Arial" charset="0"/>
              </a:rPr>
              <a:t>38</a:t>
            </a:r>
            <a:br>
              <a:rPr lang="en-US" b="1" smtClean="0">
                <a:solidFill>
                  <a:srgbClr val="FFFFFF"/>
                </a:solidFill>
                <a:latin typeface="Arial" charset="0"/>
                <a:cs typeface="Arial" charset="0"/>
              </a:rPr>
            </a:br>
            <a:r>
              <a:rPr lang="en-US" b="1" smtClean="0">
                <a:solidFill>
                  <a:srgbClr val="FFFFFF"/>
                </a:solidFill>
                <a:latin typeface="Arial" charset="0"/>
                <a:cs typeface="Arial" charset="0"/>
              </a:rPr>
              <a:t>124</a:t>
            </a:r>
            <a:br>
              <a:rPr lang="en-US" b="1" smtClean="0">
                <a:solidFill>
                  <a:srgbClr val="FFFFFF"/>
                </a:solidFill>
                <a:latin typeface="Arial" charset="0"/>
                <a:cs typeface="Arial" charset="0"/>
              </a:rPr>
            </a:br>
            <a:r>
              <a:rPr lang="en-US" b="1" smtClean="0">
                <a:solidFill>
                  <a:srgbClr val="FFFFFF"/>
                </a:solidFill>
                <a:latin typeface="Arial" charset="0"/>
                <a:cs typeface="Arial" charset="0"/>
              </a:rPr>
              <a:t>39-41</a:t>
            </a:r>
          </a:p>
        </p:txBody>
      </p:sp>
      <p:sp>
        <p:nvSpPr>
          <p:cNvPr id="174093"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200" b="1" smtClean="0">
                <a:solidFill>
                  <a:srgbClr val="000000"/>
                </a:solidFill>
                <a:latin typeface="Arial Narrow" charset="0"/>
                <a:cs typeface="Times New Roman" charset="0"/>
              </a:rPr>
              <a:t>Xuân 62-</a:t>
            </a:r>
            <a:br>
              <a:rPr lang="en-US" sz="1200" b="1" smtClean="0">
                <a:solidFill>
                  <a:srgbClr val="000000"/>
                </a:solidFill>
                <a:latin typeface="Arial Narrow" charset="0"/>
                <a:cs typeface="Times New Roman" charset="0"/>
              </a:rPr>
            </a:br>
            <a:r>
              <a:rPr lang="en-US" sz="1200" b="1" smtClean="0">
                <a:solidFill>
                  <a:srgbClr val="000000"/>
                </a:solidFill>
                <a:latin typeface="Arial Narrow" charset="0"/>
                <a:cs typeface="Times New Roman" charset="0"/>
              </a:rPr>
              <a:t>Thu 67</a:t>
            </a:r>
          </a:p>
          <a:p>
            <a:pPr algn="ctr" defTabSz="914400" eaLnBrk="1" fontAlgn="base" hangingPunct="1">
              <a:spcBef>
                <a:spcPct val="0"/>
              </a:spcBef>
              <a:spcAft>
                <a:spcPct val="0"/>
              </a:spcAft>
            </a:pPr>
            <a:r>
              <a:rPr lang="en-US" b="1" smtClean="0">
                <a:solidFill>
                  <a:srgbClr val="000000"/>
                </a:solidFill>
                <a:latin typeface="Arial Narrow" charset="0"/>
                <a:cs typeface="Times New Roman" charset="0"/>
              </a:rPr>
              <a:t>4</a:t>
            </a:r>
            <a:br>
              <a:rPr lang="en-US" b="1" smtClean="0">
                <a:solidFill>
                  <a:srgbClr val="000000"/>
                </a:solidFill>
                <a:latin typeface="Arial Narrow" charset="0"/>
                <a:cs typeface="Times New Roman" charset="0"/>
              </a:rPr>
            </a:br>
            <a:r>
              <a:rPr lang="en-US" b="1" smtClean="0">
                <a:solidFill>
                  <a:srgbClr val="000000"/>
                </a:solidFill>
                <a:latin typeface="Arial Narrow" charset="0"/>
                <a:cs typeface="Times New Roman" charset="0"/>
              </a:rPr>
              <a:t>T.B.Nha</a:t>
            </a:r>
          </a:p>
          <a:p>
            <a:pPr algn="ctr" defTabSz="914400" eaLnBrk="1" fontAlgn="base" hangingPunct="1">
              <a:spcBef>
                <a:spcPct val="50000"/>
              </a:spcBef>
              <a:spcAft>
                <a:spcPct val="0"/>
              </a:spcAft>
            </a:pPr>
            <a:endParaRPr lang="en-US" sz="1000" b="1" smtClean="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sz="4000" b="1" dirty="0" err="1">
                <a:solidFill>
                  <a:srgbClr val="FFFFFF"/>
                </a:solidFill>
                <a:latin typeface="Arial" charset="0"/>
                <a:cs typeface="Times New Roman" charset="0"/>
              </a:rPr>
              <a:t>Tổng</a:t>
            </a:r>
            <a:r>
              <a:rPr lang="en-US" sz="4000" b="1" dirty="0">
                <a:solidFill>
                  <a:srgbClr val="FFFFFF"/>
                </a:solidFill>
                <a:latin typeface="Arial" charset="0"/>
                <a:cs typeface="Times New Roman" charset="0"/>
              </a:rPr>
              <a:t> </a:t>
            </a:r>
            <a:r>
              <a:rPr lang="en-US" sz="4000" b="1" dirty="0" err="1">
                <a:solidFill>
                  <a:srgbClr val="FFFFFF"/>
                </a:solidFill>
                <a:latin typeface="Arial" charset="0"/>
                <a:cs typeface="Times New Roman" charset="0"/>
              </a:rPr>
              <a:t>Quan</a:t>
            </a:r>
            <a:r>
              <a:rPr lang="en-US" sz="4000" b="1" dirty="0">
                <a:solidFill>
                  <a:srgbClr val="FFFFFF"/>
                </a:solidFill>
                <a:latin typeface="Arial" charset="0"/>
                <a:cs typeface="Times New Roman" charset="0"/>
              </a:rPr>
              <a:t> T</a:t>
            </a:r>
            <a:r>
              <a:rPr lang="vi-VN" sz="4000" b="1" dirty="0">
                <a:solidFill>
                  <a:srgbClr val="FFFFFF"/>
                </a:solidFill>
                <a:latin typeface="Arial" charset="0"/>
                <a:cs typeface="Times New Roman" charset="0"/>
              </a:rPr>
              <a:t>ân Ước</a:t>
            </a:r>
            <a:r>
              <a:rPr lang="en-US" sz="4000" b="1" dirty="0">
                <a:solidFill>
                  <a:srgbClr val="FFFFFF"/>
                </a:solidFill>
                <a:latin typeface="Arial" charset="0"/>
                <a:cs typeface="Times New Roman" charset="0"/>
              </a:rPr>
              <a:t> </a:t>
            </a:r>
          </a:p>
        </p:txBody>
      </p:sp>
      <p:sp>
        <p:nvSpPr>
          <p:cNvPr id="174110" name="Text Box 19"/>
          <p:cNvSpPr txBox="1">
            <a:spLocks noChangeArrowheads="1"/>
          </p:cNvSpPr>
          <p:nvPr/>
        </p:nvSpPr>
        <p:spPr bwMode="auto">
          <a:xfrm>
            <a:off x="990603"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smtClean="0">
                <a:solidFill>
                  <a:srgbClr val="FFFFFF"/>
                </a:solidFill>
                <a:latin typeface="Arial Narrow" charset="0"/>
                <a:cs typeface="Times New Roman" charset="0"/>
              </a:rPr>
              <a:t>Mat</a:t>
            </a:r>
            <a:endParaRPr lang="en-US" sz="1600" smtClean="0">
              <a:solidFill>
                <a:srgbClr val="FFFFFF"/>
              </a:solidFill>
              <a:latin typeface="Arial Narrow" charset="0"/>
              <a:cs typeface="Times New Roman" charset="0"/>
            </a:endParaRPr>
          </a:p>
        </p:txBody>
      </p:sp>
      <p:sp>
        <p:nvSpPr>
          <p:cNvPr id="174111" name="Text Box 22"/>
          <p:cNvSpPr txBox="1">
            <a:spLocks noChangeArrowheads="1"/>
          </p:cNvSpPr>
          <p:nvPr/>
        </p:nvSpPr>
        <p:spPr bwMode="auto">
          <a:xfrm>
            <a:off x="4572003"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smtClean="0">
                <a:solidFill>
                  <a:srgbClr val="FFFFFF"/>
                </a:solidFill>
                <a:latin typeface="Arial Narrow" charset="0"/>
                <a:cs typeface="Times New Roman" charset="0"/>
              </a:rPr>
              <a:t>Luca</a:t>
            </a:r>
            <a:endParaRPr lang="en-US" sz="1600" smtClean="0">
              <a:solidFill>
                <a:srgbClr val="FFFFFF"/>
              </a:solidFill>
              <a:latin typeface="Arial Narrow" charset="0"/>
              <a:cs typeface="Times New Roman" charset="0"/>
            </a:endParaRPr>
          </a:p>
        </p:txBody>
      </p:sp>
      <p:sp>
        <p:nvSpPr>
          <p:cNvPr id="174112" name="Text Box 31"/>
          <p:cNvSpPr txBox="1">
            <a:spLocks noChangeArrowheads="1"/>
          </p:cNvSpPr>
          <p:nvPr/>
        </p:nvSpPr>
        <p:spPr bwMode="auto">
          <a:xfrm>
            <a:off x="7391403"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smtClean="0">
                <a:solidFill>
                  <a:srgbClr val="FFFFFF"/>
                </a:solidFill>
                <a:latin typeface="Arial Narrow" charset="0"/>
                <a:cs typeface="Times New Roman" charset="0"/>
              </a:rPr>
              <a:t>Giăng</a:t>
            </a:r>
            <a:endParaRPr lang="en-US" sz="1600" smtClean="0">
              <a:solidFill>
                <a:srgbClr val="FFFFFF"/>
              </a:solidFill>
              <a:latin typeface="Arial Narrow" charset="0"/>
              <a:cs typeface="Times New Roman" charset="0"/>
            </a:endParaRPr>
          </a:p>
        </p:txBody>
      </p:sp>
      <p:sp>
        <p:nvSpPr>
          <p:cNvPr id="174113" name="Text Box 29"/>
          <p:cNvSpPr txBox="1">
            <a:spLocks noChangeArrowheads="1"/>
          </p:cNvSpPr>
          <p:nvPr/>
        </p:nvSpPr>
        <p:spPr bwMode="auto">
          <a:xfrm>
            <a:off x="6372228" y="36449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smtClean="0">
                <a:solidFill>
                  <a:srgbClr val="FFFFFF"/>
                </a:solidFill>
                <a:latin typeface="Arial Narrow" charset="0"/>
                <a:cs typeface="Times New Roman" charset="0"/>
              </a:rPr>
              <a:t>Mác</a:t>
            </a:r>
            <a:endParaRPr lang="en-US" sz="1600" smtClean="0">
              <a:solidFill>
                <a:srgbClr val="FFFFFF"/>
              </a:solidFill>
              <a:latin typeface="Arial Narrow" charset="0"/>
              <a:cs typeface="Times New Roman" charset="0"/>
            </a:endParaRPr>
          </a:p>
        </p:txBody>
      </p:sp>
      <p:sp>
        <p:nvSpPr>
          <p:cNvPr id="174123" name="Text Box 22"/>
          <p:cNvSpPr txBox="1">
            <a:spLocks noChangeArrowheads="1"/>
          </p:cNvSpPr>
          <p:nvPr/>
        </p:nvSpPr>
        <p:spPr bwMode="auto">
          <a:xfrm>
            <a:off x="5486403"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smtClean="0">
                <a:solidFill>
                  <a:srgbClr val="FFFFFF"/>
                </a:solidFill>
                <a:latin typeface="Arial Narrow" charset="0"/>
                <a:cs typeface="Times New Roman" charset="0"/>
              </a:rPr>
              <a:t>Công vụ</a:t>
            </a:r>
            <a:endParaRPr lang="en-US" sz="1600" smtClean="0">
              <a:solidFill>
                <a:srgbClr val="FFFFFF"/>
              </a:solidFill>
              <a:latin typeface="Arial Narrow" charset="0"/>
              <a:cs typeface="Times New Roman" charset="0"/>
            </a:endParaRPr>
          </a:p>
        </p:txBody>
      </p:sp>
      <p:sp>
        <p:nvSpPr>
          <p:cNvPr id="174124" name="Text Box 19"/>
          <p:cNvSpPr txBox="1">
            <a:spLocks noChangeArrowheads="1"/>
          </p:cNvSpPr>
          <p:nvPr/>
        </p:nvSpPr>
        <p:spPr bwMode="auto">
          <a:xfrm>
            <a:off x="152403" y="5486400"/>
            <a:ext cx="204311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smtClean="0">
                <a:solidFill>
                  <a:srgbClr val="FFFFFF"/>
                </a:solidFill>
                <a:latin typeface="Arial Narrow" charset="0"/>
                <a:cs typeface="Times New Roman" charset="0"/>
              </a:rPr>
              <a:t>Phúc Âm  &amp; Công vụ</a:t>
            </a:r>
            <a:endParaRPr lang="en-US" sz="1600" smtClean="0">
              <a:solidFill>
                <a:srgbClr val="FFFFFF"/>
              </a:solidFill>
              <a:latin typeface="Arial Narrow" charset="0"/>
              <a:cs typeface="Times New Roman" charset="0"/>
            </a:endParaRPr>
          </a:p>
        </p:txBody>
      </p:sp>
      <p:sp>
        <p:nvSpPr>
          <p:cNvPr id="174127"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en-US" sz="1200" b="1" smtClean="0">
                <a:solidFill>
                  <a:srgbClr val="FFFFFF"/>
                </a:solidFill>
                <a:latin typeface="Arial Narrow" charset="0"/>
                <a:cs typeface="Times New Roman" charset="0"/>
              </a:rPr>
              <a:t>No Animations</a:t>
            </a:r>
            <a:endParaRPr lang="en-US" sz="1600" b="1" smtClean="0">
              <a:solidFill>
                <a:srgbClr val="FFFFFF"/>
              </a:solidFill>
              <a:latin typeface="Arial Narrow" charset="0"/>
              <a:cs typeface="Times New Roman" charset="0"/>
            </a:endParaRPr>
          </a:p>
        </p:txBody>
      </p:sp>
      <p:sp>
        <p:nvSpPr>
          <p:cNvPr id="174128"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200" b="1" smtClean="0">
                <a:solidFill>
                  <a:srgbClr val="000000"/>
                </a:solidFill>
                <a:latin typeface="Arial Narrow" charset="0"/>
                <a:cs typeface="Times New Roman" charset="0"/>
              </a:rPr>
              <a:t>Tư 50-</a:t>
            </a:r>
            <a:br>
              <a:rPr lang="en-US" sz="1200" b="1" smtClean="0">
                <a:solidFill>
                  <a:srgbClr val="000000"/>
                </a:solidFill>
                <a:latin typeface="Arial Narrow" charset="0"/>
                <a:cs typeface="Times New Roman" charset="0"/>
              </a:rPr>
            </a:br>
            <a:r>
              <a:rPr lang="en-US" sz="1200" b="1" smtClean="0">
                <a:solidFill>
                  <a:srgbClr val="000000"/>
                </a:solidFill>
                <a:latin typeface="Arial Narrow" charset="0"/>
                <a:cs typeface="Times New Roman" charset="0"/>
              </a:rPr>
              <a:t>Chín 52</a:t>
            </a:r>
          </a:p>
          <a:p>
            <a:pPr algn="ctr" defTabSz="914400" eaLnBrk="1" fontAlgn="base" hangingPunct="1">
              <a:spcBef>
                <a:spcPct val="0"/>
              </a:spcBef>
              <a:spcAft>
                <a:spcPct val="0"/>
              </a:spcAft>
            </a:pPr>
            <a:r>
              <a:rPr lang="en-US" b="1" smtClean="0">
                <a:solidFill>
                  <a:srgbClr val="000000"/>
                </a:solidFill>
                <a:latin typeface="Arial Narrow" charset="0"/>
                <a:cs typeface="Times New Roman" charset="0"/>
              </a:rPr>
              <a:t>2</a:t>
            </a:r>
            <a:br>
              <a:rPr lang="en-US" b="1" smtClean="0">
                <a:solidFill>
                  <a:srgbClr val="000000"/>
                </a:solidFill>
                <a:latin typeface="Arial Narrow" charset="0"/>
                <a:cs typeface="Times New Roman" charset="0"/>
              </a:rPr>
            </a:br>
            <a:r>
              <a:rPr lang="en-US" b="1" smtClean="0">
                <a:solidFill>
                  <a:srgbClr val="000000"/>
                </a:solidFill>
                <a:latin typeface="Arial Narrow" charset="0"/>
                <a:cs typeface="Times New Roman" charset="0"/>
              </a:rPr>
              <a:t>Êgiê</a:t>
            </a:r>
          </a:p>
          <a:p>
            <a:pPr algn="ctr" defTabSz="914400" eaLnBrk="1" fontAlgn="base" hangingPunct="1">
              <a:spcBef>
                <a:spcPct val="50000"/>
              </a:spcBef>
              <a:spcAft>
                <a:spcPct val="0"/>
              </a:spcAft>
            </a:pPr>
            <a:endParaRPr lang="en-US" sz="900" b="1" smtClean="0">
              <a:solidFill>
                <a:srgbClr val="000000"/>
              </a:solidFill>
              <a:latin typeface="Arial Narrow" charset="0"/>
              <a:cs typeface="Times New Roman" charset="0"/>
            </a:endParaRPr>
          </a:p>
        </p:txBody>
      </p:sp>
      <p:sp>
        <p:nvSpPr>
          <p:cNvPr id="174129"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200" b="1" smtClean="0">
                <a:solidFill>
                  <a:srgbClr val="FFFFFF"/>
                </a:solidFill>
                <a:latin typeface="Arial Narrow" charset="0"/>
                <a:cs typeface="Times New Roman" charset="0"/>
              </a:rPr>
              <a:t>Hè 35-</a:t>
            </a:r>
            <a:br>
              <a:rPr lang="en-US" sz="1200" b="1" smtClean="0">
                <a:solidFill>
                  <a:srgbClr val="FFFFFF"/>
                </a:solidFill>
                <a:latin typeface="Arial Narrow" charset="0"/>
                <a:cs typeface="Times New Roman" charset="0"/>
              </a:rPr>
            </a:br>
            <a:r>
              <a:rPr lang="en-US" sz="1200" b="1" smtClean="0">
                <a:solidFill>
                  <a:srgbClr val="FFFFFF"/>
                </a:solidFill>
                <a:latin typeface="Arial Narrow" charset="0"/>
                <a:cs typeface="Times New Roman" charset="0"/>
              </a:rPr>
              <a:t>37</a:t>
            </a:r>
          </a:p>
          <a:p>
            <a:pPr algn="ctr" defTabSz="914400" eaLnBrk="1" fontAlgn="base" hangingPunct="1">
              <a:spcBef>
                <a:spcPct val="50000"/>
              </a:spcBef>
              <a:spcAft>
                <a:spcPct val="0"/>
              </a:spcAft>
            </a:pPr>
            <a:r>
              <a:rPr lang="en-US" sz="1600" b="1" smtClean="0">
                <a:solidFill>
                  <a:srgbClr val="FFFFFF"/>
                </a:solidFill>
                <a:latin typeface="Arial Narrow" charset="0"/>
                <a:cs typeface="Times New Roman" charset="0"/>
              </a:rPr>
              <a:t>Damách</a:t>
            </a:r>
            <a:br>
              <a:rPr lang="en-US" sz="1600" b="1" smtClean="0">
                <a:solidFill>
                  <a:srgbClr val="FFFFFF"/>
                </a:solidFill>
                <a:latin typeface="Arial Narrow" charset="0"/>
                <a:cs typeface="Times New Roman" charset="0"/>
              </a:rPr>
            </a:br>
            <a:r>
              <a:rPr lang="en-US" sz="1600" b="1" smtClean="0">
                <a:solidFill>
                  <a:srgbClr val="FFFFFF"/>
                </a:solidFill>
                <a:latin typeface="Arial Narrow" charset="0"/>
                <a:cs typeface="Times New Roman" charset="0"/>
              </a:rPr>
              <a:t>Antiốt</a:t>
            </a: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dirty="0" err="1" smtClean="0">
                <a:solidFill>
                  <a:srgbClr val="FFFFFF"/>
                </a:solidFill>
                <a:latin typeface="Arial Narrow" charset="0"/>
                <a:cs typeface="Times New Roman" charset="0"/>
              </a:rPr>
              <a:t>Rôma</a:t>
            </a:r>
            <a:endParaRPr lang="en-US" sz="1000" b="1" dirty="0">
              <a:solidFill>
                <a:srgbClr val="FFFFFF"/>
              </a:solidFill>
              <a:latin typeface="Arial Narrow" charset="0"/>
              <a:cs typeface="Times New Roman" charset="0"/>
            </a:endParaRPr>
          </a:p>
        </p:txBody>
      </p:sp>
      <p:sp>
        <p:nvSpPr>
          <p:cNvPr id="174131"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sz="1800" b="1" smtClean="0">
                <a:solidFill>
                  <a:srgbClr val="FFFFFF"/>
                </a:solidFill>
                <a:latin typeface="Arial Narrow" charset="0"/>
                <a:cs typeface="Times New Roman" charset="0"/>
              </a:rPr>
              <a:t>Hành trình</a:t>
            </a:r>
            <a:endParaRPr lang="en-US" b="1" smtClean="0">
              <a:solidFill>
                <a:srgbClr val="FFFFFF"/>
              </a:solidFill>
              <a:latin typeface="Arial Narrow" charset="0"/>
              <a:cs typeface="Times New Roman" charset="0"/>
            </a:endParaRPr>
          </a:p>
        </p:txBody>
      </p:sp>
      <p:sp>
        <p:nvSpPr>
          <p:cNvPr id="174132"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smtClean="0">
                <a:solidFill>
                  <a:srgbClr val="000000"/>
                </a:solidFill>
                <a:latin typeface="Arial Narrow" charset="0"/>
                <a:cs typeface="Times New Roman" charset="0"/>
              </a:rPr>
              <a:t>1234</a:t>
            </a:r>
            <a:endParaRPr lang="en-US" sz="1000" b="1" smtClean="0">
              <a:solidFill>
                <a:srgbClr val="000000"/>
              </a:solidFill>
              <a:latin typeface="Arial Narrow" charset="0"/>
              <a:cs typeface="Times New Roman" charset="0"/>
            </a:endParaRPr>
          </a:p>
        </p:txBody>
      </p:sp>
      <p:sp>
        <p:nvSpPr>
          <p:cNvPr id="174133" name="Text Box 20"/>
          <p:cNvSpPr txBox="1">
            <a:spLocks noChangeArrowheads="1"/>
          </p:cNvSpPr>
          <p:nvPr/>
        </p:nvSpPr>
        <p:spPr bwMode="auto">
          <a:xfrm>
            <a:off x="3352800" y="6370640"/>
            <a:ext cx="16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b="1" smtClean="0">
                <a:solidFill>
                  <a:srgbClr val="FFFFFF"/>
                </a:solidFill>
                <a:latin typeface="Arial Narrow" charset="0"/>
                <a:cs typeface="Times New Roman" charset="0"/>
              </a:rPr>
              <a:t>Bị tù</a:t>
            </a:r>
          </a:p>
        </p:txBody>
      </p:sp>
    </p:spTree>
    <p:extLst>
      <p:ext uri="{BB962C8B-B14F-4D97-AF65-F5344CB8AC3E}">
        <p14:creationId xmlns:p14="http://schemas.microsoft.com/office/powerpoint/2010/main" val="322196404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pic>
        <p:nvPicPr>
          <p:cNvPr id="180226" name="Picture 13" descr="34 Roman"/>
          <p:cNvPicPr>
            <a:picLocks noChangeAspect="1" noChangeArrowheads="1"/>
          </p:cNvPicPr>
          <p:nvPr/>
        </p:nvPicPr>
        <p:blipFill>
          <a:blip r:embed="rId4" cstate="print"/>
          <a:srcRect/>
          <a:stretch>
            <a:fillRect/>
          </a:stretch>
        </p:blipFill>
        <p:spPr bwMode="auto">
          <a:xfrm>
            <a:off x="-7938" y="827088"/>
            <a:ext cx="9380538" cy="5649912"/>
          </a:xfrm>
          <a:prstGeom prst="rect">
            <a:avLst/>
          </a:prstGeom>
          <a:noFill/>
          <a:ln w="9525">
            <a:noFill/>
            <a:miter lim="800000"/>
            <a:headEnd/>
            <a:tailEnd/>
          </a:ln>
        </p:spPr>
      </p:pic>
      <p:sp>
        <p:nvSpPr>
          <p:cNvPr id="10" name="Text Box 7"/>
          <p:cNvSpPr txBox="1">
            <a:spLocks noChangeArrowheads="1"/>
          </p:cNvSpPr>
          <p:nvPr/>
        </p:nvSpPr>
        <p:spPr bwMode="auto">
          <a:xfrm>
            <a:off x="5105400" y="908720"/>
            <a:ext cx="4038600" cy="584776"/>
          </a:xfrm>
          <a:prstGeom prst="rect">
            <a:avLst/>
          </a:prstGeom>
          <a:solidFill>
            <a:srgbClr val="660066"/>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200" b="1" dirty="0" err="1">
                <a:latin typeface="Arial"/>
                <a:ea typeface="SimSun" charset="0"/>
                <a:cs typeface="Arial"/>
              </a:rPr>
              <a:t>đế</a:t>
            </a:r>
            <a:r>
              <a:rPr lang="en-US" altLang="zh-CN" sz="3200" b="1" dirty="0">
                <a:latin typeface="Arial"/>
                <a:ea typeface="SimSun" charset="0"/>
                <a:cs typeface="Arial"/>
              </a:rPr>
              <a:t> </a:t>
            </a:r>
            <a:r>
              <a:rPr lang="en-US" altLang="zh-CN" sz="3200" b="1" dirty="0" err="1">
                <a:latin typeface="Arial"/>
                <a:ea typeface="SimSun" charset="0"/>
                <a:cs typeface="Arial"/>
              </a:rPr>
              <a:t>chế</a:t>
            </a:r>
            <a:r>
              <a:rPr lang="en-US" altLang="zh-CN" sz="3200" b="1" dirty="0">
                <a:latin typeface="Arial"/>
                <a:ea typeface="SimSun" charset="0"/>
                <a:cs typeface="Arial"/>
              </a:rPr>
              <a:t> La </a:t>
            </a:r>
            <a:r>
              <a:rPr lang="en-US" altLang="zh-CN" sz="3200" b="1" dirty="0" err="1">
                <a:latin typeface="Arial"/>
                <a:ea typeface="SimSun" charset="0"/>
                <a:cs typeface="Arial"/>
              </a:rPr>
              <a:t>Mã</a:t>
            </a:r>
            <a:endParaRPr lang="en-US" sz="3200" b="1" dirty="0" smtClean="0">
              <a:latin typeface="Arial"/>
              <a:ea typeface="SimSun" charset="0"/>
              <a:cs typeface="Arial"/>
            </a:endParaRPr>
          </a:p>
        </p:txBody>
      </p:sp>
      <p:sp>
        <p:nvSpPr>
          <p:cNvPr id="180227" name="Text Box 3"/>
          <p:cNvSpPr txBox="1">
            <a:spLocks noChangeArrowheads="1"/>
          </p:cNvSpPr>
          <p:nvPr/>
        </p:nvSpPr>
        <p:spPr bwMode="auto">
          <a:xfrm>
            <a:off x="8458205" y="3"/>
            <a:ext cx="556934" cy="369267"/>
          </a:xfrm>
          <a:prstGeom prst="rect">
            <a:avLst/>
          </a:prstGeom>
          <a:noFill/>
          <a:ln w="12700" cap="sq">
            <a:noFill/>
            <a:miter lim="800000"/>
            <a:headEnd type="none" w="sm" len="sm"/>
            <a:tailEnd type="none" w="sm" len="sm"/>
          </a:ln>
        </p:spPr>
        <p:txBody>
          <a:bodyPr wrap="none" lIns="91376" tIns="45688" rIns="91376" bIns="45688">
            <a:spAutoFit/>
          </a:bodyPr>
          <a:lstStyle/>
          <a:p>
            <a:r>
              <a:rPr lang="en-US" b="1">
                <a:latin typeface="Arial" pitchFamily="34" charset="0"/>
                <a:cs typeface="Arial" pitchFamily="34" charset="0"/>
              </a:rPr>
              <a:t>110</a:t>
            </a:r>
          </a:p>
        </p:txBody>
      </p:sp>
      <p:sp>
        <p:nvSpPr>
          <p:cNvPr id="22535" name="Text Box 7"/>
          <p:cNvSpPr txBox="1">
            <a:spLocks noChangeArrowheads="1"/>
          </p:cNvSpPr>
          <p:nvPr/>
        </p:nvSpPr>
        <p:spPr bwMode="auto">
          <a:xfrm>
            <a:off x="304800" y="334969"/>
            <a:ext cx="4038600" cy="1570037"/>
          </a:xfrm>
          <a:prstGeom prst="rect">
            <a:avLst/>
          </a:prstGeom>
          <a:solidFill>
            <a:schemeClr val="accent1">
              <a:lumMod val="20000"/>
              <a:lumOff val="80000"/>
            </a:schemeClr>
          </a:solidFill>
          <a:ln>
            <a:noFill/>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endParaRPr lang="en-US" altLang="zh-CN" sz="3200" b="1" dirty="0">
              <a:solidFill>
                <a:schemeClr val="bg2"/>
              </a:solidFill>
              <a:latin typeface="Arial"/>
              <a:ea typeface="SimSun" charset="0"/>
              <a:cs typeface="Arial"/>
            </a:endParaRPr>
          </a:p>
          <a:p>
            <a:pPr algn="ctr" eaLnBrk="1" hangingPunct="1">
              <a:defRPr/>
            </a:pPr>
            <a:r>
              <a:rPr lang="en-US" altLang="zh-CN" sz="3200" b="1" dirty="0" err="1">
                <a:solidFill>
                  <a:schemeClr val="bg2"/>
                </a:solidFill>
                <a:latin typeface="Arial"/>
                <a:ea typeface="SimSun" charset="0"/>
                <a:cs typeface="Arial"/>
              </a:rPr>
              <a:t>Giăng</a:t>
            </a:r>
            <a:r>
              <a:rPr lang="en-US" altLang="zh-CN" sz="3200" b="1" dirty="0">
                <a:solidFill>
                  <a:schemeClr val="bg2"/>
                </a:solidFill>
                <a:latin typeface="Arial"/>
                <a:ea typeface="SimSun" charset="0"/>
                <a:cs typeface="Arial"/>
              </a:rPr>
              <a:t> </a:t>
            </a:r>
            <a:r>
              <a:rPr lang="en-US" altLang="zh-CN" sz="3200" b="1" dirty="0" err="1">
                <a:solidFill>
                  <a:schemeClr val="bg2"/>
                </a:solidFill>
                <a:latin typeface="Arial"/>
                <a:ea typeface="SimSun" charset="0"/>
                <a:cs typeface="Arial"/>
              </a:rPr>
              <a:t>viết</a:t>
            </a:r>
            <a:r>
              <a:rPr lang="en-US" altLang="zh-CN" sz="3200" b="1" dirty="0">
                <a:solidFill>
                  <a:schemeClr val="bg2"/>
                </a:solidFill>
                <a:latin typeface="Arial"/>
                <a:ea typeface="SimSun" charset="0"/>
                <a:cs typeface="Arial"/>
              </a:rPr>
              <a:t> </a:t>
            </a:r>
            <a:r>
              <a:rPr lang="en-US" altLang="zh-CN" sz="3200" b="1" dirty="0" err="1">
                <a:solidFill>
                  <a:schemeClr val="bg2"/>
                </a:solidFill>
                <a:latin typeface="Arial"/>
                <a:ea typeface="SimSun" charset="0"/>
                <a:cs typeface="Arial"/>
              </a:rPr>
              <a:t>từ</a:t>
            </a:r>
            <a:r>
              <a:rPr lang="en-US" altLang="zh-CN" sz="3200" b="1" dirty="0">
                <a:solidFill>
                  <a:schemeClr val="bg2"/>
                </a:solidFill>
                <a:latin typeface="Arial"/>
                <a:ea typeface="SimSun" charset="0"/>
                <a:cs typeface="Arial"/>
              </a:rPr>
              <a:t>  </a:t>
            </a:r>
            <a:r>
              <a:rPr lang="en-US" altLang="zh-CN" sz="3200" b="1" dirty="0" err="1">
                <a:solidFill>
                  <a:schemeClr val="bg2"/>
                </a:solidFill>
                <a:latin typeface="Arial"/>
                <a:ea typeface="SimSun" charset="0"/>
                <a:cs typeface="Arial"/>
              </a:rPr>
              <a:t>Êphêsô</a:t>
            </a:r>
            <a:r>
              <a:rPr lang="en-US" altLang="zh-CN" sz="3200" b="1" dirty="0">
                <a:solidFill>
                  <a:schemeClr val="bg2"/>
                </a:solidFill>
                <a:latin typeface="Arial"/>
                <a:ea typeface="SimSun" charset="0"/>
                <a:cs typeface="Arial"/>
              </a:rPr>
              <a:t>  </a:t>
            </a:r>
            <a:endParaRPr lang="en-US" sz="3200" b="1" dirty="0">
              <a:solidFill>
                <a:schemeClr val="bg2"/>
              </a:solidFill>
              <a:latin typeface="Arial"/>
              <a:ea typeface="SimSun" charset="0"/>
              <a:cs typeface="Arial"/>
            </a:endParaRPr>
          </a:p>
        </p:txBody>
      </p:sp>
      <p:sp>
        <p:nvSpPr>
          <p:cNvPr id="22537" name="Text Box 9"/>
          <p:cNvSpPr txBox="1">
            <a:spLocks noChangeArrowheads="1"/>
          </p:cNvSpPr>
          <p:nvPr/>
        </p:nvSpPr>
        <p:spPr bwMode="auto">
          <a:xfrm>
            <a:off x="3851920" y="3811590"/>
            <a:ext cx="4267200" cy="3046988"/>
          </a:xfrm>
          <a:prstGeom prst="rect">
            <a:avLst/>
          </a:prstGeom>
          <a:solidFill>
            <a:schemeClr val="accent1">
              <a:lumMod val="20000"/>
              <a:lumOff val="80000"/>
            </a:schemeClr>
          </a:solidFill>
          <a:ln>
            <a:noFill/>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200" b="1" u="sng" dirty="0" err="1">
                <a:solidFill>
                  <a:schemeClr val="bg2"/>
                </a:solidFill>
                <a:latin typeface="Arial"/>
                <a:ea typeface="SimSun" charset="0"/>
                <a:cs typeface="Arial"/>
              </a:rPr>
              <a:t>Người</a:t>
            </a:r>
            <a:r>
              <a:rPr lang="en-US" altLang="zh-CN" sz="3200" b="1" u="sng" dirty="0">
                <a:solidFill>
                  <a:schemeClr val="bg2"/>
                </a:solidFill>
                <a:latin typeface="Arial"/>
                <a:ea typeface="SimSun" charset="0"/>
                <a:cs typeface="Arial"/>
              </a:rPr>
              <a:t> </a:t>
            </a:r>
            <a:r>
              <a:rPr lang="en-US" altLang="zh-CN" sz="3200" b="1" u="sng" dirty="0" err="1">
                <a:solidFill>
                  <a:schemeClr val="bg2"/>
                </a:solidFill>
                <a:latin typeface="Arial"/>
                <a:ea typeface="SimSun" charset="0"/>
                <a:cs typeface="Arial"/>
              </a:rPr>
              <a:t>nhận</a:t>
            </a:r>
            <a:endParaRPr lang="en-US" altLang="zh-CN" sz="3200" b="1" dirty="0">
              <a:solidFill>
                <a:schemeClr val="bg2"/>
              </a:solidFill>
              <a:latin typeface="Arial"/>
              <a:ea typeface="SimSun" charset="0"/>
              <a:cs typeface="Arial"/>
            </a:endParaRPr>
          </a:p>
          <a:p>
            <a:pPr algn="ctr" eaLnBrk="1" hangingPunct="1">
              <a:defRPr/>
            </a:pPr>
            <a:r>
              <a:rPr lang="en-US" altLang="zh-CN" sz="3200" b="1" dirty="0" err="1">
                <a:solidFill>
                  <a:schemeClr val="bg2"/>
                </a:solidFill>
                <a:latin typeface="Arial"/>
                <a:ea typeface="SimSun" charset="0"/>
                <a:cs typeface="Arial"/>
              </a:rPr>
              <a:t>Những</a:t>
            </a:r>
            <a:r>
              <a:rPr lang="en-US" altLang="zh-CN" sz="3200" b="1" dirty="0">
                <a:solidFill>
                  <a:schemeClr val="bg2"/>
                </a:solidFill>
                <a:latin typeface="Arial"/>
                <a:ea typeface="SimSun" charset="0"/>
                <a:cs typeface="Arial"/>
              </a:rPr>
              <a:t> </a:t>
            </a:r>
            <a:r>
              <a:rPr lang="en-US" altLang="zh-CN" sz="3200" b="1" dirty="0" err="1">
                <a:solidFill>
                  <a:schemeClr val="bg2"/>
                </a:solidFill>
                <a:latin typeface="Arial"/>
                <a:ea typeface="SimSun" charset="0"/>
                <a:cs typeface="Arial"/>
              </a:rPr>
              <a:t>độc</a:t>
            </a:r>
            <a:r>
              <a:rPr lang="en-US" altLang="zh-CN" sz="3200" b="1" dirty="0">
                <a:solidFill>
                  <a:schemeClr val="bg2"/>
                </a:solidFill>
                <a:latin typeface="Arial"/>
                <a:ea typeface="SimSun" charset="0"/>
                <a:cs typeface="Arial"/>
              </a:rPr>
              <a:t> </a:t>
            </a:r>
            <a:r>
              <a:rPr lang="en-US" altLang="zh-CN" sz="3200" b="1" dirty="0" err="1">
                <a:solidFill>
                  <a:schemeClr val="bg2"/>
                </a:solidFill>
                <a:latin typeface="Arial"/>
                <a:ea typeface="SimSun" charset="0"/>
                <a:cs typeface="Arial"/>
              </a:rPr>
              <a:t>giả</a:t>
            </a:r>
            <a:r>
              <a:rPr lang="en-US" altLang="zh-CN" sz="3200" b="1" dirty="0">
                <a:solidFill>
                  <a:schemeClr val="bg2"/>
                </a:solidFill>
                <a:latin typeface="Arial"/>
                <a:ea typeface="SimSun" charset="0"/>
                <a:cs typeface="Arial"/>
              </a:rPr>
              <a:t> </a:t>
            </a:r>
            <a:r>
              <a:rPr lang="en-US" altLang="zh-CN" sz="3200" b="1" dirty="0" err="1">
                <a:solidFill>
                  <a:schemeClr val="bg2"/>
                </a:solidFill>
                <a:latin typeface="Arial"/>
                <a:ea typeface="SimSun" charset="0"/>
                <a:cs typeface="Arial"/>
              </a:rPr>
              <a:t>đầu</a:t>
            </a:r>
            <a:r>
              <a:rPr lang="en-US" altLang="zh-CN" sz="3200" b="1" dirty="0">
                <a:solidFill>
                  <a:schemeClr val="bg2"/>
                </a:solidFill>
                <a:latin typeface="Arial"/>
                <a:ea typeface="SimSun" charset="0"/>
                <a:cs typeface="Arial"/>
              </a:rPr>
              <a:t> </a:t>
            </a:r>
            <a:r>
              <a:rPr lang="en-US" altLang="zh-CN" sz="3200" b="1" dirty="0" err="1">
                <a:solidFill>
                  <a:schemeClr val="bg2"/>
                </a:solidFill>
                <a:latin typeface="Arial"/>
                <a:ea typeface="SimSun" charset="0"/>
                <a:cs typeface="Arial"/>
              </a:rPr>
              <a:t>tiên</a:t>
            </a:r>
            <a:r>
              <a:rPr lang="en-US" altLang="zh-CN" sz="3200" b="1" dirty="0">
                <a:solidFill>
                  <a:schemeClr val="bg2"/>
                </a:solidFill>
                <a:latin typeface="Arial"/>
                <a:ea typeface="SimSun" charset="0"/>
                <a:cs typeface="Arial"/>
              </a:rPr>
              <a:t> </a:t>
            </a:r>
            <a:r>
              <a:rPr lang="en-US" altLang="zh-CN" sz="3200" b="1" dirty="0" err="1">
                <a:solidFill>
                  <a:schemeClr val="bg2"/>
                </a:solidFill>
                <a:latin typeface="Arial"/>
                <a:ea typeface="SimSun" charset="0"/>
                <a:cs typeface="Arial"/>
              </a:rPr>
              <a:t>dường</a:t>
            </a:r>
            <a:r>
              <a:rPr lang="en-US" altLang="zh-CN" sz="3200" b="1" dirty="0">
                <a:solidFill>
                  <a:schemeClr val="bg2"/>
                </a:solidFill>
                <a:latin typeface="Arial"/>
                <a:ea typeface="SimSun" charset="0"/>
                <a:cs typeface="Arial"/>
              </a:rPr>
              <a:t> </a:t>
            </a:r>
            <a:r>
              <a:rPr lang="en-US" altLang="zh-CN" sz="3200" b="1" dirty="0" err="1">
                <a:solidFill>
                  <a:schemeClr val="bg2"/>
                </a:solidFill>
                <a:latin typeface="Arial"/>
                <a:ea typeface="SimSun" charset="0"/>
                <a:cs typeface="Arial"/>
              </a:rPr>
              <a:t>như</a:t>
            </a:r>
            <a:r>
              <a:rPr lang="en-US" altLang="zh-CN" sz="3200" b="1" dirty="0">
                <a:solidFill>
                  <a:schemeClr val="bg2"/>
                </a:solidFill>
                <a:latin typeface="Arial"/>
                <a:ea typeface="SimSun" charset="0"/>
                <a:cs typeface="Arial"/>
              </a:rPr>
              <a:t> </a:t>
            </a:r>
            <a:r>
              <a:rPr lang="en-US" altLang="zh-CN" sz="3200" b="1" dirty="0" err="1">
                <a:solidFill>
                  <a:schemeClr val="bg2"/>
                </a:solidFill>
                <a:latin typeface="Arial"/>
                <a:ea typeface="SimSun" charset="0"/>
                <a:cs typeface="Arial"/>
              </a:rPr>
              <a:t>là</a:t>
            </a:r>
            <a:r>
              <a:rPr lang="en-US" altLang="zh-CN" sz="3200" b="1" dirty="0">
                <a:solidFill>
                  <a:schemeClr val="bg2"/>
                </a:solidFill>
                <a:latin typeface="Arial"/>
                <a:ea typeface="SimSun" charset="0"/>
                <a:cs typeface="Arial"/>
              </a:rPr>
              <a:t> </a:t>
            </a:r>
            <a:r>
              <a:rPr lang="en-US" altLang="zh-CN" sz="3200" b="1" dirty="0" err="1">
                <a:solidFill>
                  <a:schemeClr val="bg2"/>
                </a:solidFill>
                <a:latin typeface="Arial"/>
                <a:ea typeface="SimSun" charset="0"/>
                <a:cs typeface="Arial"/>
              </a:rPr>
              <a:t>Dân</a:t>
            </a:r>
            <a:r>
              <a:rPr lang="en-US" altLang="zh-CN" sz="3200" b="1" dirty="0">
                <a:solidFill>
                  <a:schemeClr val="bg2"/>
                </a:solidFill>
                <a:latin typeface="Arial"/>
                <a:ea typeface="SimSun" charset="0"/>
                <a:cs typeface="Arial"/>
              </a:rPr>
              <a:t> </a:t>
            </a:r>
            <a:r>
              <a:rPr lang="en-US" altLang="zh-CN" sz="3200" b="1" dirty="0" err="1">
                <a:solidFill>
                  <a:schemeClr val="bg2"/>
                </a:solidFill>
                <a:latin typeface="Arial"/>
                <a:ea typeface="SimSun" charset="0"/>
                <a:cs typeface="Arial"/>
              </a:rPr>
              <a:t>Ngoại</a:t>
            </a:r>
            <a:r>
              <a:rPr lang="en-US" altLang="zh-CN" sz="3200" b="1" dirty="0">
                <a:solidFill>
                  <a:schemeClr val="bg2"/>
                </a:solidFill>
                <a:latin typeface="Arial"/>
                <a:ea typeface="SimSun" charset="0"/>
                <a:cs typeface="Arial"/>
              </a:rPr>
              <a:t> </a:t>
            </a:r>
            <a:r>
              <a:rPr lang="en-US" altLang="zh-CN" sz="3200" b="1" dirty="0" err="1">
                <a:solidFill>
                  <a:schemeClr val="bg2"/>
                </a:solidFill>
                <a:latin typeface="Arial"/>
                <a:ea typeface="SimSun" charset="0"/>
                <a:cs typeface="Arial"/>
              </a:rPr>
              <a:t>trong</a:t>
            </a:r>
            <a:r>
              <a:rPr lang="en-US" altLang="zh-CN" sz="3200" b="1" dirty="0">
                <a:solidFill>
                  <a:schemeClr val="bg2"/>
                </a:solidFill>
                <a:latin typeface="Arial"/>
                <a:ea typeface="SimSun" charset="0"/>
                <a:cs typeface="Arial"/>
              </a:rPr>
              <a:t> </a:t>
            </a:r>
            <a:r>
              <a:rPr lang="en-US" altLang="zh-CN" sz="3200" b="1" dirty="0" err="1">
                <a:solidFill>
                  <a:schemeClr val="bg2"/>
                </a:solidFill>
                <a:latin typeface="Arial"/>
                <a:ea typeface="SimSun" charset="0"/>
                <a:cs typeface="Arial"/>
              </a:rPr>
              <a:t>vùng</a:t>
            </a:r>
            <a:r>
              <a:rPr lang="en-US" altLang="zh-CN" sz="3200" b="1" dirty="0">
                <a:solidFill>
                  <a:schemeClr val="bg2"/>
                </a:solidFill>
                <a:latin typeface="Arial"/>
                <a:ea typeface="SimSun" charset="0"/>
                <a:cs typeface="Arial"/>
              </a:rPr>
              <a:t> </a:t>
            </a:r>
            <a:r>
              <a:rPr lang="en-US" altLang="zh-CN" sz="3200" b="1" dirty="0" err="1">
                <a:solidFill>
                  <a:schemeClr val="bg2"/>
                </a:solidFill>
                <a:latin typeface="Arial"/>
                <a:ea typeface="SimSun" charset="0"/>
                <a:cs typeface="Arial"/>
              </a:rPr>
              <a:t>Giăng</a:t>
            </a:r>
            <a:r>
              <a:rPr lang="en-US" altLang="zh-CN" sz="3200" b="1" dirty="0">
                <a:solidFill>
                  <a:schemeClr val="bg2"/>
                </a:solidFill>
                <a:latin typeface="Arial"/>
                <a:ea typeface="SimSun" charset="0"/>
                <a:cs typeface="Arial"/>
              </a:rPr>
              <a:t> ở </a:t>
            </a:r>
            <a:r>
              <a:rPr lang="en-US" altLang="zh-CN" sz="3200" b="1" dirty="0" err="1">
                <a:solidFill>
                  <a:schemeClr val="bg2"/>
                </a:solidFill>
                <a:latin typeface="Arial"/>
                <a:ea typeface="SimSun" charset="0"/>
                <a:cs typeface="Arial"/>
              </a:rPr>
              <a:t>tại</a:t>
            </a:r>
            <a:r>
              <a:rPr lang="en-US" altLang="zh-CN" sz="3200" b="1" dirty="0">
                <a:solidFill>
                  <a:schemeClr val="bg2"/>
                </a:solidFill>
                <a:latin typeface="Arial"/>
                <a:ea typeface="SimSun" charset="0"/>
                <a:cs typeface="Arial"/>
              </a:rPr>
              <a:t> </a:t>
            </a:r>
            <a:r>
              <a:rPr lang="en-US" altLang="zh-CN" sz="3200" b="1" dirty="0" err="1">
                <a:solidFill>
                  <a:schemeClr val="bg2"/>
                </a:solidFill>
                <a:latin typeface="Arial"/>
                <a:ea typeface="SimSun" charset="0"/>
                <a:cs typeface="Arial"/>
              </a:rPr>
              <a:t>Êphêsô</a:t>
            </a:r>
            <a:r>
              <a:rPr lang="en-US" altLang="zh-CN" sz="3200" b="1" dirty="0">
                <a:solidFill>
                  <a:schemeClr val="bg2"/>
                </a:solidFill>
                <a:latin typeface="Arial"/>
                <a:ea typeface="SimSun" charset="0"/>
                <a:cs typeface="Arial"/>
              </a:rPr>
              <a:t>.</a:t>
            </a:r>
            <a:endParaRPr lang="en-US" sz="3200" b="1" dirty="0">
              <a:solidFill>
                <a:schemeClr val="bg2"/>
              </a:solidFill>
              <a:latin typeface="Arial"/>
              <a:ea typeface="SimSun" charset="0"/>
              <a:cs typeface="Arial"/>
            </a:endParaRPr>
          </a:p>
        </p:txBody>
      </p:sp>
      <p:sp>
        <p:nvSpPr>
          <p:cNvPr id="22540" name="Line 12"/>
          <p:cNvSpPr>
            <a:spLocks noChangeShapeType="1"/>
          </p:cNvSpPr>
          <p:nvPr/>
        </p:nvSpPr>
        <p:spPr bwMode="auto">
          <a:xfrm>
            <a:off x="2362200" y="2057400"/>
            <a:ext cx="3429000" cy="1905000"/>
          </a:xfrm>
          <a:prstGeom prst="line">
            <a:avLst/>
          </a:prstGeom>
          <a:noFill/>
          <a:ln w="50800" cap="sq">
            <a:solidFill>
              <a:schemeClr val="bg1"/>
            </a:solidFill>
            <a:round/>
            <a:headEnd type="none" w="sm" len="sm"/>
            <a:tailEnd type="triangle" w="lg" len="lg"/>
          </a:ln>
        </p:spPr>
        <p:txBody>
          <a:bodyPr wrap="none" lIns="91376" tIns="45688" rIns="91376" bIns="45688"/>
          <a:lstStyle/>
          <a:p>
            <a:endParaRPr lang="en-US"/>
          </a:p>
        </p:txBody>
      </p:sp>
      <p:sp>
        <p:nvSpPr>
          <p:cNvPr id="22544" name="Freeform 16"/>
          <p:cNvSpPr>
            <a:spLocks/>
          </p:cNvSpPr>
          <p:nvPr/>
        </p:nvSpPr>
        <p:spPr bwMode="auto">
          <a:xfrm>
            <a:off x="5410200" y="304800"/>
            <a:ext cx="1314450" cy="3640138"/>
          </a:xfrm>
          <a:custGeom>
            <a:avLst/>
            <a:gdLst>
              <a:gd name="T0" fmla="*/ 2147483647 w 828"/>
              <a:gd name="T1" fmla="*/ 2147483647 h 2293"/>
              <a:gd name="T2" fmla="*/ 2147483647 w 828"/>
              <a:gd name="T3" fmla="*/ 2147483647 h 2293"/>
              <a:gd name="T4" fmla="*/ 2147483647 w 828"/>
              <a:gd name="T5" fmla="*/ 2147483647 h 2293"/>
              <a:gd name="T6" fmla="*/ 2147483647 w 828"/>
              <a:gd name="T7" fmla="*/ 2147483647 h 2293"/>
              <a:gd name="T8" fmla="*/ 2147483647 w 828"/>
              <a:gd name="T9" fmla="*/ 2147483647 h 2293"/>
              <a:gd name="T10" fmla="*/ 2147483647 w 828"/>
              <a:gd name="T11" fmla="*/ 2147483647 h 2293"/>
              <a:gd name="T12" fmla="*/ 2147483647 w 828"/>
              <a:gd name="T13" fmla="*/ 2147483647 h 2293"/>
              <a:gd name="T14" fmla="*/ 2147483647 w 828"/>
              <a:gd name="T15" fmla="*/ 2147483647 h 2293"/>
              <a:gd name="T16" fmla="*/ 2147483647 w 828"/>
              <a:gd name="T17" fmla="*/ 2147483647 h 2293"/>
              <a:gd name="T18" fmla="*/ 2147483647 w 828"/>
              <a:gd name="T19" fmla="*/ 2147483647 h 2293"/>
              <a:gd name="T20" fmla="*/ 2147483647 w 828"/>
              <a:gd name="T21" fmla="*/ 2147483647 h 2293"/>
              <a:gd name="T22" fmla="*/ 2147483647 w 828"/>
              <a:gd name="T23" fmla="*/ 2147483647 h 2293"/>
              <a:gd name="T24" fmla="*/ 2147483647 w 828"/>
              <a:gd name="T25" fmla="*/ 2147483647 h 2293"/>
              <a:gd name="T26" fmla="*/ 2147483647 w 828"/>
              <a:gd name="T27" fmla="*/ 2147483647 h 2293"/>
              <a:gd name="T28" fmla="*/ 2147483647 w 828"/>
              <a:gd name="T29" fmla="*/ 2147483647 h 2293"/>
              <a:gd name="T30" fmla="*/ 2147483647 w 828"/>
              <a:gd name="T31" fmla="*/ 2147483647 h 2293"/>
              <a:gd name="T32" fmla="*/ 2147483647 w 828"/>
              <a:gd name="T33" fmla="*/ 2147483647 h 2293"/>
              <a:gd name="T34" fmla="*/ 2147483647 w 828"/>
              <a:gd name="T35" fmla="*/ 2147483647 h 2293"/>
              <a:gd name="T36" fmla="*/ 2147483647 w 828"/>
              <a:gd name="T37" fmla="*/ 2147483647 h 2293"/>
              <a:gd name="T38" fmla="*/ 2147483647 w 828"/>
              <a:gd name="T39" fmla="*/ 2147483647 h 2293"/>
              <a:gd name="T40" fmla="*/ 2147483647 w 828"/>
              <a:gd name="T41" fmla="*/ 2147483647 h 2293"/>
              <a:gd name="T42" fmla="*/ 2147483647 w 828"/>
              <a:gd name="T43" fmla="*/ 2147483647 h 2293"/>
              <a:gd name="T44" fmla="*/ 2147483647 w 828"/>
              <a:gd name="T45" fmla="*/ 2147483647 h 2293"/>
              <a:gd name="T46" fmla="*/ 2147483647 w 828"/>
              <a:gd name="T47" fmla="*/ 2147483647 h 2293"/>
              <a:gd name="T48" fmla="*/ 2147483647 w 828"/>
              <a:gd name="T49" fmla="*/ 2147483647 h 2293"/>
              <a:gd name="T50" fmla="*/ 2147483647 w 828"/>
              <a:gd name="T51" fmla="*/ 0 h 22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8"/>
              <a:gd name="T79" fmla="*/ 0 h 2293"/>
              <a:gd name="T80" fmla="*/ 828 w 828"/>
              <a:gd name="T81" fmla="*/ 2293 h 22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8" h="2293">
                <a:moveTo>
                  <a:pt x="210" y="2293"/>
                </a:moveTo>
                <a:cubicBezTo>
                  <a:pt x="200" y="2262"/>
                  <a:pt x="205" y="2227"/>
                  <a:pt x="189" y="2199"/>
                </a:cubicBezTo>
                <a:cubicBezTo>
                  <a:pt x="186" y="2193"/>
                  <a:pt x="116" y="2180"/>
                  <a:pt x="105" y="2178"/>
                </a:cubicBezTo>
                <a:cubicBezTo>
                  <a:pt x="82" y="2144"/>
                  <a:pt x="55" y="2118"/>
                  <a:pt x="32" y="2084"/>
                </a:cubicBezTo>
                <a:cubicBezTo>
                  <a:pt x="21" y="2047"/>
                  <a:pt x="13" y="1983"/>
                  <a:pt x="53" y="1958"/>
                </a:cubicBezTo>
                <a:cubicBezTo>
                  <a:pt x="72" y="1946"/>
                  <a:pt x="98" y="1949"/>
                  <a:pt x="116" y="1937"/>
                </a:cubicBezTo>
                <a:cubicBezTo>
                  <a:pt x="137" y="1923"/>
                  <a:pt x="179" y="1895"/>
                  <a:pt x="179" y="1895"/>
                </a:cubicBezTo>
                <a:cubicBezTo>
                  <a:pt x="204" y="1822"/>
                  <a:pt x="193" y="1854"/>
                  <a:pt x="210" y="1801"/>
                </a:cubicBezTo>
                <a:cubicBezTo>
                  <a:pt x="202" y="1758"/>
                  <a:pt x="204" y="1715"/>
                  <a:pt x="158" y="1696"/>
                </a:cubicBezTo>
                <a:cubicBezTo>
                  <a:pt x="145" y="1690"/>
                  <a:pt x="130" y="1690"/>
                  <a:pt x="116" y="1686"/>
                </a:cubicBezTo>
                <a:cubicBezTo>
                  <a:pt x="95" y="1680"/>
                  <a:pt x="53" y="1665"/>
                  <a:pt x="53" y="1665"/>
                </a:cubicBezTo>
                <a:cubicBezTo>
                  <a:pt x="32" y="1634"/>
                  <a:pt x="22" y="1602"/>
                  <a:pt x="1" y="1571"/>
                </a:cubicBezTo>
                <a:cubicBezTo>
                  <a:pt x="4" y="1546"/>
                  <a:pt x="0" y="1519"/>
                  <a:pt x="11" y="1497"/>
                </a:cubicBezTo>
                <a:cubicBezTo>
                  <a:pt x="16" y="1487"/>
                  <a:pt x="32" y="1492"/>
                  <a:pt x="42" y="1487"/>
                </a:cubicBezTo>
                <a:cubicBezTo>
                  <a:pt x="87" y="1462"/>
                  <a:pt x="146" y="1425"/>
                  <a:pt x="179" y="1382"/>
                </a:cubicBezTo>
                <a:cubicBezTo>
                  <a:pt x="217" y="1333"/>
                  <a:pt x="249" y="1277"/>
                  <a:pt x="283" y="1225"/>
                </a:cubicBezTo>
                <a:cubicBezTo>
                  <a:pt x="310" y="1184"/>
                  <a:pt x="307" y="1131"/>
                  <a:pt x="336" y="1089"/>
                </a:cubicBezTo>
                <a:cubicBezTo>
                  <a:pt x="344" y="993"/>
                  <a:pt x="342" y="971"/>
                  <a:pt x="388" y="900"/>
                </a:cubicBezTo>
                <a:lnTo>
                  <a:pt x="336" y="733"/>
                </a:lnTo>
                <a:cubicBezTo>
                  <a:pt x="336" y="733"/>
                  <a:pt x="336" y="733"/>
                  <a:pt x="336" y="733"/>
                </a:cubicBezTo>
                <a:cubicBezTo>
                  <a:pt x="329" y="712"/>
                  <a:pt x="315" y="670"/>
                  <a:pt x="315" y="670"/>
                </a:cubicBezTo>
                <a:cubicBezTo>
                  <a:pt x="318" y="632"/>
                  <a:pt x="320" y="593"/>
                  <a:pt x="325" y="555"/>
                </a:cubicBezTo>
                <a:cubicBezTo>
                  <a:pt x="327" y="544"/>
                  <a:pt x="328" y="531"/>
                  <a:pt x="336" y="523"/>
                </a:cubicBezTo>
                <a:cubicBezTo>
                  <a:pt x="402" y="458"/>
                  <a:pt x="543" y="438"/>
                  <a:pt x="629" y="408"/>
                </a:cubicBezTo>
                <a:cubicBezTo>
                  <a:pt x="683" y="329"/>
                  <a:pt x="672" y="238"/>
                  <a:pt x="713" y="157"/>
                </a:cubicBezTo>
                <a:cubicBezTo>
                  <a:pt x="742" y="100"/>
                  <a:pt x="783" y="45"/>
                  <a:pt x="828" y="0"/>
                </a:cubicBezTo>
              </a:path>
            </a:pathLst>
          </a:custGeom>
          <a:noFill/>
          <a:ln w="57150" cap="sq">
            <a:solidFill>
              <a:schemeClr val="bg1"/>
            </a:solidFill>
            <a:round/>
            <a:headEnd type="none" w="sm" len="sm"/>
            <a:tailEnd type="triangle" w="med" len="med"/>
          </a:ln>
        </p:spPr>
        <p:txBody>
          <a:bodyPr wrap="none" lIns="91376" tIns="45688" rIns="91376" bIns="45688"/>
          <a:lstStyle/>
          <a:p>
            <a:endParaRPr lang="en-US" dirty="0">
              <a:solidFill>
                <a:srgbClr val="FF0000"/>
              </a:solidFill>
            </a:endParaRPr>
          </a:p>
        </p:txBody>
      </p:sp>
      <p:sp>
        <p:nvSpPr>
          <p:cNvPr id="22545" name="Freeform 17"/>
          <p:cNvSpPr>
            <a:spLocks/>
          </p:cNvSpPr>
          <p:nvPr/>
        </p:nvSpPr>
        <p:spPr bwMode="auto">
          <a:xfrm>
            <a:off x="5802313" y="133356"/>
            <a:ext cx="1541462" cy="3590925"/>
          </a:xfrm>
          <a:custGeom>
            <a:avLst/>
            <a:gdLst>
              <a:gd name="T0" fmla="*/ 2147483647 w 971"/>
              <a:gd name="T1" fmla="*/ 0 h 2262"/>
              <a:gd name="T2" fmla="*/ 2147483647 w 971"/>
              <a:gd name="T3" fmla="*/ 2147483647 h 2262"/>
              <a:gd name="T4" fmla="*/ 2147483647 w 971"/>
              <a:gd name="T5" fmla="*/ 2147483647 h 2262"/>
              <a:gd name="T6" fmla="*/ 2147483647 w 971"/>
              <a:gd name="T7" fmla="*/ 2147483647 h 2262"/>
              <a:gd name="T8" fmla="*/ 2147483647 w 971"/>
              <a:gd name="T9" fmla="*/ 2147483647 h 2262"/>
              <a:gd name="T10" fmla="*/ 2147483647 w 971"/>
              <a:gd name="T11" fmla="*/ 2147483647 h 2262"/>
              <a:gd name="T12" fmla="*/ 2147483647 w 971"/>
              <a:gd name="T13" fmla="*/ 2147483647 h 2262"/>
              <a:gd name="T14" fmla="*/ 2147483647 w 971"/>
              <a:gd name="T15" fmla="*/ 2147483647 h 2262"/>
              <a:gd name="T16" fmla="*/ 2147483647 w 971"/>
              <a:gd name="T17" fmla="*/ 2147483647 h 2262"/>
              <a:gd name="T18" fmla="*/ 2147483647 w 971"/>
              <a:gd name="T19" fmla="*/ 2147483647 h 2262"/>
              <a:gd name="T20" fmla="*/ 2147483647 w 971"/>
              <a:gd name="T21" fmla="*/ 2147483647 h 2262"/>
              <a:gd name="T22" fmla="*/ 2147483647 w 971"/>
              <a:gd name="T23" fmla="*/ 2147483647 h 2262"/>
              <a:gd name="T24" fmla="*/ 2147483647 w 971"/>
              <a:gd name="T25" fmla="*/ 2147483647 h 2262"/>
              <a:gd name="T26" fmla="*/ 2147483647 w 971"/>
              <a:gd name="T27" fmla="*/ 2147483647 h 2262"/>
              <a:gd name="T28" fmla="*/ 2147483647 w 971"/>
              <a:gd name="T29" fmla="*/ 2147483647 h 2262"/>
              <a:gd name="T30" fmla="*/ 2147483647 w 971"/>
              <a:gd name="T31" fmla="*/ 2147483647 h 2262"/>
              <a:gd name="T32" fmla="*/ 2147483647 w 971"/>
              <a:gd name="T33" fmla="*/ 2147483647 h 2262"/>
              <a:gd name="T34" fmla="*/ 2147483647 w 971"/>
              <a:gd name="T35" fmla="*/ 2147483647 h 2262"/>
              <a:gd name="T36" fmla="*/ 2147483647 w 971"/>
              <a:gd name="T37" fmla="*/ 2147483647 h 2262"/>
              <a:gd name="T38" fmla="*/ 2147483647 w 971"/>
              <a:gd name="T39" fmla="*/ 2147483647 h 2262"/>
              <a:gd name="T40" fmla="*/ 2147483647 w 971"/>
              <a:gd name="T41" fmla="*/ 2147483647 h 2262"/>
              <a:gd name="T42" fmla="*/ 2147483647 w 971"/>
              <a:gd name="T43" fmla="*/ 2147483647 h 2262"/>
              <a:gd name="T44" fmla="*/ 2147483647 w 971"/>
              <a:gd name="T45" fmla="*/ 2147483647 h 2262"/>
              <a:gd name="T46" fmla="*/ 0 w 971"/>
              <a:gd name="T47" fmla="*/ 2147483647 h 22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71"/>
              <a:gd name="T73" fmla="*/ 0 h 2262"/>
              <a:gd name="T74" fmla="*/ 971 w 971"/>
              <a:gd name="T75" fmla="*/ 2262 h 22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71" h="2262">
                <a:moveTo>
                  <a:pt x="597" y="0"/>
                </a:moveTo>
                <a:cubicBezTo>
                  <a:pt x="631" y="23"/>
                  <a:pt x="657" y="50"/>
                  <a:pt x="691" y="73"/>
                </a:cubicBezTo>
                <a:cubicBezTo>
                  <a:pt x="730" y="132"/>
                  <a:pt x="735" y="160"/>
                  <a:pt x="712" y="241"/>
                </a:cubicBezTo>
                <a:cubicBezTo>
                  <a:pt x="704" y="271"/>
                  <a:pt x="670" y="324"/>
                  <a:pt x="670" y="324"/>
                </a:cubicBezTo>
                <a:cubicBezTo>
                  <a:pt x="646" y="419"/>
                  <a:pt x="658" y="380"/>
                  <a:pt x="639" y="440"/>
                </a:cubicBezTo>
                <a:cubicBezTo>
                  <a:pt x="648" y="514"/>
                  <a:pt x="641" y="542"/>
                  <a:pt x="712" y="565"/>
                </a:cubicBezTo>
                <a:cubicBezTo>
                  <a:pt x="778" y="608"/>
                  <a:pt x="857" y="617"/>
                  <a:pt x="922" y="660"/>
                </a:cubicBezTo>
                <a:cubicBezTo>
                  <a:pt x="947" y="733"/>
                  <a:pt x="936" y="701"/>
                  <a:pt x="953" y="754"/>
                </a:cubicBezTo>
                <a:cubicBezTo>
                  <a:pt x="951" y="800"/>
                  <a:pt x="971" y="988"/>
                  <a:pt x="911" y="1037"/>
                </a:cubicBezTo>
                <a:cubicBezTo>
                  <a:pt x="891" y="1053"/>
                  <a:pt x="813" y="1078"/>
                  <a:pt x="785" y="1089"/>
                </a:cubicBezTo>
                <a:cubicBezTo>
                  <a:pt x="765" y="1097"/>
                  <a:pt x="723" y="1110"/>
                  <a:pt x="723" y="1110"/>
                </a:cubicBezTo>
                <a:cubicBezTo>
                  <a:pt x="716" y="1120"/>
                  <a:pt x="712" y="1133"/>
                  <a:pt x="702" y="1141"/>
                </a:cubicBezTo>
                <a:cubicBezTo>
                  <a:pt x="693" y="1148"/>
                  <a:pt x="678" y="1144"/>
                  <a:pt x="670" y="1152"/>
                </a:cubicBezTo>
                <a:cubicBezTo>
                  <a:pt x="652" y="1170"/>
                  <a:pt x="628" y="1215"/>
                  <a:pt x="628" y="1215"/>
                </a:cubicBezTo>
                <a:cubicBezTo>
                  <a:pt x="621" y="1236"/>
                  <a:pt x="608" y="1255"/>
                  <a:pt x="607" y="1277"/>
                </a:cubicBezTo>
                <a:cubicBezTo>
                  <a:pt x="601" y="1440"/>
                  <a:pt x="659" y="1535"/>
                  <a:pt x="513" y="1581"/>
                </a:cubicBezTo>
                <a:cubicBezTo>
                  <a:pt x="459" y="1618"/>
                  <a:pt x="397" y="1635"/>
                  <a:pt x="335" y="1654"/>
                </a:cubicBezTo>
                <a:cubicBezTo>
                  <a:pt x="332" y="1665"/>
                  <a:pt x="326" y="1675"/>
                  <a:pt x="325" y="1686"/>
                </a:cubicBezTo>
                <a:cubicBezTo>
                  <a:pt x="319" y="1759"/>
                  <a:pt x="334" y="1835"/>
                  <a:pt x="314" y="1906"/>
                </a:cubicBezTo>
                <a:cubicBezTo>
                  <a:pt x="307" y="1930"/>
                  <a:pt x="272" y="1934"/>
                  <a:pt x="251" y="1948"/>
                </a:cubicBezTo>
                <a:cubicBezTo>
                  <a:pt x="209" y="1976"/>
                  <a:pt x="163" y="1995"/>
                  <a:pt x="115" y="2011"/>
                </a:cubicBezTo>
                <a:cubicBezTo>
                  <a:pt x="108" y="2025"/>
                  <a:pt x="102" y="2039"/>
                  <a:pt x="94" y="2052"/>
                </a:cubicBezTo>
                <a:cubicBezTo>
                  <a:pt x="81" y="2074"/>
                  <a:pt x="52" y="2115"/>
                  <a:pt x="52" y="2115"/>
                </a:cubicBezTo>
                <a:cubicBezTo>
                  <a:pt x="36" y="2168"/>
                  <a:pt x="40" y="2222"/>
                  <a:pt x="0" y="2262"/>
                </a:cubicBezTo>
              </a:path>
            </a:pathLst>
          </a:custGeom>
          <a:noFill/>
          <a:ln w="57150" cap="sq">
            <a:solidFill>
              <a:schemeClr val="bg1"/>
            </a:solidFill>
            <a:round/>
            <a:headEnd type="none" w="sm" len="sm"/>
            <a:tailEnd type="triangle" w="med" len="med"/>
          </a:ln>
        </p:spPr>
        <p:txBody>
          <a:bodyPr wrap="none" lIns="91376" tIns="45688" rIns="91376" bIns="45688"/>
          <a:lstStyle/>
          <a:p>
            <a:endParaRPr lang="en-US"/>
          </a:p>
        </p:txBody>
      </p:sp>
      <p:sp>
        <p:nvSpPr>
          <p:cNvPr id="180233" name="Rectangle 1033"/>
          <p:cNvSpPr>
            <a:spLocks noGrp="1" noChangeArrowheads="1"/>
          </p:cNvSpPr>
          <p:nvPr>
            <p:ph type="title" idx="4294967295"/>
          </p:nvPr>
        </p:nvSpPr>
        <p:spPr>
          <a:xfrm>
            <a:off x="0" y="228600"/>
            <a:ext cx="3048000" cy="533400"/>
          </a:xfrm>
          <a:noFill/>
        </p:spPr>
        <p:txBody>
          <a:bodyPr>
            <a:normAutofit fontScale="90000"/>
          </a:bodyPr>
          <a:lstStyle/>
          <a:p>
            <a:r>
              <a:rPr lang="en-US" altLang="zh-CN" sz="3200" u="sng" dirty="0" err="1">
                <a:solidFill>
                  <a:schemeClr val="bg2"/>
                </a:solidFill>
                <a:cs typeface="Arial" pitchFamily="34" charset="0"/>
              </a:rPr>
              <a:t>Nguyên</a:t>
            </a:r>
            <a:r>
              <a:rPr lang="en-US" altLang="zh-CN" sz="3200" u="sng" dirty="0">
                <a:solidFill>
                  <a:schemeClr val="bg2"/>
                </a:solidFill>
                <a:cs typeface="Arial" pitchFamily="34" charset="0"/>
              </a:rPr>
              <a:t> </a:t>
            </a:r>
            <a:r>
              <a:rPr lang="en-US" altLang="zh-CN" sz="3200" u="sng" dirty="0" err="1">
                <a:solidFill>
                  <a:schemeClr val="bg2"/>
                </a:solidFill>
                <a:cs typeface="Arial" pitchFamily="34" charset="0"/>
              </a:rPr>
              <a:t>thủy</a:t>
            </a:r>
            <a:endParaRPr lang="en-US" dirty="0" smtClean="0">
              <a:effectLst/>
              <a:cs typeface="Arial" pitchFamily="34" charset="0"/>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2540"/>
                                        </p:tgtEl>
                                        <p:attrNameLst>
                                          <p:attrName>style.visibility</p:attrName>
                                        </p:attrNameLst>
                                      </p:cBhvr>
                                      <p:to>
                                        <p:strVal val="visible"/>
                                      </p:to>
                                    </p:set>
                                    <p:anim calcmode="lin" valueType="num">
                                      <p:cBhvr>
                                        <p:cTn id="7" dur="500" fill="hold"/>
                                        <p:tgtEl>
                                          <p:spTgt spid="22540"/>
                                        </p:tgtEl>
                                        <p:attrNameLst>
                                          <p:attrName>ppt_w</p:attrName>
                                        </p:attrNameLst>
                                      </p:cBhvr>
                                      <p:tavLst>
                                        <p:tav tm="0">
                                          <p:val>
                                            <p:fltVal val="0"/>
                                          </p:val>
                                        </p:tav>
                                        <p:tav tm="100000">
                                          <p:val>
                                            <p:strVal val="#ppt_w"/>
                                          </p:val>
                                        </p:tav>
                                      </p:tavLst>
                                    </p:anim>
                                    <p:anim calcmode="lin" valueType="num">
                                      <p:cBhvr>
                                        <p:cTn id="8" dur="500" fill="hold"/>
                                        <p:tgtEl>
                                          <p:spTgt spid="2254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2544"/>
                                        </p:tgtEl>
                                        <p:attrNameLst>
                                          <p:attrName>style.visibility</p:attrName>
                                        </p:attrNameLst>
                                      </p:cBhvr>
                                      <p:to>
                                        <p:strVal val="visible"/>
                                      </p:to>
                                    </p:set>
                                    <p:animEffect transition="in" filter="wipe(down)">
                                      <p:cBhvr>
                                        <p:cTn id="13" dur="3000"/>
                                        <p:tgtEl>
                                          <p:spTgt spid="22544"/>
                                        </p:tgtEl>
                                      </p:cBhvr>
                                    </p:animEffect>
                                  </p:childTnLst>
                                </p:cTn>
                              </p:par>
                            </p:childTnLst>
                          </p:cTn>
                        </p:par>
                        <p:par>
                          <p:cTn id="14" fill="hold" nodeType="afterGroup">
                            <p:stCondLst>
                              <p:cond delay="3000"/>
                            </p:stCondLst>
                            <p:childTnLst>
                              <p:par>
                                <p:cTn id="15" presetID="22" presetClass="entr" presetSubtype="1" fill="hold" grpId="0" nodeType="afterEffect">
                                  <p:stCondLst>
                                    <p:cond delay="0"/>
                                  </p:stCondLst>
                                  <p:childTnLst>
                                    <p:set>
                                      <p:cBhvr>
                                        <p:cTn id="16" dur="1" fill="hold">
                                          <p:stCondLst>
                                            <p:cond delay="0"/>
                                          </p:stCondLst>
                                        </p:cTn>
                                        <p:tgtEl>
                                          <p:spTgt spid="22545"/>
                                        </p:tgtEl>
                                        <p:attrNameLst>
                                          <p:attrName>style.visibility</p:attrName>
                                        </p:attrNameLst>
                                      </p:cBhvr>
                                      <p:to>
                                        <p:strVal val="visible"/>
                                      </p:to>
                                    </p:set>
                                    <p:animEffect transition="in" filter="wipe(up)">
                                      <p:cBhvr>
                                        <p:cTn id="17" dur="3000"/>
                                        <p:tgtEl>
                                          <p:spTgt spid="2254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22537"/>
                                        </p:tgtEl>
                                        <p:attrNameLst>
                                          <p:attrName>style.visibility</p:attrName>
                                        </p:attrNameLst>
                                      </p:cBhvr>
                                      <p:to>
                                        <p:strVal val="visible"/>
                                      </p:to>
                                    </p:set>
                                    <p:anim calcmode="lin" valueType="num">
                                      <p:cBhvr additive="base">
                                        <p:cTn id="22" dur="500" fill="hold"/>
                                        <p:tgtEl>
                                          <p:spTgt spid="22537"/>
                                        </p:tgtEl>
                                        <p:attrNameLst>
                                          <p:attrName>ppt_x</p:attrName>
                                        </p:attrNameLst>
                                      </p:cBhvr>
                                      <p:tavLst>
                                        <p:tav tm="0">
                                          <p:val>
                                            <p:strVal val="0-#ppt_w/2"/>
                                          </p:val>
                                        </p:tav>
                                        <p:tav tm="100000">
                                          <p:val>
                                            <p:strVal val="#ppt_x"/>
                                          </p:val>
                                        </p:tav>
                                      </p:tavLst>
                                    </p:anim>
                                    <p:anim calcmode="lin" valueType="num">
                                      <p:cBhvr additive="base">
                                        <p:cTn id="23" dur="500" fill="hold"/>
                                        <p:tgtEl>
                                          <p:spTgt spid="225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animBg="1" autoUpdateAnimBg="0"/>
      <p:bldP spid="22540" grpId="0" animBg="1"/>
      <p:bldP spid="22544" grpId="0" animBg="1"/>
      <p:bldP spid="2254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sp>
        <p:nvSpPr>
          <p:cNvPr id="198658" name="Rectangle 10"/>
          <p:cNvSpPr>
            <a:spLocks noChangeArrowheads="1"/>
          </p:cNvSpPr>
          <p:nvPr/>
        </p:nvSpPr>
        <p:spPr bwMode="auto">
          <a:xfrm>
            <a:off x="-152400" y="-152400"/>
            <a:ext cx="9448800" cy="7086600"/>
          </a:xfrm>
          <a:prstGeom prst="rect">
            <a:avLst/>
          </a:prstGeom>
          <a:solidFill>
            <a:schemeClr val="bg2"/>
          </a:solidFill>
          <a:ln w="12700" cap="sq">
            <a:solidFill>
              <a:schemeClr val="tx1"/>
            </a:solidFill>
            <a:round/>
            <a:headEnd type="none" w="sm" len="sm"/>
            <a:tailEnd type="none" w="sm" len="sm"/>
          </a:ln>
        </p:spPr>
        <p:txBody>
          <a:bodyPr wrap="none" lIns="91376" tIns="45688" rIns="91376" bIns="45688"/>
          <a:lstStyle/>
          <a:p>
            <a:endParaRPr lang="en-US">
              <a:latin typeface="Arial" pitchFamily="34" charset="0"/>
              <a:cs typeface="Arial" pitchFamily="34" charset="0"/>
            </a:endParaRPr>
          </a:p>
        </p:txBody>
      </p:sp>
      <p:sp>
        <p:nvSpPr>
          <p:cNvPr id="198659" name="Text Box 4"/>
          <p:cNvSpPr txBox="1">
            <a:spLocks noChangeArrowheads="1"/>
          </p:cNvSpPr>
          <p:nvPr/>
        </p:nvSpPr>
        <p:spPr bwMode="auto">
          <a:xfrm>
            <a:off x="0" y="685803"/>
            <a:ext cx="9144000" cy="6186309"/>
          </a:xfrm>
          <a:prstGeom prst="rect">
            <a:avLst/>
          </a:prstGeom>
          <a:solidFill>
            <a:schemeClr val="bg2"/>
          </a:solidFill>
          <a:ln w="12700" cap="sq">
            <a:noFill/>
            <a:miter lim="800000"/>
            <a:headEnd type="none" w="sm" len="sm"/>
            <a:tailEnd type="none" w="sm" len="sm"/>
          </a:ln>
        </p:spPr>
        <p:txBody>
          <a:bodyPr lIns="91376" tIns="45688" rIns="91376" bIns="45688">
            <a:spAutoFit/>
          </a:bodyPr>
          <a:lstStyle/>
          <a:p>
            <a:pPr algn="ctr"/>
            <a:r>
              <a:rPr lang="en-US" altLang="zh-CN" sz="2200" b="1" dirty="0" err="1">
                <a:latin typeface="Arial" pitchFamily="34" charset="0"/>
                <a:cs typeface="Arial" pitchFamily="34" charset="0"/>
              </a:rPr>
              <a:t>Giăng</a:t>
            </a:r>
            <a:r>
              <a:rPr lang="en-US" altLang="zh-CN" sz="2200" b="1" dirty="0">
                <a:latin typeface="Arial" pitchFamily="34" charset="0"/>
                <a:cs typeface="Arial" pitchFamily="34" charset="0"/>
              </a:rPr>
              <a:t> </a:t>
            </a:r>
            <a:r>
              <a:rPr lang="en-US" altLang="zh-CN" sz="2200" b="1" dirty="0" err="1">
                <a:latin typeface="Arial" pitchFamily="34" charset="0"/>
                <a:cs typeface="Arial" pitchFamily="34" charset="0"/>
              </a:rPr>
              <a:t>ký</a:t>
            </a:r>
            <a:r>
              <a:rPr lang="en-US" altLang="zh-CN" sz="2200" b="1" dirty="0">
                <a:latin typeface="Arial" pitchFamily="34" charset="0"/>
                <a:cs typeface="Arial" pitchFamily="34" charset="0"/>
              </a:rPr>
              <a:t> </a:t>
            </a:r>
            <a:r>
              <a:rPr lang="en-US" altLang="zh-CN" sz="2200" b="1" dirty="0" err="1">
                <a:latin typeface="Arial" pitchFamily="34" charset="0"/>
                <a:cs typeface="Arial" pitchFamily="34" charset="0"/>
              </a:rPr>
              <a:t>thuật</a:t>
            </a:r>
            <a:r>
              <a:rPr lang="en-US" altLang="zh-CN" sz="2200" b="1" dirty="0">
                <a:latin typeface="Arial" pitchFamily="34" charset="0"/>
                <a:cs typeface="Arial" pitchFamily="34" charset="0"/>
              </a:rPr>
              <a:t> </a:t>
            </a:r>
            <a:r>
              <a:rPr lang="en-US" altLang="zh-CN" sz="2200" b="1" dirty="0" err="1">
                <a:latin typeface="Arial" pitchFamily="34" charset="0"/>
                <a:cs typeface="Arial" pitchFamily="34" charset="0"/>
              </a:rPr>
              <a:t>những</a:t>
            </a:r>
            <a:r>
              <a:rPr lang="en-US" altLang="zh-CN" sz="2200" b="1" dirty="0">
                <a:latin typeface="Arial" pitchFamily="34" charset="0"/>
                <a:cs typeface="Arial" pitchFamily="34" charset="0"/>
              </a:rPr>
              <a:t> </a:t>
            </a:r>
            <a:r>
              <a:rPr lang="en-US" altLang="zh-CN" sz="2200" b="1" dirty="0" err="1">
                <a:latin typeface="Arial" pitchFamily="34" charset="0"/>
                <a:cs typeface="Arial" pitchFamily="34" charset="0"/>
              </a:rPr>
              <a:t>bài</a:t>
            </a:r>
            <a:r>
              <a:rPr lang="en-US" altLang="zh-CN" sz="2200" b="1" dirty="0">
                <a:latin typeface="Arial" pitchFamily="34" charset="0"/>
                <a:cs typeface="Arial" pitchFamily="34" charset="0"/>
              </a:rPr>
              <a:t> </a:t>
            </a:r>
            <a:r>
              <a:rPr lang="en-US" altLang="zh-CN" sz="2200" b="1" dirty="0" err="1">
                <a:latin typeface="Arial" pitchFamily="34" charset="0"/>
                <a:cs typeface="Arial" pitchFamily="34" charset="0"/>
              </a:rPr>
              <a:t>giảng</a:t>
            </a:r>
            <a:r>
              <a:rPr lang="en-US" altLang="zh-CN" sz="2200" b="1" dirty="0">
                <a:latin typeface="Arial" pitchFamily="34" charset="0"/>
                <a:cs typeface="Arial" pitchFamily="34" charset="0"/>
              </a:rPr>
              <a:t> </a:t>
            </a:r>
            <a:r>
              <a:rPr lang="en-US" altLang="zh-CN" sz="2200" b="1" dirty="0" err="1">
                <a:latin typeface="Arial" pitchFamily="34" charset="0"/>
                <a:cs typeface="Arial" pitchFamily="34" charset="0"/>
              </a:rPr>
              <a:t>đặc</a:t>
            </a:r>
            <a:r>
              <a:rPr lang="en-US" altLang="zh-CN" sz="2200" b="1" dirty="0">
                <a:latin typeface="Arial" pitchFamily="34" charset="0"/>
                <a:cs typeface="Arial" pitchFamily="34" charset="0"/>
              </a:rPr>
              <a:t> </a:t>
            </a:r>
            <a:r>
              <a:rPr lang="en-US" altLang="zh-CN" sz="2200" b="1" dirty="0" err="1">
                <a:latin typeface="Arial" pitchFamily="34" charset="0"/>
                <a:cs typeface="Arial" pitchFamily="34" charset="0"/>
              </a:rPr>
              <a:t>biệt</a:t>
            </a:r>
            <a:r>
              <a:rPr lang="en-US" altLang="zh-CN" sz="2200" b="1" dirty="0">
                <a:latin typeface="Arial" pitchFamily="34" charset="0"/>
                <a:cs typeface="Arial" pitchFamily="34" charset="0"/>
              </a:rPr>
              <a:t>, </a:t>
            </a:r>
            <a:r>
              <a:rPr lang="en-US" altLang="zh-CN" sz="2200" b="1" dirty="0" err="1">
                <a:latin typeface="Arial" pitchFamily="34" charset="0"/>
                <a:cs typeface="Arial" pitchFamily="34" charset="0"/>
              </a:rPr>
              <a:t>thí</a:t>
            </a:r>
            <a:r>
              <a:rPr lang="en-US" altLang="zh-CN" sz="2200" b="1" dirty="0">
                <a:latin typeface="Arial" pitchFamily="34" charset="0"/>
                <a:cs typeface="Arial" pitchFamily="34" charset="0"/>
              </a:rPr>
              <a:t> </a:t>
            </a:r>
            <a:r>
              <a:rPr lang="en-US" altLang="zh-CN" sz="2200" b="1" dirty="0" err="1">
                <a:latin typeface="Arial" pitchFamily="34" charset="0"/>
                <a:cs typeface="Arial" pitchFamily="34" charset="0"/>
              </a:rPr>
              <a:t>dụ</a:t>
            </a:r>
            <a:r>
              <a:rPr lang="en-US" altLang="zh-CN" sz="2200" b="1" dirty="0">
                <a:latin typeface="Arial" pitchFamily="34" charset="0"/>
                <a:cs typeface="Arial" pitchFamily="34" charset="0"/>
              </a:rPr>
              <a:t> </a:t>
            </a:r>
            <a:r>
              <a:rPr lang="en-US" altLang="zh-CN" sz="2200" b="1" dirty="0" err="1">
                <a:latin typeface="Arial" pitchFamily="34" charset="0"/>
                <a:cs typeface="Arial" pitchFamily="34" charset="0"/>
              </a:rPr>
              <a:t>như</a:t>
            </a:r>
            <a:r>
              <a:rPr lang="en-US" altLang="zh-CN" sz="2200" b="1" dirty="0">
                <a:latin typeface="Arial" pitchFamily="34" charset="0"/>
                <a:cs typeface="Arial" pitchFamily="34" charset="0"/>
              </a:rPr>
              <a:t> 8 “</a:t>
            </a:r>
            <a:r>
              <a:rPr lang="en-US" altLang="zh-CN" sz="2200" b="1" dirty="0">
                <a:solidFill>
                  <a:srgbClr val="FFFF00"/>
                </a:solidFill>
                <a:latin typeface="Arial" pitchFamily="34" charset="0"/>
                <a:cs typeface="Arial" pitchFamily="34" charset="0"/>
              </a:rPr>
              <a:t>Ta </a:t>
            </a:r>
            <a:r>
              <a:rPr lang="en-US" altLang="zh-CN" sz="2200" b="1" dirty="0" err="1">
                <a:solidFill>
                  <a:srgbClr val="FFFF00"/>
                </a:solidFill>
                <a:latin typeface="Arial" pitchFamily="34" charset="0"/>
                <a:cs typeface="Arial" pitchFamily="34" charset="0"/>
              </a:rPr>
              <a:t>là</a:t>
            </a:r>
            <a:r>
              <a:rPr lang="en-US" altLang="zh-CN" sz="2200" b="1" dirty="0">
                <a:latin typeface="Arial" pitchFamily="34" charset="0"/>
                <a:cs typeface="Arial" pitchFamily="34" charset="0"/>
              </a:rPr>
              <a:t>” :</a:t>
            </a:r>
          </a:p>
          <a:p>
            <a:pPr algn="ctr"/>
            <a:endParaRPr lang="en-US" altLang="zh-CN" sz="2200" b="1" dirty="0">
              <a:latin typeface="Arial" pitchFamily="34" charset="0"/>
              <a:cs typeface="Arial" pitchFamily="34" charset="0"/>
            </a:endParaRPr>
          </a:p>
          <a:p>
            <a:r>
              <a:rPr lang="en-US" altLang="zh-CN" sz="2200" b="1" dirty="0">
                <a:latin typeface="Arial" pitchFamily="34" charset="0"/>
                <a:cs typeface="Arial" pitchFamily="34" charset="0"/>
              </a:rPr>
              <a:t>		“</a:t>
            </a:r>
            <a:r>
              <a:rPr lang="en-US" altLang="zh-CN" sz="2200" b="1" dirty="0">
                <a:solidFill>
                  <a:srgbClr val="FFFF00"/>
                </a:solidFill>
                <a:latin typeface="Arial" pitchFamily="34" charset="0"/>
                <a:cs typeface="Arial" pitchFamily="34" charset="0"/>
              </a:rPr>
              <a:t>Ta </a:t>
            </a:r>
            <a:r>
              <a:rPr lang="en-US" altLang="zh-CN" sz="2200" b="1" dirty="0" err="1">
                <a:solidFill>
                  <a:srgbClr val="FFFF00"/>
                </a:solidFill>
                <a:latin typeface="Arial" pitchFamily="34" charset="0"/>
                <a:cs typeface="Arial" pitchFamily="34" charset="0"/>
              </a:rPr>
              <a:t>là</a:t>
            </a:r>
            <a:r>
              <a:rPr lang="en-US" altLang="zh-CN" sz="2200" b="1" dirty="0">
                <a:solidFill>
                  <a:srgbClr val="FF0000"/>
                </a:solidFill>
                <a:latin typeface="Arial" pitchFamily="34" charset="0"/>
                <a:cs typeface="Arial" pitchFamily="34" charset="0"/>
              </a:rPr>
              <a:t> </a:t>
            </a:r>
            <a:r>
              <a:rPr lang="en-US" altLang="zh-CN" sz="2200" b="1" dirty="0" err="1">
                <a:latin typeface="Arial" pitchFamily="34" charset="0"/>
                <a:cs typeface="Arial" pitchFamily="34" charset="0"/>
              </a:rPr>
              <a:t>bánh</a:t>
            </a:r>
            <a:r>
              <a:rPr lang="en-US" altLang="zh-CN" sz="2200" b="1" dirty="0">
                <a:latin typeface="Arial" pitchFamily="34" charset="0"/>
                <a:cs typeface="Arial" pitchFamily="34" charset="0"/>
              </a:rPr>
              <a:t> </a:t>
            </a:r>
            <a:r>
              <a:rPr lang="en-US" altLang="zh-CN" sz="2200" b="1" dirty="0" err="1">
                <a:latin typeface="Arial" pitchFamily="34" charset="0"/>
                <a:cs typeface="Arial" pitchFamily="34" charset="0"/>
              </a:rPr>
              <a:t>của</a:t>
            </a:r>
            <a:r>
              <a:rPr lang="en-US" altLang="zh-CN" sz="2200" b="1" dirty="0">
                <a:latin typeface="Arial" pitchFamily="34" charset="0"/>
                <a:cs typeface="Arial" pitchFamily="34" charset="0"/>
              </a:rPr>
              <a:t> </a:t>
            </a:r>
            <a:r>
              <a:rPr lang="en-US" altLang="zh-CN" sz="2200" b="1" dirty="0" err="1">
                <a:latin typeface="Arial" pitchFamily="34" charset="0"/>
                <a:cs typeface="Arial" pitchFamily="34" charset="0"/>
              </a:rPr>
              <a:t>sự</a:t>
            </a:r>
            <a:r>
              <a:rPr lang="en-US" altLang="zh-CN" sz="2200" b="1" dirty="0">
                <a:latin typeface="Arial" pitchFamily="34" charset="0"/>
                <a:cs typeface="Arial" pitchFamily="34" charset="0"/>
              </a:rPr>
              <a:t> </a:t>
            </a:r>
            <a:r>
              <a:rPr lang="en-US" altLang="zh-CN" sz="2200" b="1" dirty="0" err="1">
                <a:latin typeface="Arial" pitchFamily="34" charset="0"/>
                <a:cs typeface="Arial" pitchFamily="34" charset="0"/>
              </a:rPr>
              <a:t>sống</a:t>
            </a:r>
            <a:r>
              <a:rPr lang="en-US" altLang="zh-CN" sz="2200" b="1" dirty="0">
                <a:latin typeface="Arial" pitchFamily="34" charset="0"/>
                <a:cs typeface="Arial" pitchFamily="34" charset="0"/>
              </a:rPr>
              <a:t>” (6:35)</a:t>
            </a:r>
          </a:p>
          <a:p>
            <a:endParaRPr lang="en-US" altLang="zh-CN" sz="2200" b="1" dirty="0">
              <a:latin typeface="Arial" pitchFamily="34" charset="0"/>
              <a:cs typeface="Arial" pitchFamily="34" charset="0"/>
            </a:endParaRPr>
          </a:p>
          <a:p>
            <a:pPr marL="913758" lvl="1"/>
            <a:r>
              <a:rPr lang="en-US" altLang="zh-CN" sz="2200" b="1" dirty="0">
                <a:latin typeface="Arial" pitchFamily="34" charset="0"/>
                <a:cs typeface="Arial" pitchFamily="34" charset="0"/>
              </a:rPr>
              <a:t>	“</a:t>
            </a:r>
            <a:r>
              <a:rPr lang="en-US" altLang="zh-CN" sz="2200" b="1" dirty="0">
                <a:solidFill>
                  <a:srgbClr val="FFFF00"/>
                </a:solidFill>
                <a:latin typeface="Arial" pitchFamily="34" charset="0"/>
                <a:cs typeface="Arial" pitchFamily="34" charset="0"/>
              </a:rPr>
              <a:t>I am </a:t>
            </a:r>
            <a:r>
              <a:rPr lang="en-US" altLang="zh-CN" sz="2200" b="1" dirty="0">
                <a:latin typeface="Arial" pitchFamily="34" charset="0"/>
                <a:cs typeface="Arial" pitchFamily="34" charset="0"/>
              </a:rPr>
              <a:t>the light of the world” (8:12)</a:t>
            </a:r>
          </a:p>
          <a:p>
            <a:endParaRPr lang="en-US" altLang="zh-CN" sz="2200" b="1" dirty="0">
              <a:latin typeface="Arial" pitchFamily="34" charset="0"/>
              <a:cs typeface="Arial" pitchFamily="34" charset="0"/>
            </a:endParaRPr>
          </a:p>
          <a:p>
            <a:pPr marL="913758" lvl="1"/>
            <a:r>
              <a:rPr lang="en-US" altLang="zh-CN" sz="2200" b="1" dirty="0">
                <a:latin typeface="Arial" pitchFamily="34" charset="0"/>
                <a:cs typeface="Arial" pitchFamily="34" charset="0"/>
              </a:rPr>
              <a:t>	“Before Abraham was, </a:t>
            </a:r>
            <a:r>
              <a:rPr lang="en-US" altLang="zh-CN" sz="2200" b="1" dirty="0">
                <a:solidFill>
                  <a:srgbClr val="FFFF00"/>
                </a:solidFill>
                <a:latin typeface="Arial" pitchFamily="34" charset="0"/>
                <a:cs typeface="Arial" pitchFamily="34" charset="0"/>
              </a:rPr>
              <a:t>I am</a:t>
            </a:r>
            <a:r>
              <a:rPr lang="en-US" altLang="zh-CN" sz="2200" b="1" dirty="0">
                <a:latin typeface="Arial" pitchFamily="34" charset="0"/>
                <a:cs typeface="Arial" pitchFamily="34" charset="0"/>
              </a:rPr>
              <a:t>” (8:58)</a:t>
            </a:r>
          </a:p>
          <a:p>
            <a:endParaRPr lang="en-US" altLang="zh-CN" sz="2200" b="1" dirty="0">
              <a:latin typeface="Arial" pitchFamily="34" charset="0"/>
              <a:cs typeface="Arial" pitchFamily="34" charset="0"/>
            </a:endParaRPr>
          </a:p>
          <a:p>
            <a:pPr marL="913758" lvl="1"/>
            <a:r>
              <a:rPr lang="en-US" altLang="zh-CN" sz="2200" b="1" dirty="0">
                <a:latin typeface="Arial" pitchFamily="34" charset="0"/>
                <a:cs typeface="Arial" pitchFamily="34" charset="0"/>
              </a:rPr>
              <a:t>	“</a:t>
            </a:r>
            <a:r>
              <a:rPr lang="en-US" altLang="zh-CN" sz="2200" b="1" dirty="0">
                <a:solidFill>
                  <a:srgbClr val="FFFF00"/>
                </a:solidFill>
                <a:latin typeface="Arial" pitchFamily="34" charset="0"/>
                <a:cs typeface="Arial" pitchFamily="34" charset="0"/>
              </a:rPr>
              <a:t>I am </a:t>
            </a:r>
            <a:r>
              <a:rPr lang="en-US" altLang="zh-CN" sz="2200" b="1" dirty="0">
                <a:latin typeface="Arial" pitchFamily="34" charset="0"/>
                <a:cs typeface="Arial" pitchFamily="34" charset="0"/>
              </a:rPr>
              <a:t>the door [of the sheepfold]” (10:7)</a:t>
            </a:r>
          </a:p>
          <a:p>
            <a:endParaRPr lang="en-US" altLang="zh-CN" sz="2200" b="1" dirty="0">
              <a:latin typeface="Arial" pitchFamily="34" charset="0"/>
              <a:cs typeface="Arial" pitchFamily="34" charset="0"/>
            </a:endParaRPr>
          </a:p>
          <a:p>
            <a:r>
              <a:rPr lang="en-US" altLang="zh-CN" sz="2200" b="1" dirty="0">
                <a:latin typeface="Arial" pitchFamily="34" charset="0"/>
                <a:cs typeface="Arial" pitchFamily="34" charset="0"/>
              </a:rPr>
              <a:t>		“</a:t>
            </a:r>
            <a:r>
              <a:rPr lang="en-US" altLang="zh-CN" sz="2200" b="1" dirty="0">
                <a:solidFill>
                  <a:srgbClr val="FFFF00"/>
                </a:solidFill>
                <a:latin typeface="Arial" pitchFamily="34" charset="0"/>
                <a:cs typeface="Arial" pitchFamily="34" charset="0"/>
              </a:rPr>
              <a:t>I am </a:t>
            </a:r>
            <a:r>
              <a:rPr lang="en-US" altLang="zh-CN" sz="2200" b="1" dirty="0">
                <a:latin typeface="Arial" pitchFamily="34" charset="0"/>
                <a:cs typeface="Arial" pitchFamily="34" charset="0"/>
              </a:rPr>
              <a:t>the good shepherd” (10:11, 14)</a:t>
            </a:r>
          </a:p>
          <a:p>
            <a:r>
              <a:rPr lang="en-US" altLang="zh-CN" sz="2200" b="1" dirty="0">
                <a:latin typeface="Arial" pitchFamily="34" charset="0"/>
                <a:cs typeface="Arial" pitchFamily="34" charset="0"/>
              </a:rPr>
              <a:t> </a:t>
            </a:r>
          </a:p>
          <a:p>
            <a:r>
              <a:rPr lang="en-US" altLang="zh-CN" sz="2200" b="1" dirty="0">
                <a:latin typeface="Arial" pitchFamily="34" charset="0"/>
                <a:cs typeface="Arial" pitchFamily="34" charset="0"/>
              </a:rPr>
              <a:t>		“</a:t>
            </a:r>
            <a:r>
              <a:rPr lang="en-US" altLang="zh-CN" sz="2200" b="1" dirty="0">
                <a:solidFill>
                  <a:srgbClr val="FFFF00"/>
                </a:solidFill>
                <a:latin typeface="Arial" pitchFamily="34" charset="0"/>
                <a:cs typeface="Arial" pitchFamily="34" charset="0"/>
              </a:rPr>
              <a:t>I am </a:t>
            </a:r>
            <a:r>
              <a:rPr lang="en-US" altLang="zh-CN" sz="2200" b="1" dirty="0">
                <a:latin typeface="Arial" pitchFamily="34" charset="0"/>
                <a:cs typeface="Arial" pitchFamily="34" charset="0"/>
              </a:rPr>
              <a:t>the resurrection and the life” (11:25)</a:t>
            </a:r>
          </a:p>
          <a:p>
            <a:r>
              <a:rPr lang="en-US" altLang="zh-CN" sz="2200" b="1" dirty="0">
                <a:latin typeface="Arial" pitchFamily="34" charset="0"/>
                <a:cs typeface="Arial" pitchFamily="34" charset="0"/>
              </a:rPr>
              <a:t> 	</a:t>
            </a:r>
          </a:p>
          <a:p>
            <a:r>
              <a:rPr lang="en-US" altLang="zh-CN" sz="2200" b="1" dirty="0">
                <a:latin typeface="Arial" pitchFamily="34" charset="0"/>
                <a:cs typeface="Arial" pitchFamily="34" charset="0"/>
              </a:rPr>
              <a:t>		“</a:t>
            </a:r>
            <a:r>
              <a:rPr lang="en-US" altLang="zh-CN" sz="2200" b="1" dirty="0">
                <a:solidFill>
                  <a:srgbClr val="FFFF00"/>
                </a:solidFill>
                <a:latin typeface="Arial" pitchFamily="34" charset="0"/>
                <a:cs typeface="Arial" pitchFamily="34" charset="0"/>
              </a:rPr>
              <a:t>I am </a:t>
            </a:r>
            <a:r>
              <a:rPr lang="en-US" altLang="zh-CN" sz="2200" b="1" dirty="0">
                <a:latin typeface="Arial" pitchFamily="34" charset="0"/>
                <a:cs typeface="Arial" pitchFamily="34" charset="0"/>
              </a:rPr>
              <a:t>the way, the truth, and the life” (14:6)</a:t>
            </a:r>
          </a:p>
          <a:p>
            <a:r>
              <a:rPr lang="en-US" altLang="zh-CN" sz="2200" b="1" dirty="0">
                <a:latin typeface="Arial" pitchFamily="34" charset="0"/>
                <a:cs typeface="Arial" pitchFamily="34" charset="0"/>
              </a:rPr>
              <a:t> </a:t>
            </a:r>
          </a:p>
          <a:p>
            <a:r>
              <a:rPr lang="en-US" altLang="zh-CN" sz="2200" b="1" dirty="0">
                <a:latin typeface="Arial" pitchFamily="34" charset="0"/>
                <a:cs typeface="Arial" pitchFamily="34" charset="0"/>
              </a:rPr>
              <a:t>		“</a:t>
            </a:r>
            <a:r>
              <a:rPr lang="en-US" altLang="zh-CN" sz="2200" b="1" dirty="0">
                <a:solidFill>
                  <a:srgbClr val="FFFF00"/>
                </a:solidFill>
                <a:latin typeface="Arial" pitchFamily="34" charset="0"/>
                <a:cs typeface="Arial" pitchFamily="34" charset="0"/>
              </a:rPr>
              <a:t>I am </a:t>
            </a:r>
            <a:r>
              <a:rPr lang="en-US" altLang="zh-CN" sz="2200" b="1" dirty="0">
                <a:latin typeface="Arial" pitchFamily="34" charset="0"/>
                <a:cs typeface="Arial" pitchFamily="34" charset="0"/>
              </a:rPr>
              <a:t>the true vine” (15:1) </a:t>
            </a:r>
          </a:p>
          <a:p>
            <a:endParaRPr lang="en-US" sz="2200" b="1" dirty="0">
              <a:latin typeface="Arial" pitchFamily="34" charset="0"/>
              <a:cs typeface="Arial" pitchFamily="34" charset="0"/>
            </a:endParaRPr>
          </a:p>
        </p:txBody>
      </p:sp>
      <p:grpSp>
        <p:nvGrpSpPr>
          <p:cNvPr id="2" name="Group 10"/>
          <p:cNvGrpSpPr>
            <a:grpSpLocks/>
          </p:cNvGrpSpPr>
          <p:nvPr/>
        </p:nvGrpSpPr>
        <p:grpSpPr bwMode="auto">
          <a:xfrm>
            <a:off x="0" y="1905000"/>
            <a:ext cx="9144000" cy="4800600"/>
            <a:chOff x="609600" y="2286000"/>
            <a:chExt cx="8534400" cy="4495800"/>
          </a:xfrm>
        </p:grpSpPr>
        <p:sp>
          <p:nvSpPr>
            <p:cNvPr id="198665" name="Rectangle 8"/>
            <p:cNvSpPr>
              <a:spLocks noChangeArrowheads="1"/>
            </p:cNvSpPr>
            <p:nvPr/>
          </p:nvSpPr>
          <p:spPr bwMode="auto">
            <a:xfrm>
              <a:off x="609600" y="2286000"/>
              <a:ext cx="8534400" cy="4495800"/>
            </a:xfrm>
            <a:prstGeom prst="rect">
              <a:avLst/>
            </a:prstGeom>
            <a:solidFill>
              <a:schemeClr val="bg2"/>
            </a:solidFill>
            <a:ln w="12700" cap="sq">
              <a:noFill/>
              <a:miter lim="800000"/>
              <a:headEnd type="none" w="sm" len="sm"/>
              <a:tailEnd type="none" w="sm" len="sm"/>
            </a:ln>
          </p:spPr>
          <p:txBody>
            <a:bodyPr wrap="none" anchor="ctr"/>
            <a:lstStyle/>
            <a:p>
              <a:endParaRPr lang="en-US">
                <a:latin typeface="Arial" pitchFamily="34" charset="0"/>
                <a:cs typeface="Arial" pitchFamily="34" charset="0"/>
              </a:endParaRPr>
            </a:p>
          </p:txBody>
        </p:sp>
        <p:pic>
          <p:nvPicPr>
            <p:cNvPr id="198666" name="Picture 6" descr="j0177956"/>
            <p:cNvPicPr>
              <a:picLocks noChangeAspect="1" noChangeArrowheads="1"/>
            </p:cNvPicPr>
            <p:nvPr/>
          </p:nvPicPr>
          <p:blipFill>
            <a:blip r:embed="rId4" cstate="print"/>
            <a:srcRect/>
            <a:stretch>
              <a:fillRect/>
            </a:stretch>
          </p:blipFill>
          <p:spPr bwMode="auto">
            <a:xfrm>
              <a:off x="3630627" y="3073400"/>
              <a:ext cx="5513373" cy="3708400"/>
            </a:xfrm>
            <a:prstGeom prst="rect">
              <a:avLst/>
            </a:prstGeom>
            <a:noFill/>
            <a:ln w="9525">
              <a:noFill/>
              <a:miter lim="800000"/>
              <a:headEnd/>
              <a:tailEnd/>
            </a:ln>
          </p:spPr>
        </p:pic>
      </p:grpSp>
      <p:sp>
        <p:nvSpPr>
          <p:cNvPr id="198661" name="Text Box 3"/>
          <p:cNvSpPr txBox="1">
            <a:spLocks noChangeArrowheads="1"/>
          </p:cNvSpPr>
          <p:nvPr/>
        </p:nvSpPr>
        <p:spPr bwMode="auto">
          <a:xfrm>
            <a:off x="8502654" y="3"/>
            <a:ext cx="535406" cy="369267"/>
          </a:xfrm>
          <a:prstGeom prst="rect">
            <a:avLst/>
          </a:prstGeom>
          <a:noFill/>
          <a:ln w="12700" cap="sq">
            <a:noFill/>
            <a:miter lim="800000"/>
            <a:headEnd type="none" w="sm" len="sm"/>
            <a:tailEnd type="none" w="sm" len="sm"/>
          </a:ln>
        </p:spPr>
        <p:txBody>
          <a:bodyPr wrap="none" lIns="91376" tIns="45688" rIns="91376" bIns="45688">
            <a:spAutoFit/>
          </a:bodyPr>
          <a:lstStyle/>
          <a:p>
            <a:r>
              <a:rPr lang="en-US">
                <a:latin typeface="Arial" pitchFamily="34" charset="0"/>
                <a:cs typeface="Arial" pitchFamily="34" charset="0"/>
              </a:rPr>
              <a:t>111</a:t>
            </a:r>
          </a:p>
        </p:txBody>
      </p:sp>
      <p:pic>
        <p:nvPicPr>
          <p:cNvPr id="28677" name="Picture 5" descr="Bread of Life"/>
          <p:cNvPicPr>
            <a:picLocks noChangeAspect="1" noChangeArrowheads="1"/>
          </p:cNvPicPr>
          <p:nvPr/>
        </p:nvPicPr>
        <p:blipFill>
          <a:blip r:embed="rId5" cstate="print"/>
          <a:srcRect/>
          <a:stretch>
            <a:fillRect/>
          </a:stretch>
        </p:blipFill>
        <p:spPr bwMode="auto">
          <a:xfrm>
            <a:off x="-152400" y="2209800"/>
            <a:ext cx="3575050" cy="4800600"/>
          </a:xfrm>
          <a:prstGeom prst="rect">
            <a:avLst/>
          </a:prstGeom>
          <a:noFill/>
          <a:ln w="9525">
            <a:noFill/>
            <a:miter lim="800000"/>
            <a:headEnd/>
            <a:tailEnd/>
          </a:ln>
        </p:spPr>
      </p:pic>
      <p:pic>
        <p:nvPicPr>
          <p:cNvPr id="28679" name="Picture 7" descr="j0286100"/>
          <p:cNvPicPr>
            <a:picLocks noChangeAspect="1" noChangeArrowheads="1"/>
          </p:cNvPicPr>
          <p:nvPr/>
        </p:nvPicPr>
        <p:blipFill>
          <a:blip r:embed="rId6" cstate="print"/>
          <a:srcRect/>
          <a:stretch>
            <a:fillRect/>
          </a:stretch>
        </p:blipFill>
        <p:spPr bwMode="auto">
          <a:xfrm>
            <a:off x="609600" y="3810000"/>
            <a:ext cx="2357438" cy="2667000"/>
          </a:xfrm>
          <a:prstGeom prst="rect">
            <a:avLst/>
          </a:prstGeom>
          <a:noFill/>
          <a:ln w="9525">
            <a:noFill/>
            <a:miter lim="800000"/>
            <a:headEnd/>
            <a:tailEnd/>
          </a:ln>
        </p:spPr>
      </p:pic>
      <p:sp>
        <p:nvSpPr>
          <p:cNvPr id="198664" name="Title 9"/>
          <p:cNvSpPr>
            <a:spLocks noGrp="1"/>
          </p:cNvSpPr>
          <p:nvPr>
            <p:ph type="title" idx="4294967295"/>
          </p:nvPr>
        </p:nvSpPr>
        <p:spPr>
          <a:xfrm>
            <a:off x="2590800" y="103188"/>
            <a:ext cx="3640137" cy="430212"/>
          </a:xfrm>
          <a:solidFill>
            <a:schemeClr val="folHlink"/>
          </a:solidFill>
        </p:spPr>
        <p:txBody>
          <a:bodyPr wrap="square">
            <a:spAutoFit/>
          </a:bodyPr>
          <a:lstStyle/>
          <a:p>
            <a:r>
              <a:rPr lang="en-US" sz="2800" dirty="0" err="1">
                <a:solidFill>
                  <a:schemeClr val="bg2"/>
                </a:solidFill>
                <a:cs typeface="Arial" pitchFamily="34" charset="0"/>
              </a:rPr>
              <a:t>Những</a:t>
            </a:r>
            <a:r>
              <a:rPr lang="en-US" sz="2800" dirty="0">
                <a:solidFill>
                  <a:schemeClr val="bg2"/>
                </a:solidFill>
                <a:cs typeface="Arial" pitchFamily="34" charset="0"/>
              </a:rPr>
              <a:t> </a:t>
            </a:r>
            <a:r>
              <a:rPr lang="en-US" sz="2800" dirty="0" err="1">
                <a:solidFill>
                  <a:schemeClr val="bg2"/>
                </a:solidFill>
                <a:cs typeface="Arial" pitchFamily="34" charset="0"/>
              </a:rPr>
              <a:t>đặc</a:t>
            </a:r>
            <a:r>
              <a:rPr lang="en-US" sz="2800" dirty="0">
                <a:solidFill>
                  <a:schemeClr val="bg2"/>
                </a:solidFill>
                <a:cs typeface="Arial" pitchFamily="34" charset="0"/>
              </a:rPr>
              <a:t> </a:t>
            </a:r>
            <a:r>
              <a:rPr lang="en-US" sz="2800" dirty="0" err="1">
                <a:solidFill>
                  <a:schemeClr val="bg2"/>
                </a:solidFill>
                <a:cs typeface="Arial" pitchFamily="34" charset="0"/>
              </a:rPr>
              <a:t>điểm</a:t>
            </a:r>
            <a:r>
              <a:rPr lang="en-US" sz="2800" dirty="0">
                <a:solidFill>
                  <a:schemeClr val="bg2"/>
                </a:solidFill>
                <a:cs typeface="Arial" pitchFamily="34" charset="0"/>
              </a:rPr>
              <a:t> </a:t>
            </a: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25" presetClass="entr" presetSubtype="0" fill="hold" nodeType="withEffect">
                                  <p:stCondLst>
                                    <p:cond delay="0"/>
                                  </p:stCondLst>
                                  <p:childTnLst>
                                    <p:set>
                                      <p:cBhvr>
                                        <p:cTn id="12" dur="1" fill="hold">
                                          <p:stCondLst>
                                            <p:cond delay="0"/>
                                          </p:stCondLst>
                                        </p:cTn>
                                        <p:tgtEl>
                                          <p:spTgt spid="28677"/>
                                        </p:tgtEl>
                                        <p:attrNameLst>
                                          <p:attrName>style.visibility</p:attrName>
                                        </p:attrNameLst>
                                      </p:cBhvr>
                                      <p:to>
                                        <p:strVal val="visible"/>
                                      </p:to>
                                    </p:set>
                                    <p:anim calcmode="lin" valueType="num">
                                      <p:cBhvr>
                                        <p:cTn id="13" dur="500" decel="50000" fill="hold">
                                          <p:stCondLst>
                                            <p:cond delay="0"/>
                                          </p:stCondLst>
                                        </p:cTn>
                                        <p:tgtEl>
                                          <p:spTgt spid="28677"/>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28677"/>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28677"/>
                                        </p:tgtEl>
                                        <p:attrNameLst>
                                          <p:attrName>ppt_w</p:attrName>
                                        </p:attrNameLst>
                                      </p:cBhvr>
                                      <p:tavLst>
                                        <p:tav tm="0">
                                          <p:val>
                                            <p:strVal val="#ppt_w*.05"/>
                                          </p:val>
                                        </p:tav>
                                        <p:tav tm="100000">
                                          <p:val>
                                            <p:strVal val="#ppt_w"/>
                                          </p:val>
                                        </p:tav>
                                      </p:tavLst>
                                    </p:anim>
                                    <p:anim calcmode="lin" valueType="num">
                                      <p:cBhvr>
                                        <p:cTn id="16" dur="1000" fill="hold"/>
                                        <p:tgtEl>
                                          <p:spTgt spid="28677"/>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28677"/>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28677"/>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28677"/>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2867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5" presetClass="entr" presetSubtype="0" fill="hold" nodeType="clickEffect">
                                  <p:stCondLst>
                                    <p:cond delay="0"/>
                                  </p:stCondLst>
                                  <p:childTnLst>
                                    <p:set>
                                      <p:cBhvr>
                                        <p:cTn id="24" dur="1" fill="hold">
                                          <p:stCondLst>
                                            <p:cond delay="0"/>
                                          </p:stCondLst>
                                        </p:cTn>
                                        <p:tgtEl>
                                          <p:spTgt spid="28679"/>
                                        </p:tgtEl>
                                        <p:attrNameLst>
                                          <p:attrName>style.visibility</p:attrName>
                                        </p:attrNameLst>
                                      </p:cBhvr>
                                      <p:to>
                                        <p:strVal val="visible"/>
                                      </p:to>
                                    </p:set>
                                    <p:anim calcmode="lin" valueType="num">
                                      <p:cBhvr>
                                        <p:cTn id="25" dur="500" decel="50000" fill="hold">
                                          <p:stCondLst>
                                            <p:cond delay="0"/>
                                          </p:stCondLst>
                                        </p:cTn>
                                        <p:tgtEl>
                                          <p:spTgt spid="28679"/>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28679"/>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28679"/>
                                        </p:tgtEl>
                                        <p:attrNameLst>
                                          <p:attrName>ppt_w</p:attrName>
                                        </p:attrNameLst>
                                      </p:cBhvr>
                                      <p:tavLst>
                                        <p:tav tm="0">
                                          <p:val>
                                            <p:strVal val="#ppt_w*.05"/>
                                          </p:val>
                                        </p:tav>
                                        <p:tav tm="100000">
                                          <p:val>
                                            <p:strVal val="#ppt_w"/>
                                          </p:val>
                                        </p:tav>
                                      </p:tavLst>
                                    </p:anim>
                                    <p:anim calcmode="lin" valueType="num">
                                      <p:cBhvr>
                                        <p:cTn id="28" dur="1000" fill="hold"/>
                                        <p:tgtEl>
                                          <p:spTgt spid="28679"/>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28679"/>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28679"/>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28679"/>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2867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fill="hold" nodeType="clickEffect">
                                  <p:stCondLst>
                                    <p:cond delay="0"/>
                                  </p:stCondLst>
                                  <p:childTnLst>
                                    <p:anim calcmode="lin" valueType="num">
                                      <p:cBhvr additive="base">
                                        <p:cTn id="36" dur="500"/>
                                        <p:tgtEl>
                                          <p:spTgt spid="28677"/>
                                        </p:tgtEl>
                                        <p:attrNameLst>
                                          <p:attrName>ppt_x</p:attrName>
                                        </p:attrNameLst>
                                      </p:cBhvr>
                                      <p:tavLst>
                                        <p:tav tm="0">
                                          <p:val>
                                            <p:strVal val="ppt_x"/>
                                          </p:val>
                                        </p:tav>
                                        <p:tav tm="100000">
                                          <p:val>
                                            <p:strVal val="ppt_x"/>
                                          </p:val>
                                        </p:tav>
                                      </p:tavLst>
                                    </p:anim>
                                    <p:anim calcmode="lin" valueType="num">
                                      <p:cBhvr additive="base">
                                        <p:cTn id="37" dur="500"/>
                                        <p:tgtEl>
                                          <p:spTgt spid="28677"/>
                                        </p:tgtEl>
                                        <p:attrNameLst>
                                          <p:attrName>ppt_y</p:attrName>
                                        </p:attrNameLst>
                                      </p:cBhvr>
                                      <p:tavLst>
                                        <p:tav tm="0">
                                          <p:val>
                                            <p:strVal val="ppt_y"/>
                                          </p:val>
                                        </p:tav>
                                        <p:tav tm="100000">
                                          <p:val>
                                            <p:strVal val="1+ppt_h/2"/>
                                          </p:val>
                                        </p:tav>
                                      </p:tavLst>
                                    </p:anim>
                                    <p:set>
                                      <p:cBhvr>
                                        <p:cTn id="38" dur="1" fill="hold">
                                          <p:stCondLst>
                                            <p:cond delay="499"/>
                                          </p:stCondLst>
                                        </p:cTn>
                                        <p:tgtEl>
                                          <p:spTgt spid="28677"/>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28679"/>
                                        </p:tgtEl>
                                        <p:attrNameLst>
                                          <p:attrName>ppt_x</p:attrName>
                                        </p:attrNameLst>
                                      </p:cBhvr>
                                      <p:tavLst>
                                        <p:tav tm="0">
                                          <p:val>
                                            <p:strVal val="ppt_x"/>
                                          </p:val>
                                        </p:tav>
                                        <p:tav tm="100000">
                                          <p:val>
                                            <p:strVal val="ppt_x"/>
                                          </p:val>
                                        </p:tav>
                                      </p:tavLst>
                                    </p:anim>
                                    <p:anim calcmode="lin" valueType="num">
                                      <p:cBhvr additive="base">
                                        <p:cTn id="41" dur="500"/>
                                        <p:tgtEl>
                                          <p:spTgt spid="28679"/>
                                        </p:tgtEl>
                                        <p:attrNameLst>
                                          <p:attrName>ppt_y</p:attrName>
                                        </p:attrNameLst>
                                      </p:cBhvr>
                                      <p:tavLst>
                                        <p:tav tm="0">
                                          <p:val>
                                            <p:strVal val="ppt_y"/>
                                          </p:val>
                                        </p:tav>
                                        <p:tav tm="100000">
                                          <p:val>
                                            <p:strVal val="1+ppt_h/2"/>
                                          </p:val>
                                        </p:tav>
                                      </p:tavLst>
                                    </p:anim>
                                    <p:set>
                                      <p:cBhvr>
                                        <p:cTn id="42" dur="1" fill="hold">
                                          <p:stCondLst>
                                            <p:cond delay="499"/>
                                          </p:stCondLst>
                                        </p:cTn>
                                        <p:tgtEl>
                                          <p:spTgt spid="286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9682" name="Picture 1"/>
          <p:cNvPicPr>
            <a:picLocks noChangeAspect="1" noChangeArrowheads="1"/>
          </p:cNvPicPr>
          <p:nvPr/>
        </p:nvPicPr>
        <p:blipFill>
          <a:blip r:embed="rId4" cstate="print"/>
          <a:srcRect/>
          <a:stretch>
            <a:fillRect/>
          </a:stretch>
        </p:blipFill>
        <p:spPr bwMode="auto">
          <a:xfrm>
            <a:off x="342900" y="231775"/>
            <a:ext cx="8401050" cy="6400800"/>
          </a:xfrm>
          <a:prstGeom prst="rect">
            <a:avLst/>
          </a:prstGeom>
          <a:blipFill dpi="0" rotWithShape="0">
            <a:blip r:embed="rId5" cstate="print"/>
            <a:srcRect/>
            <a:tile tx="0" ty="0" sx="100000" sy="100000" flip="none" algn="tl"/>
          </a:blipFill>
          <a:ln w="9525">
            <a:noFill/>
            <a:round/>
            <a:headEnd/>
            <a:tailEnd/>
          </a:ln>
        </p:spPr>
      </p:pic>
      <p:sp>
        <p:nvSpPr>
          <p:cNvPr id="199683" name="Rectangle 2"/>
          <p:cNvSpPr>
            <a:spLocks noChangeArrowheads="1"/>
          </p:cNvSpPr>
          <p:nvPr/>
        </p:nvSpPr>
        <p:spPr bwMode="auto">
          <a:xfrm>
            <a:off x="153988" y="6554788"/>
            <a:ext cx="1322387" cy="212725"/>
          </a:xfrm>
          <a:prstGeom prst="rect">
            <a:avLst/>
          </a:prstGeom>
          <a:noFill/>
          <a:ln w="9525">
            <a:noFill/>
            <a:round/>
            <a:headEnd/>
            <a:tailEnd/>
          </a:ln>
        </p:spPr>
        <p:txBody>
          <a:bodyPr wrap="none" lIns="81994" tIns="40995" rIns="81994" bIns="40995" anchor="ctr"/>
          <a:lstStyle/>
          <a:p>
            <a:endParaRPr lang="en-US">
              <a:ea typeface="MS Gothic" pitchFamily="49" charset="-128"/>
            </a:endParaRPr>
          </a:p>
        </p:txBody>
      </p:sp>
      <p:sp>
        <p:nvSpPr>
          <p:cNvPr id="199684"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ea typeface="MS Gothic" pitchFamily="49" charset="-128"/>
            </a:endParaRPr>
          </a:p>
        </p:txBody>
      </p:sp>
      <p:sp>
        <p:nvSpPr>
          <p:cNvPr id="395268"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pPr>
              <a:defRPr/>
            </a:pPr>
            <a:endParaRPr lang="en-US">
              <a:ea typeface="MS Gothic" pitchFamily="49" charset="-128"/>
            </a:endParaRPr>
          </a:p>
        </p:txBody>
      </p:sp>
      <p:sp>
        <p:nvSpPr>
          <p:cNvPr id="395269"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pPr>
              <a:defRPr/>
            </a:pPr>
            <a:endParaRPr lang="en-US">
              <a:ea typeface="MS Gothic" pitchFamily="49" charset="-128"/>
            </a:endParaRPr>
          </a:p>
        </p:txBody>
      </p:sp>
      <p:sp>
        <p:nvSpPr>
          <p:cNvPr id="395270"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pPr>
              <a:defRPr/>
            </a:pPr>
            <a:endParaRPr lang="en-US">
              <a:ea typeface="MS Gothic" pitchFamily="49" charset="-128"/>
            </a:endParaRPr>
          </a:p>
        </p:txBody>
      </p:sp>
      <p:sp>
        <p:nvSpPr>
          <p:cNvPr id="199688" name="Rectangle 8"/>
          <p:cNvSpPr>
            <a:spLocks noChangeArrowheads="1"/>
          </p:cNvSpPr>
          <p:nvPr/>
        </p:nvSpPr>
        <p:spPr bwMode="auto">
          <a:xfrm>
            <a:off x="4814890" y="946150"/>
            <a:ext cx="412750" cy="628650"/>
          </a:xfrm>
          <a:prstGeom prst="rect">
            <a:avLst/>
          </a:prstGeom>
          <a:noFill/>
          <a:ln w="9525">
            <a:noFill/>
            <a:round/>
            <a:headEnd/>
            <a:tailEnd/>
          </a:ln>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0066FF"/>
                </a:solidFill>
                <a:latin typeface="Helvetica" pitchFamily="-84" charset="0"/>
                <a:ea typeface="MS Gothic" pitchFamily="49" charset="-128"/>
              </a:rPr>
              <a:t>2</a:t>
            </a:r>
          </a:p>
        </p:txBody>
      </p:sp>
      <p:sp>
        <p:nvSpPr>
          <p:cNvPr id="199689" name="Rectangle 9"/>
          <p:cNvSpPr>
            <a:spLocks noChangeArrowheads="1"/>
          </p:cNvSpPr>
          <p:nvPr/>
        </p:nvSpPr>
        <p:spPr bwMode="auto">
          <a:xfrm>
            <a:off x="1427163" y="3638550"/>
            <a:ext cx="412750" cy="628650"/>
          </a:xfrm>
          <a:prstGeom prst="rect">
            <a:avLst/>
          </a:prstGeom>
          <a:noFill/>
          <a:ln w="9525">
            <a:noFill/>
            <a:round/>
            <a:headEnd/>
            <a:tailEnd/>
          </a:ln>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0066FF"/>
                </a:solidFill>
                <a:latin typeface="Helvetica" pitchFamily="-84" charset="0"/>
                <a:ea typeface="MS Gothic" pitchFamily="49" charset="-128"/>
              </a:rPr>
              <a:t>3</a:t>
            </a:r>
          </a:p>
        </p:txBody>
      </p:sp>
      <p:sp>
        <p:nvSpPr>
          <p:cNvPr id="199690" name="Rectangle 11"/>
          <p:cNvSpPr>
            <a:spLocks noChangeArrowheads="1"/>
          </p:cNvSpPr>
          <p:nvPr/>
        </p:nvSpPr>
        <p:spPr bwMode="auto">
          <a:xfrm>
            <a:off x="1412880" y="962025"/>
            <a:ext cx="412750" cy="628650"/>
          </a:xfrm>
          <a:prstGeom prst="rect">
            <a:avLst/>
          </a:prstGeom>
          <a:noFill/>
          <a:ln w="9525">
            <a:noFill/>
            <a:round/>
            <a:headEnd/>
            <a:tailEnd/>
          </a:ln>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0066FF"/>
                </a:solidFill>
                <a:latin typeface="Helvetica" pitchFamily="-84" charset="0"/>
                <a:ea typeface="MS Gothic" pitchFamily="49" charset="-128"/>
              </a:rPr>
              <a:t>1</a:t>
            </a:r>
          </a:p>
        </p:txBody>
      </p:sp>
      <p:grpSp>
        <p:nvGrpSpPr>
          <p:cNvPr id="2" name="Group 12"/>
          <p:cNvGrpSpPr>
            <a:grpSpLocks/>
          </p:cNvGrpSpPr>
          <p:nvPr/>
        </p:nvGrpSpPr>
        <p:grpSpPr bwMode="auto">
          <a:xfrm>
            <a:off x="1652588" y="1647827"/>
            <a:ext cx="890587" cy="1378386"/>
            <a:chOff x="1145" y="1176"/>
            <a:chExt cx="617" cy="985"/>
          </a:xfrm>
        </p:grpSpPr>
        <p:sp>
          <p:nvSpPr>
            <p:cNvPr id="199717" name="Rectangle 13"/>
            <p:cNvSpPr>
              <a:spLocks noChangeArrowheads="1"/>
            </p:cNvSpPr>
            <p:nvPr/>
          </p:nvSpPr>
          <p:spPr bwMode="auto">
            <a:xfrm>
              <a:off x="1145" y="1176"/>
              <a:ext cx="587" cy="260"/>
            </a:xfrm>
            <a:prstGeom prst="rect">
              <a:avLst/>
            </a:prstGeom>
            <a:noFill/>
            <a:ln w="9525">
              <a:noFill/>
              <a:round/>
              <a:headEnd/>
              <a:tailEnd/>
            </a:ln>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TO:</a:t>
              </a:r>
            </a:p>
          </p:txBody>
        </p:sp>
        <p:sp>
          <p:nvSpPr>
            <p:cNvPr id="199718" name="Rectangle 14"/>
            <p:cNvSpPr>
              <a:spLocks noChangeArrowheads="1"/>
            </p:cNvSpPr>
            <p:nvPr/>
          </p:nvSpPr>
          <p:spPr bwMode="auto">
            <a:xfrm>
              <a:off x="1145" y="1530"/>
              <a:ext cx="587" cy="262"/>
            </a:xfrm>
            <a:prstGeom prst="rect">
              <a:avLst/>
            </a:prstGeom>
            <a:noFill/>
            <a:ln w="9525">
              <a:noFill/>
              <a:round/>
              <a:headEnd/>
              <a:tailEnd/>
            </a:ln>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AS:</a:t>
              </a:r>
            </a:p>
          </p:txBody>
        </p:sp>
        <p:sp>
          <p:nvSpPr>
            <p:cNvPr id="199719" name="Rectangle 15"/>
            <p:cNvSpPr>
              <a:spLocks noChangeArrowheads="1"/>
            </p:cNvSpPr>
            <p:nvPr/>
          </p:nvSpPr>
          <p:spPr bwMode="auto">
            <a:xfrm>
              <a:off x="1145" y="1834"/>
              <a:ext cx="617" cy="327"/>
            </a:xfrm>
            <a:prstGeom prst="rect">
              <a:avLst/>
            </a:prstGeom>
            <a:noFill/>
            <a:ln w="9525">
              <a:noFill/>
              <a:round/>
              <a:headEnd/>
              <a:tailEnd/>
            </a:ln>
          </p:spPr>
          <p:txBody>
            <a:bodyPr lIns="90360" tIns="44280" rIns="90360" bIns="44280">
              <a:spAutoFit/>
            </a:bodyPr>
            <a:lstStyle/>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WHAT</a:t>
              </a:r>
            </a:p>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HE:</a:t>
              </a:r>
            </a:p>
          </p:txBody>
        </p:sp>
      </p:grpSp>
      <p:grpSp>
        <p:nvGrpSpPr>
          <p:cNvPr id="3" name="Group 16"/>
          <p:cNvGrpSpPr>
            <a:grpSpLocks/>
          </p:cNvGrpSpPr>
          <p:nvPr/>
        </p:nvGrpSpPr>
        <p:grpSpPr bwMode="auto">
          <a:xfrm>
            <a:off x="5070475" y="1658941"/>
            <a:ext cx="890588" cy="1378386"/>
            <a:chOff x="3513" y="1184"/>
            <a:chExt cx="617" cy="985"/>
          </a:xfrm>
        </p:grpSpPr>
        <p:sp>
          <p:nvSpPr>
            <p:cNvPr id="199714" name="Rectangle 17"/>
            <p:cNvSpPr>
              <a:spLocks noChangeArrowheads="1"/>
            </p:cNvSpPr>
            <p:nvPr/>
          </p:nvSpPr>
          <p:spPr bwMode="auto">
            <a:xfrm>
              <a:off x="3513" y="1184"/>
              <a:ext cx="587" cy="260"/>
            </a:xfrm>
            <a:prstGeom prst="rect">
              <a:avLst/>
            </a:prstGeom>
            <a:noFill/>
            <a:ln w="9525">
              <a:noFill/>
              <a:round/>
              <a:headEnd/>
              <a:tailEnd/>
            </a:ln>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TO:</a:t>
              </a:r>
            </a:p>
          </p:txBody>
        </p:sp>
        <p:sp>
          <p:nvSpPr>
            <p:cNvPr id="199715" name="Rectangle 18"/>
            <p:cNvSpPr>
              <a:spLocks noChangeArrowheads="1"/>
            </p:cNvSpPr>
            <p:nvPr/>
          </p:nvSpPr>
          <p:spPr bwMode="auto">
            <a:xfrm>
              <a:off x="3513" y="1538"/>
              <a:ext cx="587" cy="262"/>
            </a:xfrm>
            <a:prstGeom prst="rect">
              <a:avLst/>
            </a:prstGeom>
            <a:noFill/>
            <a:ln w="9525">
              <a:noFill/>
              <a:round/>
              <a:headEnd/>
              <a:tailEnd/>
            </a:ln>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AS:</a:t>
              </a:r>
            </a:p>
          </p:txBody>
        </p:sp>
        <p:sp>
          <p:nvSpPr>
            <p:cNvPr id="199716" name="Rectangle 19"/>
            <p:cNvSpPr>
              <a:spLocks noChangeArrowheads="1"/>
            </p:cNvSpPr>
            <p:nvPr/>
          </p:nvSpPr>
          <p:spPr bwMode="auto">
            <a:xfrm>
              <a:off x="3513" y="1842"/>
              <a:ext cx="617" cy="327"/>
            </a:xfrm>
            <a:prstGeom prst="rect">
              <a:avLst/>
            </a:prstGeom>
            <a:noFill/>
            <a:ln w="9525">
              <a:noFill/>
              <a:round/>
              <a:headEnd/>
              <a:tailEnd/>
            </a:ln>
          </p:spPr>
          <p:txBody>
            <a:bodyPr lIns="90360" tIns="44280" rIns="90360" bIns="44280">
              <a:spAutoFit/>
            </a:bodyPr>
            <a:lstStyle/>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WHAT</a:t>
              </a:r>
            </a:p>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HE:</a:t>
              </a:r>
            </a:p>
          </p:txBody>
        </p:sp>
      </p:grpSp>
      <p:grpSp>
        <p:nvGrpSpPr>
          <p:cNvPr id="4" name="Group 20"/>
          <p:cNvGrpSpPr>
            <a:grpSpLocks/>
          </p:cNvGrpSpPr>
          <p:nvPr/>
        </p:nvGrpSpPr>
        <p:grpSpPr bwMode="auto">
          <a:xfrm>
            <a:off x="1674817" y="4325942"/>
            <a:ext cx="890587" cy="1378386"/>
            <a:chOff x="1161" y="3088"/>
            <a:chExt cx="617" cy="985"/>
          </a:xfrm>
        </p:grpSpPr>
        <p:sp>
          <p:nvSpPr>
            <p:cNvPr id="199711" name="Rectangle 21"/>
            <p:cNvSpPr>
              <a:spLocks noChangeArrowheads="1"/>
            </p:cNvSpPr>
            <p:nvPr/>
          </p:nvSpPr>
          <p:spPr bwMode="auto">
            <a:xfrm>
              <a:off x="1161" y="3088"/>
              <a:ext cx="587" cy="260"/>
            </a:xfrm>
            <a:prstGeom prst="rect">
              <a:avLst/>
            </a:prstGeom>
            <a:noFill/>
            <a:ln w="9525">
              <a:noFill/>
              <a:round/>
              <a:headEnd/>
              <a:tailEnd/>
            </a:ln>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TO:</a:t>
              </a:r>
            </a:p>
          </p:txBody>
        </p:sp>
        <p:sp>
          <p:nvSpPr>
            <p:cNvPr id="199712" name="Rectangle 22"/>
            <p:cNvSpPr>
              <a:spLocks noChangeArrowheads="1"/>
            </p:cNvSpPr>
            <p:nvPr/>
          </p:nvSpPr>
          <p:spPr bwMode="auto">
            <a:xfrm>
              <a:off x="1161" y="3442"/>
              <a:ext cx="587" cy="262"/>
            </a:xfrm>
            <a:prstGeom prst="rect">
              <a:avLst/>
            </a:prstGeom>
            <a:noFill/>
            <a:ln w="9525">
              <a:noFill/>
              <a:round/>
              <a:headEnd/>
              <a:tailEnd/>
            </a:ln>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AS:</a:t>
              </a:r>
            </a:p>
          </p:txBody>
        </p:sp>
        <p:sp>
          <p:nvSpPr>
            <p:cNvPr id="199713" name="Rectangle 23"/>
            <p:cNvSpPr>
              <a:spLocks noChangeArrowheads="1"/>
            </p:cNvSpPr>
            <p:nvPr/>
          </p:nvSpPr>
          <p:spPr bwMode="auto">
            <a:xfrm>
              <a:off x="1161" y="3746"/>
              <a:ext cx="617" cy="327"/>
            </a:xfrm>
            <a:prstGeom prst="rect">
              <a:avLst/>
            </a:prstGeom>
            <a:noFill/>
            <a:ln w="9525">
              <a:noFill/>
              <a:round/>
              <a:headEnd/>
              <a:tailEnd/>
            </a:ln>
          </p:spPr>
          <p:txBody>
            <a:bodyPr lIns="90360" tIns="44280" rIns="90360" bIns="44280">
              <a:spAutoFit/>
            </a:bodyPr>
            <a:lstStyle/>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WHAT</a:t>
              </a:r>
            </a:p>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HE:</a:t>
              </a:r>
            </a:p>
          </p:txBody>
        </p:sp>
      </p:grpSp>
      <p:sp>
        <p:nvSpPr>
          <p:cNvPr id="199694" name="Rectangle 28"/>
          <p:cNvSpPr>
            <a:spLocks noChangeArrowheads="1"/>
          </p:cNvSpPr>
          <p:nvPr/>
        </p:nvSpPr>
        <p:spPr bwMode="auto">
          <a:xfrm>
            <a:off x="1757363" y="1004889"/>
            <a:ext cx="2355850" cy="572672"/>
          </a:xfrm>
          <a:prstGeom prst="rect">
            <a:avLst/>
          </a:prstGeom>
          <a:noFill/>
          <a:ln w="9525">
            <a:noFill/>
            <a:round/>
            <a:headEnd/>
            <a:tailEnd/>
          </a:ln>
        </p:spPr>
        <p:txBody>
          <a:bodyPr lIns="81023" tIns="39705" rIns="81023" bIns="39705">
            <a:spAutoFit/>
          </a:bodyPr>
          <a:lstStyle/>
          <a:p>
            <a:pP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0066FF"/>
                </a:solidFill>
                <a:latin typeface="Helvetica" pitchFamily="-84" charset="0"/>
                <a:ea typeface="MS Gothic" pitchFamily="49" charset="-128"/>
              </a:rPr>
              <a:t>MATTHEW</a:t>
            </a:r>
          </a:p>
        </p:txBody>
      </p:sp>
      <p:sp>
        <p:nvSpPr>
          <p:cNvPr id="199695" name="Rectangle 29"/>
          <p:cNvSpPr>
            <a:spLocks noChangeArrowheads="1"/>
          </p:cNvSpPr>
          <p:nvPr/>
        </p:nvSpPr>
        <p:spPr bwMode="auto">
          <a:xfrm>
            <a:off x="5588006" y="1025526"/>
            <a:ext cx="2036763" cy="572672"/>
          </a:xfrm>
          <a:prstGeom prst="rect">
            <a:avLst/>
          </a:prstGeom>
          <a:noFill/>
          <a:ln w="9525">
            <a:noFill/>
            <a:round/>
            <a:headEnd/>
            <a:tailEnd/>
          </a:ln>
        </p:spPr>
        <p:txBody>
          <a:bodyPr lIns="81023" tIns="39705" rIns="81023" bIns="39705">
            <a:spAutoFit/>
          </a:bodyPr>
          <a:lstStyle/>
          <a:p>
            <a:pP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0066FF"/>
                </a:solidFill>
                <a:latin typeface="Helvetica" pitchFamily="-84" charset="0"/>
                <a:ea typeface="MS Gothic" pitchFamily="49" charset="-128"/>
              </a:rPr>
              <a:t>MARK</a:t>
            </a:r>
          </a:p>
        </p:txBody>
      </p:sp>
      <p:sp>
        <p:nvSpPr>
          <p:cNvPr id="199696" name="Rectangle 30"/>
          <p:cNvSpPr>
            <a:spLocks noChangeArrowheads="1"/>
          </p:cNvSpPr>
          <p:nvPr/>
        </p:nvSpPr>
        <p:spPr bwMode="auto">
          <a:xfrm>
            <a:off x="2149481" y="3692526"/>
            <a:ext cx="2035175" cy="572672"/>
          </a:xfrm>
          <a:prstGeom prst="rect">
            <a:avLst/>
          </a:prstGeom>
          <a:noFill/>
          <a:ln w="9525">
            <a:noFill/>
            <a:round/>
            <a:headEnd/>
            <a:tailEnd/>
          </a:ln>
        </p:spPr>
        <p:txBody>
          <a:bodyPr lIns="81023" tIns="39705" rIns="81023" bIns="39705">
            <a:spAutoFit/>
          </a:bodyPr>
          <a:lstStyle/>
          <a:p>
            <a:pP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0066FF"/>
                </a:solidFill>
                <a:latin typeface="Helvetica" pitchFamily="-84" charset="0"/>
                <a:ea typeface="MS Gothic" pitchFamily="49" charset="-128"/>
              </a:rPr>
              <a:t>LUKE</a:t>
            </a:r>
          </a:p>
        </p:txBody>
      </p:sp>
      <p:sp>
        <p:nvSpPr>
          <p:cNvPr id="199697" name="Rectangle 32"/>
          <p:cNvSpPr>
            <a:spLocks noChangeArrowheads="1"/>
          </p:cNvSpPr>
          <p:nvPr/>
        </p:nvSpPr>
        <p:spPr bwMode="auto">
          <a:xfrm>
            <a:off x="2159001" y="1560513"/>
            <a:ext cx="1766888" cy="464951"/>
          </a:xfrm>
          <a:prstGeom prst="rect">
            <a:avLst/>
          </a:prstGeom>
          <a:noFill/>
          <a:ln w="9525">
            <a:noFill/>
            <a:round/>
            <a:headEnd/>
            <a:tailEnd/>
          </a:ln>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pitchFamily="-84" charset="0"/>
                <a:ea typeface="MS Gothic" pitchFamily="49" charset="-128"/>
              </a:rPr>
              <a:t>   JEWS</a:t>
            </a:r>
          </a:p>
        </p:txBody>
      </p:sp>
      <p:sp>
        <p:nvSpPr>
          <p:cNvPr id="199698" name="Rectangle 33"/>
          <p:cNvSpPr>
            <a:spLocks noChangeArrowheads="1"/>
          </p:cNvSpPr>
          <p:nvPr/>
        </p:nvSpPr>
        <p:spPr bwMode="auto">
          <a:xfrm>
            <a:off x="5899151" y="1570038"/>
            <a:ext cx="1766888" cy="464951"/>
          </a:xfrm>
          <a:prstGeom prst="rect">
            <a:avLst/>
          </a:prstGeom>
          <a:noFill/>
          <a:ln w="9525">
            <a:noFill/>
            <a:round/>
            <a:headEnd/>
            <a:tailEnd/>
          </a:ln>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pitchFamily="-84" charset="0"/>
                <a:ea typeface="MS Gothic" pitchFamily="49" charset="-128"/>
              </a:rPr>
              <a:t>ROMANS</a:t>
            </a:r>
          </a:p>
        </p:txBody>
      </p:sp>
      <p:sp>
        <p:nvSpPr>
          <p:cNvPr id="199699" name="Rectangle 34"/>
          <p:cNvSpPr>
            <a:spLocks noChangeArrowheads="1"/>
          </p:cNvSpPr>
          <p:nvPr/>
        </p:nvSpPr>
        <p:spPr bwMode="auto">
          <a:xfrm>
            <a:off x="2462217" y="4237038"/>
            <a:ext cx="1766887" cy="464951"/>
          </a:xfrm>
          <a:prstGeom prst="rect">
            <a:avLst/>
          </a:prstGeom>
          <a:noFill/>
          <a:ln w="9525">
            <a:noFill/>
            <a:round/>
            <a:headEnd/>
            <a:tailEnd/>
          </a:ln>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pitchFamily="-84" charset="0"/>
                <a:ea typeface="MS Gothic" pitchFamily="49" charset="-128"/>
              </a:rPr>
              <a:t>GREEKS</a:t>
            </a:r>
          </a:p>
        </p:txBody>
      </p:sp>
      <p:sp>
        <p:nvSpPr>
          <p:cNvPr id="199700" name="Rectangle 36"/>
          <p:cNvSpPr>
            <a:spLocks noChangeArrowheads="1"/>
          </p:cNvSpPr>
          <p:nvPr/>
        </p:nvSpPr>
        <p:spPr bwMode="auto">
          <a:xfrm>
            <a:off x="2424117" y="2070100"/>
            <a:ext cx="1766887" cy="464951"/>
          </a:xfrm>
          <a:prstGeom prst="rect">
            <a:avLst/>
          </a:prstGeom>
          <a:noFill/>
          <a:ln w="9525">
            <a:noFill/>
            <a:round/>
            <a:headEnd/>
            <a:tailEnd/>
          </a:ln>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pitchFamily="-84" charset="0"/>
                <a:ea typeface="MS Gothic" pitchFamily="49" charset="-128"/>
              </a:rPr>
              <a:t>KING</a:t>
            </a:r>
          </a:p>
        </p:txBody>
      </p:sp>
      <p:sp>
        <p:nvSpPr>
          <p:cNvPr id="199701" name="Rectangle 37"/>
          <p:cNvSpPr>
            <a:spLocks noChangeArrowheads="1"/>
          </p:cNvSpPr>
          <p:nvPr/>
        </p:nvSpPr>
        <p:spPr bwMode="auto">
          <a:xfrm>
            <a:off x="5881688" y="2065338"/>
            <a:ext cx="1766887" cy="464951"/>
          </a:xfrm>
          <a:prstGeom prst="rect">
            <a:avLst/>
          </a:prstGeom>
          <a:noFill/>
          <a:ln w="9525">
            <a:noFill/>
            <a:round/>
            <a:headEnd/>
            <a:tailEnd/>
          </a:ln>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pitchFamily="-84" charset="0"/>
                <a:ea typeface="MS Gothic" pitchFamily="49" charset="-128"/>
              </a:rPr>
              <a:t>SERVANT</a:t>
            </a:r>
          </a:p>
        </p:txBody>
      </p:sp>
      <p:sp>
        <p:nvSpPr>
          <p:cNvPr id="199702" name="Rectangle 38"/>
          <p:cNvSpPr>
            <a:spLocks noChangeArrowheads="1"/>
          </p:cNvSpPr>
          <p:nvPr/>
        </p:nvSpPr>
        <p:spPr bwMode="auto">
          <a:xfrm>
            <a:off x="2439988" y="4735517"/>
            <a:ext cx="1766887" cy="464951"/>
          </a:xfrm>
          <a:prstGeom prst="rect">
            <a:avLst/>
          </a:prstGeom>
          <a:noFill/>
          <a:ln w="9525">
            <a:noFill/>
            <a:round/>
            <a:headEnd/>
            <a:tailEnd/>
          </a:ln>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pitchFamily="-84" charset="0"/>
                <a:ea typeface="MS Gothic" pitchFamily="49" charset="-128"/>
              </a:rPr>
              <a:t>GOD/MAN</a:t>
            </a:r>
          </a:p>
        </p:txBody>
      </p:sp>
      <p:sp>
        <p:nvSpPr>
          <p:cNvPr id="199703" name="Rectangle 40"/>
          <p:cNvSpPr>
            <a:spLocks noChangeArrowheads="1"/>
          </p:cNvSpPr>
          <p:nvPr/>
        </p:nvSpPr>
        <p:spPr bwMode="auto">
          <a:xfrm>
            <a:off x="2427288" y="2574925"/>
            <a:ext cx="1766887" cy="464951"/>
          </a:xfrm>
          <a:prstGeom prst="rect">
            <a:avLst/>
          </a:prstGeom>
          <a:noFill/>
          <a:ln w="9525">
            <a:noFill/>
            <a:round/>
            <a:headEnd/>
            <a:tailEnd/>
          </a:ln>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pitchFamily="-84" charset="0"/>
                <a:ea typeface="MS Gothic" pitchFamily="49" charset="-128"/>
              </a:rPr>
              <a:t>SAID</a:t>
            </a:r>
          </a:p>
        </p:txBody>
      </p:sp>
      <p:sp>
        <p:nvSpPr>
          <p:cNvPr id="199704" name="Rectangle 41"/>
          <p:cNvSpPr>
            <a:spLocks noChangeArrowheads="1"/>
          </p:cNvSpPr>
          <p:nvPr/>
        </p:nvSpPr>
        <p:spPr bwMode="auto">
          <a:xfrm>
            <a:off x="5905503" y="2584450"/>
            <a:ext cx="1154113" cy="464951"/>
          </a:xfrm>
          <a:prstGeom prst="rect">
            <a:avLst/>
          </a:prstGeom>
          <a:noFill/>
          <a:ln w="9525">
            <a:noFill/>
            <a:round/>
            <a:headEnd/>
            <a:tailEnd/>
          </a:ln>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pitchFamily="-84" charset="0"/>
                <a:ea typeface="MS Gothic" pitchFamily="49" charset="-128"/>
              </a:rPr>
              <a:t>DID</a:t>
            </a:r>
          </a:p>
        </p:txBody>
      </p:sp>
      <p:sp>
        <p:nvSpPr>
          <p:cNvPr id="199705" name="Rectangle 43"/>
          <p:cNvSpPr>
            <a:spLocks noChangeArrowheads="1"/>
          </p:cNvSpPr>
          <p:nvPr/>
        </p:nvSpPr>
        <p:spPr bwMode="auto">
          <a:xfrm>
            <a:off x="2439994" y="5251450"/>
            <a:ext cx="1247775" cy="464951"/>
          </a:xfrm>
          <a:prstGeom prst="rect">
            <a:avLst/>
          </a:prstGeom>
          <a:noFill/>
          <a:ln w="9525">
            <a:noFill/>
            <a:round/>
            <a:headEnd/>
            <a:tailEnd/>
          </a:ln>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pitchFamily="-84" charset="0"/>
                <a:ea typeface="MS Gothic" pitchFamily="49" charset="-128"/>
              </a:rPr>
              <a:t>FELT</a:t>
            </a:r>
          </a:p>
        </p:txBody>
      </p:sp>
      <p:sp>
        <p:nvSpPr>
          <p:cNvPr id="199706" name="Text Box 45"/>
          <p:cNvSpPr txBox="1">
            <a:spLocks noChangeArrowheads="1"/>
          </p:cNvSpPr>
          <p:nvPr/>
        </p:nvSpPr>
        <p:spPr bwMode="auto">
          <a:xfrm>
            <a:off x="8780735" y="4076"/>
            <a:ext cx="162976" cy="361744"/>
          </a:xfrm>
          <a:prstGeom prst="rect">
            <a:avLst/>
          </a:prstGeom>
          <a:noFill/>
          <a:ln w="9525">
            <a:noFill/>
            <a:round/>
            <a:headEnd/>
            <a:tailEnd/>
          </a:ln>
        </p:spPr>
        <p:txBody>
          <a:bodyPr wrap="none" lIns="80700" tIns="41963" rIns="80700" bIns="41963" anchor="ctr">
            <a:spAutoFit/>
          </a:bodyPr>
          <a:lstStyle/>
          <a:p>
            <a:pPr algn="ctr">
              <a:spcBef>
                <a:spcPts val="1124"/>
              </a:spcBef>
              <a:buClr>
                <a:srgbClr val="FFA27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a:solidFill>
                  <a:srgbClr val="FFA27C"/>
                </a:solidFill>
                <a:latin typeface="Comic Sans MS" pitchFamily="66" charset="0"/>
                <a:ea typeface="MS Gothic" pitchFamily="49" charset="-128"/>
              </a:rPr>
              <a:t> </a:t>
            </a:r>
          </a:p>
        </p:txBody>
      </p:sp>
      <p:sp>
        <p:nvSpPr>
          <p:cNvPr id="395290" name="AutoShape 6"/>
          <p:cNvSpPr>
            <a:spLocks noChangeArrowheads="1"/>
          </p:cNvSpPr>
          <p:nvPr/>
        </p:nvSpPr>
        <p:spPr bwMode="auto">
          <a:xfrm>
            <a:off x="1143000" y="762006"/>
            <a:ext cx="6781800" cy="5333994"/>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pPr>
              <a:defRPr/>
            </a:pPr>
            <a:endParaRPr lang="en-US">
              <a:ea typeface="MS Gothic" pitchFamily="49" charset="-128"/>
            </a:endParaRPr>
          </a:p>
        </p:txBody>
      </p:sp>
      <p:sp>
        <p:nvSpPr>
          <p:cNvPr id="41" name="TextBox 40"/>
          <p:cNvSpPr txBox="1"/>
          <p:nvPr/>
        </p:nvSpPr>
        <p:spPr>
          <a:xfrm>
            <a:off x="8458202" y="3"/>
            <a:ext cx="544198" cy="369267"/>
          </a:xfrm>
          <a:prstGeom prst="rect">
            <a:avLst/>
          </a:prstGeom>
          <a:noFill/>
        </p:spPr>
        <p:txBody>
          <a:bodyPr wrap="none" lIns="91376" tIns="45688" rIns="91376" bIns="45688">
            <a:spAutoFit/>
          </a:bodyPr>
          <a:lstStyle/>
          <a:p>
            <a:pPr>
              <a:defRPr/>
            </a:pPr>
            <a:r>
              <a:rPr lang="en-US" b="1">
                <a:solidFill>
                  <a:schemeClr val="bg1"/>
                </a:solidFill>
                <a:effectLst>
                  <a:outerShdw blurRad="38100" dist="38100" dir="2700000" algn="tl">
                    <a:srgbClr val="C0C0C0"/>
                  </a:outerShdw>
                </a:effectLst>
                <a:latin typeface="Arial" pitchFamily="34" charset="0"/>
                <a:ea typeface="MS Gothic" pitchFamily="49" charset="-128"/>
              </a:rPr>
              <a:t>111</a:t>
            </a:r>
          </a:p>
        </p:txBody>
      </p:sp>
      <p:sp>
        <p:nvSpPr>
          <p:cNvPr id="50" name="Title 49"/>
          <p:cNvSpPr>
            <a:spLocks noGrp="1"/>
          </p:cNvSpPr>
          <p:nvPr>
            <p:ph type="title" idx="4294967295"/>
          </p:nvPr>
        </p:nvSpPr>
        <p:spPr>
          <a:xfrm>
            <a:off x="0" y="76200"/>
            <a:ext cx="9144000" cy="609600"/>
          </a:xfrm>
          <a:prstGeom prst="rect">
            <a:avLst/>
          </a:prstGeom>
        </p:spPr>
        <p:txBody>
          <a:bodyPr lIns="91376" tIns="45688" rIns="91376" bIns="45688">
            <a:normAutofit/>
          </a:bodyPr>
          <a:lstStyle/>
          <a:p>
            <a:pPr>
              <a:defRPr/>
            </a:pPr>
            <a:r>
              <a:rPr lang="en-US" altLang="ja-JP" sz="2900" b="1" dirty="0" smtClean="0">
                <a:solidFill>
                  <a:srgbClr val="FAFD00"/>
                </a:solidFill>
                <a:latin typeface="Comic Sans MS" pitchFamily="66" charset="0"/>
              </a:rPr>
              <a:t>11 </a:t>
            </a:r>
            <a:r>
              <a:rPr lang="en-US" altLang="ja-JP" sz="2900" b="1" dirty="0" err="1">
                <a:solidFill>
                  <a:srgbClr val="FAFD00"/>
                </a:solidFill>
                <a:latin typeface="Comic Sans MS" pitchFamily="66" charset="0"/>
              </a:rPr>
              <a:t>chữ</a:t>
            </a:r>
            <a:r>
              <a:rPr lang="en-US" altLang="ja-JP" sz="2900" b="1" dirty="0">
                <a:solidFill>
                  <a:srgbClr val="FAFD00"/>
                </a:solidFill>
                <a:latin typeface="Comic Sans MS" pitchFamily="66" charset="0"/>
              </a:rPr>
              <a:t> </a:t>
            </a:r>
            <a:r>
              <a:rPr lang="ja-JP" altLang="en-US" sz="2900" b="1" dirty="0">
                <a:solidFill>
                  <a:srgbClr val="FAFD00"/>
                </a:solidFill>
                <a:latin typeface="Comic Sans MS" pitchFamily="66" charset="0"/>
              </a:rPr>
              <a:t>“</a:t>
            </a:r>
            <a:r>
              <a:rPr lang="en-US" altLang="ja-JP" sz="2900" b="1" dirty="0">
                <a:solidFill>
                  <a:srgbClr val="FAFD00"/>
                </a:solidFill>
                <a:latin typeface="Comic Sans MS" pitchFamily="66" charset="0"/>
              </a:rPr>
              <a:t>Ta </a:t>
            </a:r>
            <a:r>
              <a:rPr lang="en-US" altLang="ja-JP" sz="2900" b="1" dirty="0" err="1">
                <a:solidFill>
                  <a:srgbClr val="FAFD00"/>
                </a:solidFill>
                <a:latin typeface="Comic Sans MS" pitchFamily="66" charset="0"/>
              </a:rPr>
              <a:t>là</a:t>
            </a:r>
            <a:r>
              <a:rPr lang="ja-JP" altLang="en-US" sz="2900" b="1" dirty="0">
                <a:solidFill>
                  <a:srgbClr val="FAFD00"/>
                </a:solidFill>
                <a:latin typeface="Comic Sans MS" pitchFamily="66" charset="0"/>
              </a:rPr>
              <a:t>”</a:t>
            </a:r>
            <a:r>
              <a:rPr lang="en-US" altLang="ja-JP" sz="2900" b="1" dirty="0">
                <a:solidFill>
                  <a:srgbClr val="FAFD00"/>
                </a:solidFill>
                <a:latin typeface="Comic Sans MS" pitchFamily="66" charset="0"/>
              </a:rPr>
              <a:t> </a:t>
            </a:r>
            <a:r>
              <a:rPr lang="en-US" altLang="ja-JP" sz="2900" b="1" dirty="0" err="1">
                <a:solidFill>
                  <a:srgbClr val="FAFD00"/>
                </a:solidFill>
                <a:latin typeface="Comic Sans MS" pitchFamily="66" charset="0"/>
              </a:rPr>
              <a:t>trong</a:t>
            </a:r>
            <a:r>
              <a:rPr lang="en-US" altLang="ja-JP" sz="2900" b="1" dirty="0">
                <a:solidFill>
                  <a:srgbClr val="FAFD00"/>
                </a:solidFill>
                <a:latin typeface="Comic Sans MS" pitchFamily="66" charset="0"/>
              </a:rPr>
              <a:t> </a:t>
            </a:r>
            <a:r>
              <a:rPr lang="en-US" altLang="ja-JP" sz="2900" b="1" dirty="0" err="1">
                <a:solidFill>
                  <a:srgbClr val="FAFD00"/>
                </a:solidFill>
                <a:latin typeface="Comic Sans MS" pitchFamily="66" charset="0"/>
              </a:rPr>
              <a:t>Phúc</a:t>
            </a:r>
            <a:r>
              <a:rPr lang="en-US" altLang="ja-JP" sz="2900" b="1" dirty="0">
                <a:solidFill>
                  <a:srgbClr val="FAFD00"/>
                </a:solidFill>
                <a:latin typeface="Comic Sans MS" pitchFamily="66" charset="0"/>
              </a:rPr>
              <a:t> </a:t>
            </a:r>
            <a:r>
              <a:rPr lang="en-US" altLang="ja-JP" sz="2900" b="1" dirty="0" err="1">
                <a:solidFill>
                  <a:srgbClr val="FAFD00"/>
                </a:solidFill>
                <a:latin typeface="Comic Sans MS" pitchFamily="66" charset="0"/>
              </a:rPr>
              <a:t>Âm</a:t>
            </a:r>
            <a:r>
              <a:rPr lang="en-US" altLang="ja-JP" sz="2900" b="1" dirty="0">
                <a:solidFill>
                  <a:srgbClr val="FAFD00"/>
                </a:solidFill>
                <a:latin typeface="Comic Sans MS" pitchFamily="66" charset="0"/>
              </a:rPr>
              <a:t> </a:t>
            </a:r>
            <a:r>
              <a:rPr lang="en-US" altLang="ja-JP" sz="2900" b="1" dirty="0" err="1">
                <a:solidFill>
                  <a:srgbClr val="FAFD00"/>
                </a:solidFill>
                <a:latin typeface="Comic Sans MS" pitchFamily="66" charset="0"/>
              </a:rPr>
              <a:t>giăng</a:t>
            </a:r>
            <a:endParaRPr lang="en-US" dirty="0" smtClean="0"/>
          </a:p>
        </p:txBody>
      </p:sp>
      <p:sp>
        <p:nvSpPr>
          <p:cNvPr id="223243" name="Rectangle 10"/>
          <p:cNvSpPr>
            <a:spLocks noChangeArrowheads="1"/>
          </p:cNvSpPr>
          <p:nvPr/>
        </p:nvSpPr>
        <p:spPr bwMode="auto">
          <a:xfrm>
            <a:off x="1066800" y="685800"/>
            <a:ext cx="7010400" cy="5620163"/>
          </a:xfrm>
          <a:prstGeom prst="rect">
            <a:avLst/>
          </a:prstGeom>
          <a:noFill/>
          <a:ln w="9525">
            <a:noFill/>
            <a:round/>
            <a:headEnd/>
            <a:tailEnd/>
          </a:ln>
          <a:effectLst/>
        </p:spPr>
        <p:txBody>
          <a:bodyPr wrap="square" lIns="81023" tIns="39705" rIns="81023" bIns="39705">
            <a:spAutoFit/>
          </a:bodyPr>
          <a:lstStyle/>
          <a:p>
            <a:pPr marL="457200" indent="-457200">
              <a:spcBef>
                <a:spcPts val="2250"/>
              </a:spcBef>
              <a:buClr>
                <a:srgbClr val="FAFD00"/>
              </a:buClr>
              <a:buFont typeface="+mj-lt"/>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en-US" altLang="ja-JP" sz="2400" b="1" dirty="0" smtClean="0">
                <a:solidFill>
                  <a:srgbClr val="FFFFFF"/>
                </a:solidFill>
                <a:effectLst>
                  <a:outerShdw blurRad="50800" dist="76200" dir="2700000" algn="tl" rotWithShape="0">
                    <a:srgbClr val="000000"/>
                  </a:outerShdw>
                </a:effectLst>
                <a:latin typeface="Helvetica" charset="0"/>
                <a:cs typeface="MS Gothic" charset="0"/>
              </a:rPr>
              <a:t>"</a:t>
            </a:r>
            <a:r>
              <a:rPr lang="en-US" altLang="ja-JP" sz="2400" b="1" dirty="0" smtClean="0">
                <a:solidFill>
                  <a:srgbClr val="FFFF00"/>
                </a:solidFill>
                <a:effectLst>
                  <a:outerShdw blurRad="50800" dist="76200" dir="2700000" algn="tl" rotWithShape="0">
                    <a:srgbClr val="000000"/>
                  </a:outerShdw>
                </a:effectLst>
                <a:latin typeface="Helvetica" charset="0"/>
                <a:cs typeface="MS Gothic" charset="0"/>
              </a:rPr>
              <a:t>Ta</a:t>
            </a:r>
            <a:r>
              <a:rPr lang="en-US" altLang="ja-JP" sz="2400" b="1" dirty="0">
                <a:solidFill>
                  <a:schemeClr val="bg1"/>
                </a:solidFill>
                <a:effectLst>
                  <a:outerShdw blurRad="50800" dist="76200" dir="2700000" algn="tl" rotWithShape="0">
                    <a:srgbClr val="000000"/>
                  </a:outerShdw>
                </a:effectLst>
                <a:latin typeface="Helvetica" charset="0"/>
                <a:cs typeface="MS Gothic" charset="0"/>
              </a:rPr>
              <a:t>, </a:t>
            </a:r>
            <a:r>
              <a:rPr lang="en-US" altLang="ja-JP" sz="2400" b="1" dirty="0" err="1">
                <a:solidFill>
                  <a:schemeClr val="bg1"/>
                </a:solidFill>
                <a:effectLst>
                  <a:outerShdw blurRad="50800" dist="76200" dir="2700000" algn="tl" rotWithShape="0">
                    <a:srgbClr val="000000"/>
                  </a:outerShdw>
                </a:effectLst>
                <a:latin typeface="Helvetica" charset="0"/>
                <a:cs typeface="MS Gothic" charset="0"/>
              </a:rPr>
              <a:t>người</a:t>
            </a:r>
            <a:r>
              <a:rPr lang="en-US" altLang="ja-JP" sz="2400" b="1" dirty="0">
                <a:solidFill>
                  <a:schemeClr val="bg1"/>
                </a:solidFill>
                <a:effectLst>
                  <a:outerShdw blurRad="50800" dist="76200" dir="2700000" algn="tl" rotWithShape="0">
                    <a:srgbClr val="000000"/>
                  </a:outerShdw>
                </a:effectLst>
                <a:latin typeface="Helvetica" charset="0"/>
                <a:cs typeface="MS Gothic" charset="0"/>
              </a:rPr>
              <a:t> </a:t>
            </a:r>
            <a:r>
              <a:rPr lang="en-US" altLang="ja-JP" sz="2400" b="1" dirty="0" err="1">
                <a:solidFill>
                  <a:schemeClr val="bg1"/>
                </a:solidFill>
                <a:effectLst>
                  <a:outerShdw blurRad="50800" dist="76200" dir="2700000" algn="tl" rotWithShape="0">
                    <a:srgbClr val="000000"/>
                  </a:outerShdw>
                </a:effectLst>
                <a:latin typeface="Helvetica" charset="0"/>
                <a:cs typeface="MS Gothic" charset="0"/>
              </a:rPr>
              <a:t>đang</a:t>
            </a:r>
            <a:r>
              <a:rPr lang="en-US" altLang="ja-JP" sz="2400" b="1" dirty="0">
                <a:solidFill>
                  <a:schemeClr val="bg1"/>
                </a:solidFill>
                <a:effectLst>
                  <a:outerShdw blurRad="50800" dist="76200" dir="2700000" algn="tl" rotWithShape="0">
                    <a:srgbClr val="000000"/>
                  </a:outerShdw>
                </a:effectLst>
                <a:latin typeface="Helvetica" charset="0"/>
                <a:cs typeface="MS Gothic" charset="0"/>
              </a:rPr>
              <a:t> </a:t>
            </a:r>
            <a:r>
              <a:rPr lang="en-US" altLang="ja-JP" sz="2400" b="1" dirty="0" err="1">
                <a:solidFill>
                  <a:schemeClr val="bg1"/>
                </a:solidFill>
                <a:effectLst>
                  <a:outerShdw blurRad="50800" dist="76200" dir="2700000" algn="tl" rotWithShape="0">
                    <a:srgbClr val="000000"/>
                  </a:outerShdw>
                </a:effectLst>
                <a:latin typeface="Helvetica" charset="0"/>
                <a:cs typeface="MS Gothic" charset="0"/>
              </a:rPr>
              <a:t>nói</a:t>
            </a:r>
            <a:r>
              <a:rPr lang="en-US" altLang="ja-JP" sz="2400" b="1" dirty="0">
                <a:solidFill>
                  <a:schemeClr val="bg1"/>
                </a:solidFill>
                <a:effectLst>
                  <a:outerShdw blurRad="50800" dist="76200" dir="2700000" algn="tl" rotWithShape="0">
                    <a:srgbClr val="000000"/>
                  </a:outerShdw>
                </a:effectLst>
                <a:latin typeface="Helvetica" charset="0"/>
                <a:cs typeface="MS Gothic" charset="0"/>
              </a:rPr>
              <a:t> </a:t>
            </a:r>
            <a:r>
              <a:rPr lang="en-US" altLang="ja-JP" sz="2400" b="1" dirty="0" err="1">
                <a:solidFill>
                  <a:schemeClr val="bg1"/>
                </a:solidFill>
                <a:effectLst>
                  <a:outerShdw blurRad="50800" dist="76200" dir="2700000" algn="tl" rotWithShape="0">
                    <a:srgbClr val="000000"/>
                  </a:outerShdw>
                </a:effectLst>
                <a:latin typeface="Helvetica" charset="0"/>
                <a:cs typeface="MS Gothic" charset="0"/>
              </a:rPr>
              <a:t>với</a:t>
            </a:r>
            <a:r>
              <a:rPr lang="en-US" altLang="ja-JP" sz="2400" b="1" dirty="0">
                <a:solidFill>
                  <a:schemeClr val="bg1"/>
                </a:solidFill>
                <a:effectLst>
                  <a:outerShdw blurRad="50800" dist="76200" dir="2700000" algn="tl" rotWithShape="0">
                    <a:srgbClr val="000000"/>
                  </a:outerShdw>
                </a:effectLst>
                <a:latin typeface="Helvetica" charset="0"/>
                <a:cs typeface="MS Gothic" charset="0"/>
              </a:rPr>
              <a:t> </a:t>
            </a:r>
            <a:r>
              <a:rPr lang="en-US" altLang="ja-JP" sz="2400" b="1" dirty="0" err="1">
                <a:solidFill>
                  <a:schemeClr val="bg1"/>
                </a:solidFill>
                <a:effectLst>
                  <a:outerShdw blurRad="50800" dist="76200" dir="2700000" algn="tl" rotWithShape="0">
                    <a:srgbClr val="000000"/>
                  </a:outerShdw>
                </a:effectLst>
                <a:latin typeface="Helvetica" charset="0"/>
                <a:cs typeface="MS Gothic" charset="0"/>
              </a:rPr>
              <a:t>ngươi</a:t>
            </a:r>
            <a:r>
              <a:rPr lang="en-US" altLang="ja-JP" sz="2400" b="1" dirty="0">
                <a:solidFill>
                  <a:schemeClr val="bg1"/>
                </a:solidFill>
                <a:effectLst>
                  <a:outerShdw blurRad="50800" dist="76200" dir="2700000" algn="tl" rotWithShape="0">
                    <a:srgbClr val="000000"/>
                  </a:outerShdw>
                </a:effectLst>
                <a:latin typeface="Helvetica" charset="0"/>
                <a:cs typeface="MS Gothic" charset="0"/>
              </a:rPr>
              <a:t> </a:t>
            </a:r>
            <a:r>
              <a:rPr lang="en-US" altLang="ja-JP" sz="2400" b="1" dirty="0" err="1">
                <a:solidFill>
                  <a:schemeClr val="bg1"/>
                </a:solidFill>
                <a:effectLst>
                  <a:outerShdw blurRad="50800" dist="76200" dir="2700000" algn="tl" rotWithShape="0">
                    <a:srgbClr val="000000"/>
                  </a:outerShdw>
                </a:effectLst>
                <a:latin typeface="Helvetica" charset="0"/>
                <a:cs typeface="MS Gothic" charset="0"/>
              </a:rPr>
              <a:t>đây</a:t>
            </a:r>
            <a:r>
              <a:rPr lang="en-US" altLang="ja-JP" sz="2400" b="1" dirty="0">
                <a:solidFill>
                  <a:schemeClr val="bg1"/>
                </a:solidFill>
                <a:effectLst>
                  <a:outerShdw blurRad="50800" dist="76200" dir="2700000" algn="tl" rotWithShape="0">
                    <a:srgbClr val="000000"/>
                  </a:outerShdw>
                </a:effectLst>
                <a:latin typeface="Helvetica" charset="0"/>
                <a:cs typeface="MS Gothic" charset="0"/>
              </a:rPr>
              <a:t>, </a:t>
            </a:r>
            <a:r>
              <a:rPr lang="en-US" altLang="ja-JP" sz="2400" b="1" dirty="0" err="1">
                <a:solidFill>
                  <a:schemeClr val="bg1"/>
                </a:solidFill>
                <a:effectLst>
                  <a:outerShdw blurRad="50800" dist="76200" dir="2700000" algn="tl" rotWithShape="0">
                    <a:srgbClr val="000000"/>
                  </a:outerShdw>
                </a:effectLst>
                <a:latin typeface="Helvetica" charset="0"/>
                <a:cs typeface="MS Gothic" charset="0"/>
              </a:rPr>
              <a:t>chính</a:t>
            </a:r>
            <a:r>
              <a:rPr lang="en-US" altLang="ja-JP" sz="2400" b="1" dirty="0">
                <a:solidFill>
                  <a:schemeClr val="bg1"/>
                </a:solidFill>
                <a:effectLst>
                  <a:outerShdw blurRad="50800" dist="76200" dir="2700000" algn="tl" rotWithShape="0">
                    <a:srgbClr val="000000"/>
                  </a:outerShdw>
                </a:effectLst>
                <a:latin typeface="Helvetica" charset="0"/>
                <a:cs typeface="MS Gothic" charset="0"/>
              </a:rPr>
              <a:t> </a:t>
            </a:r>
            <a:r>
              <a:rPr lang="en-US" altLang="ja-JP" sz="2400" b="1" dirty="0" err="1">
                <a:solidFill>
                  <a:srgbClr val="FFFF00"/>
                </a:solidFill>
                <a:effectLst>
                  <a:outerShdw blurRad="50800" dist="76200" dir="2700000" algn="tl" rotWithShape="0">
                    <a:srgbClr val="000000"/>
                  </a:outerShdw>
                </a:effectLst>
                <a:latin typeface="Helvetica" charset="0"/>
                <a:cs typeface="MS Gothic" charset="0"/>
              </a:rPr>
              <a:t>là</a:t>
            </a:r>
            <a:r>
              <a:rPr lang="en-US" altLang="ja-JP" sz="2400" b="1" dirty="0">
                <a:solidFill>
                  <a:srgbClr val="FFFF00"/>
                </a:solidFill>
                <a:effectLst>
                  <a:outerShdw blurRad="50800" dist="76200" dir="2700000" algn="tl" rotWithShape="0">
                    <a:srgbClr val="000000"/>
                  </a:outerShdw>
                </a:effectLst>
                <a:latin typeface="Helvetica" charset="0"/>
                <a:cs typeface="MS Gothic" charset="0"/>
              </a:rPr>
              <a:t> </a:t>
            </a:r>
            <a:r>
              <a:rPr lang="en-US" altLang="ja-JP" sz="2400" b="1" dirty="0" err="1">
                <a:solidFill>
                  <a:schemeClr val="bg1"/>
                </a:solidFill>
                <a:effectLst>
                  <a:outerShdw blurRad="50800" dist="76200" dir="2700000" algn="tl" rotWithShape="0">
                    <a:srgbClr val="000000"/>
                  </a:outerShdw>
                </a:effectLst>
                <a:latin typeface="Helvetica" charset="0"/>
                <a:cs typeface="MS Gothic" charset="0"/>
              </a:rPr>
              <a:t>Đấng</a:t>
            </a:r>
            <a:r>
              <a:rPr lang="en-US" altLang="ja-JP" sz="2400" b="1" dirty="0">
                <a:solidFill>
                  <a:schemeClr val="bg1"/>
                </a:solidFill>
                <a:effectLst>
                  <a:outerShdw blurRad="50800" dist="76200" dir="2700000" algn="tl" rotWithShape="0">
                    <a:srgbClr val="000000"/>
                  </a:outerShdw>
                </a:effectLst>
                <a:latin typeface="Helvetica" charset="0"/>
                <a:cs typeface="MS Gothic" charset="0"/>
              </a:rPr>
              <a:t> </a:t>
            </a:r>
            <a:r>
              <a:rPr lang="en-US" altLang="ja-JP" sz="2400" b="1" dirty="0" err="1">
                <a:solidFill>
                  <a:schemeClr val="bg1"/>
                </a:solidFill>
                <a:effectLst>
                  <a:outerShdw blurRad="50800" dist="76200" dir="2700000" algn="tl" rotWithShape="0">
                    <a:srgbClr val="000000"/>
                  </a:outerShdw>
                </a:effectLst>
                <a:latin typeface="Helvetica" charset="0"/>
                <a:cs typeface="MS Gothic" charset="0"/>
              </a:rPr>
              <a:t>đó</a:t>
            </a:r>
            <a:r>
              <a:rPr lang="ja-JP" altLang="en-US" sz="2400" b="1" dirty="0" smtClean="0">
                <a:solidFill>
                  <a:schemeClr val="bg1"/>
                </a:solidFill>
                <a:effectLst>
                  <a:outerShdw blurRad="50800" dist="76200" dir="2700000" algn="tl" rotWithShape="0">
                    <a:srgbClr val="000000"/>
                  </a:outerShdw>
                </a:effectLst>
                <a:latin typeface="Helvetica" charset="0"/>
                <a:cs typeface="MS Gothic" charset="0"/>
              </a:rPr>
              <a:t>”</a:t>
            </a:r>
            <a:r>
              <a:rPr lang="en-US" altLang="ja-JP" sz="2400" b="1" dirty="0" smtClean="0">
                <a:solidFill>
                  <a:schemeClr val="bg1"/>
                </a:solidFill>
                <a:effectLst>
                  <a:outerShdw blurRad="50800" dist="76200" dir="2700000" algn="tl" rotWithShape="0">
                    <a:srgbClr val="000000"/>
                  </a:outerShdw>
                </a:effectLst>
                <a:latin typeface="Helvetica" charset="0"/>
                <a:cs typeface="MS Gothic" charset="0"/>
              </a:rPr>
              <a:t> </a:t>
            </a:r>
            <a:r>
              <a:rPr lang="en-US" altLang="ja-JP" sz="2400" b="1" dirty="0">
                <a:solidFill>
                  <a:schemeClr val="bg1"/>
                </a:solidFill>
                <a:effectLst>
                  <a:outerShdw blurRad="50800" dist="76200" dir="2700000" algn="tl" rotWithShape="0">
                    <a:srgbClr val="000000"/>
                  </a:outerShdw>
                </a:effectLst>
                <a:latin typeface="Helvetica" charset="0"/>
                <a:cs typeface="MS Gothic" charset="0"/>
              </a:rPr>
              <a:t>(4:26)</a:t>
            </a:r>
          </a:p>
          <a:p>
            <a:pPr marL="514350" indent="-514350">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en-US" altLang="ja-JP" sz="2400" b="1" dirty="0">
                <a:solidFill>
                  <a:schemeClr val="bg1"/>
                </a:solidFill>
                <a:effectLst>
                  <a:outerShdw blurRad="50800" dist="76200" dir="2700000" algn="tl" rotWithShape="0">
                    <a:srgbClr val="000000"/>
                  </a:outerShdw>
                </a:effectLst>
                <a:latin typeface="Helvetica" charset="0"/>
                <a:cs typeface="MS Gothic" charset="0"/>
              </a:rPr>
              <a:t>"</a:t>
            </a:r>
            <a:r>
              <a:rPr lang="en-US" altLang="ja-JP" sz="2400" b="1" dirty="0" err="1">
                <a:solidFill>
                  <a:schemeClr val="bg1"/>
                </a:solidFill>
                <a:effectLst>
                  <a:outerShdw blurRad="50800" dist="76200" dir="2700000" algn="tl" rotWithShape="0">
                    <a:srgbClr val="000000"/>
                  </a:outerShdw>
                </a:effectLst>
                <a:latin typeface="Helvetica" charset="0"/>
                <a:cs typeface="MS Gothic" charset="0"/>
              </a:rPr>
              <a:t>Nhưng</a:t>
            </a:r>
            <a:r>
              <a:rPr lang="en-US" altLang="ja-JP" sz="2400" b="1" dirty="0">
                <a:solidFill>
                  <a:schemeClr val="bg1"/>
                </a:solidFill>
                <a:effectLst>
                  <a:outerShdw blurRad="50800" dist="76200" dir="2700000" algn="tl" rotWithShape="0">
                    <a:srgbClr val="000000"/>
                  </a:outerShdw>
                </a:effectLst>
                <a:latin typeface="Helvetica" charset="0"/>
                <a:cs typeface="MS Gothic" charset="0"/>
              </a:rPr>
              <a:t> </a:t>
            </a:r>
            <a:r>
              <a:rPr lang="en-US" altLang="ja-JP" sz="2400" b="1" dirty="0" err="1">
                <a:solidFill>
                  <a:schemeClr val="bg1"/>
                </a:solidFill>
                <a:effectLst>
                  <a:outerShdw blurRad="50800" dist="76200" dir="2700000" algn="tl" rotWithShape="0">
                    <a:srgbClr val="000000"/>
                  </a:outerShdw>
                </a:effectLst>
                <a:latin typeface="Helvetica" charset="0"/>
                <a:cs typeface="MS Gothic" charset="0"/>
              </a:rPr>
              <a:t>Ngài</a:t>
            </a:r>
            <a:r>
              <a:rPr lang="en-US" altLang="ja-JP" sz="2400" b="1" dirty="0">
                <a:solidFill>
                  <a:schemeClr val="bg1"/>
                </a:solidFill>
                <a:effectLst>
                  <a:outerShdw blurRad="50800" dist="76200" dir="2700000" algn="tl" rotWithShape="0">
                    <a:srgbClr val="000000"/>
                  </a:outerShdw>
                </a:effectLst>
                <a:latin typeface="Helvetica" charset="0"/>
                <a:cs typeface="MS Gothic" charset="0"/>
              </a:rPr>
              <a:t> </a:t>
            </a:r>
            <a:r>
              <a:rPr lang="en-US" altLang="ja-JP" sz="2400" b="1" dirty="0" err="1">
                <a:solidFill>
                  <a:schemeClr val="bg1"/>
                </a:solidFill>
                <a:effectLst>
                  <a:outerShdw blurRad="50800" dist="76200" dir="2700000" algn="tl" rotWithShape="0">
                    <a:srgbClr val="000000"/>
                  </a:outerShdw>
                </a:effectLst>
                <a:latin typeface="Helvetica" charset="0"/>
                <a:cs typeface="MS Gothic" charset="0"/>
              </a:rPr>
              <a:t>phán</a:t>
            </a:r>
            <a:r>
              <a:rPr lang="en-US" altLang="ja-JP" sz="2400" b="1" dirty="0">
                <a:solidFill>
                  <a:schemeClr val="bg1"/>
                </a:solidFill>
                <a:effectLst>
                  <a:outerShdw blurRad="50800" dist="76200" dir="2700000" algn="tl" rotWithShape="0">
                    <a:srgbClr val="000000"/>
                  </a:outerShdw>
                </a:effectLst>
                <a:latin typeface="Helvetica" charset="0"/>
                <a:cs typeface="MS Gothic" charset="0"/>
              </a:rPr>
              <a:t> </a:t>
            </a:r>
            <a:r>
              <a:rPr lang="en-US" altLang="ja-JP" sz="2400" b="1" dirty="0" err="1">
                <a:solidFill>
                  <a:schemeClr val="bg1"/>
                </a:solidFill>
                <a:effectLst>
                  <a:outerShdw blurRad="50800" dist="76200" dir="2700000" algn="tl" rotWithShape="0">
                    <a:srgbClr val="000000"/>
                  </a:outerShdw>
                </a:effectLst>
                <a:latin typeface="Helvetica" charset="0"/>
                <a:cs typeface="MS Gothic" charset="0"/>
              </a:rPr>
              <a:t>rằng</a:t>
            </a:r>
            <a:r>
              <a:rPr lang="en-US" altLang="ja-JP" sz="2400" b="1" dirty="0">
                <a:solidFill>
                  <a:schemeClr val="bg1"/>
                </a:solidFill>
                <a:effectLst>
                  <a:outerShdw blurRad="50800" dist="76200" dir="2700000" algn="tl" rotWithShape="0">
                    <a:srgbClr val="000000"/>
                  </a:outerShdw>
                </a:effectLst>
                <a:latin typeface="Helvetica" charset="0"/>
                <a:cs typeface="MS Gothic" charset="0"/>
              </a:rPr>
              <a:t>: </a:t>
            </a:r>
            <a:r>
              <a:rPr lang="en-US" altLang="ja-JP" sz="2400" b="1" dirty="0" err="1">
                <a:solidFill>
                  <a:schemeClr val="bg1"/>
                </a:solidFill>
                <a:effectLst>
                  <a:outerShdw blurRad="50800" dist="76200" dir="2700000" algn="tl" rotWithShape="0">
                    <a:srgbClr val="000000"/>
                  </a:outerShdw>
                </a:effectLst>
                <a:latin typeface="Helvetica" charset="0"/>
                <a:cs typeface="MS Gothic" charset="0"/>
              </a:rPr>
              <a:t>Ấy</a:t>
            </a:r>
            <a:r>
              <a:rPr lang="en-US" altLang="ja-JP" sz="2400" b="1" dirty="0">
                <a:solidFill>
                  <a:schemeClr val="bg1"/>
                </a:solidFill>
                <a:effectLst>
                  <a:outerShdw blurRad="50800" dist="76200" dir="2700000" algn="tl" rotWithShape="0">
                    <a:srgbClr val="000000"/>
                  </a:outerShdw>
                </a:effectLst>
                <a:latin typeface="Helvetica" charset="0"/>
                <a:cs typeface="MS Gothic" charset="0"/>
              </a:rPr>
              <a:t> </a:t>
            </a:r>
            <a:r>
              <a:rPr lang="en-US" altLang="ja-JP" sz="2400" b="1" dirty="0" err="1">
                <a:solidFill>
                  <a:srgbClr val="FFFF00"/>
                </a:solidFill>
                <a:effectLst>
                  <a:outerShdw blurRad="50800" dist="76200" dir="2700000" algn="tl" rotWithShape="0">
                    <a:srgbClr val="000000"/>
                  </a:outerShdw>
                </a:effectLst>
                <a:latin typeface="Helvetica" charset="0"/>
                <a:cs typeface="MS Gothic" charset="0"/>
              </a:rPr>
              <a:t>là</a:t>
            </a:r>
            <a:r>
              <a:rPr lang="en-US" altLang="ja-JP" sz="2400" b="1" dirty="0">
                <a:solidFill>
                  <a:srgbClr val="FFFF00"/>
                </a:solidFill>
                <a:effectLst>
                  <a:outerShdw blurRad="50800" dist="76200" dir="2700000" algn="tl" rotWithShape="0">
                    <a:srgbClr val="000000"/>
                  </a:outerShdw>
                </a:effectLst>
                <a:latin typeface="Helvetica" charset="0"/>
                <a:cs typeface="MS Gothic" charset="0"/>
              </a:rPr>
              <a:t> ta</a:t>
            </a:r>
            <a:r>
              <a:rPr lang="en-US" altLang="ja-JP" sz="2400" b="1" dirty="0">
                <a:solidFill>
                  <a:schemeClr val="bg1"/>
                </a:solidFill>
                <a:effectLst>
                  <a:outerShdw blurRad="50800" dist="76200" dir="2700000" algn="tl" rotWithShape="0">
                    <a:srgbClr val="000000"/>
                  </a:outerShdw>
                </a:effectLst>
                <a:latin typeface="Helvetica" charset="0"/>
                <a:cs typeface="MS Gothic" charset="0"/>
              </a:rPr>
              <a:t> </a:t>
            </a:r>
            <a:r>
              <a:rPr lang="en-US" altLang="ja-JP" sz="2400" b="1" dirty="0" err="1">
                <a:solidFill>
                  <a:schemeClr val="bg1"/>
                </a:solidFill>
                <a:effectLst>
                  <a:outerShdw blurRad="50800" dist="76200" dir="2700000" algn="tl" rotWithShape="0">
                    <a:srgbClr val="000000"/>
                  </a:outerShdw>
                </a:effectLst>
                <a:latin typeface="Helvetica" charset="0"/>
                <a:cs typeface="MS Gothic" charset="0"/>
              </a:rPr>
              <a:t>đây</a:t>
            </a:r>
            <a:r>
              <a:rPr lang="en-US" altLang="ja-JP" sz="2400" b="1" dirty="0">
                <a:solidFill>
                  <a:schemeClr val="bg1"/>
                </a:solidFill>
                <a:effectLst>
                  <a:outerShdw blurRad="50800" dist="76200" dir="2700000" algn="tl" rotWithShape="0">
                    <a:srgbClr val="000000"/>
                  </a:outerShdw>
                </a:effectLst>
                <a:latin typeface="Helvetica" charset="0"/>
                <a:cs typeface="MS Gothic" charset="0"/>
              </a:rPr>
              <a:t>, </a:t>
            </a:r>
            <a:r>
              <a:rPr lang="en-US" altLang="ja-JP" sz="2400" b="1" dirty="0" err="1">
                <a:solidFill>
                  <a:schemeClr val="bg1"/>
                </a:solidFill>
                <a:effectLst>
                  <a:outerShdw blurRad="50800" dist="76200" dir="2700000" algn="tl" rotWithShape="0">
                    <a:srgbClr val="000000"/>
                  </a:outerShdw>
                </a:effectLst>
                <a:latin typeface="Helvetica" charset="0"/>
                <a:cs typeface="MS Gothic" charset="0"/>
              </a:rPr>
              <a:t>đừng</a:t>
            </a:r>
            <a:r>
              <a:rPr lang="en-US" altLang="ja-JP" sz="2400" b="1" dirty="0">
                <a:solidFill>
                  <a:schemeClr val="bg1"/>
                </a:solidFill>
                <a:effectLst>
                  <a:outerShdw blurRad="50800" dist="76200" dir="2700000" algn="tl" rotWithShape="0">
                    <a:srgbClr val="000000"/>
                  </a:outerShdw>
                </a:effectLst>
                <a:latin typeface="Helvetica" charset="0"/>
                <a:cs typeface="MS Gothic" charset="0"/>
              </a:rPr>
              <a:t> </a:t>
            </a:r>
            <a:r>
              <a:rPr lang="en-US" altLang="ja-JP" sz="2400" b="1" dirty="0" err="1">
                <a:solidFill>
                  <a:schemeClr val="bg1"/>
                </a:solidFill>
                <a:effectLst>
                  <a:outerShdw blurRad="50800" dist="76200" dir="2700000" algn="tl" rotWithShape="0">
                    <a:srgbClr val="000000"/>
                  </a:outerShdw>
                </a:effectLst>
                <a:latin typeface="Helvetica" charset="0"/>
                <a:cs typeface="MS Gothic" charset="0"/>
              </a:rPr>
              <a:t>sợ</a:t>
            </a:r>
            <a:r>
              <a:rPr lang="en-US" altLang="ja-JP" sz="2400" b="1" dirty="0">
                <a:solidFill>
                  <a:schemeClr val="bg1"/>
                </a:solidFill>
                <a:effectLst>
                  <a:outerShdw blurRad="50800" dist="76200" dir="2700000" algn="tl" rotWithShape="0">
                    <a:srgbClr val="000000"/>
                  </a:outerShdw>
                </a:effectLst>
                <a:latin typeface="Helvetica" charset="0"/>
                <a:cs typeface="MS Gothic" charset="0"/>
              </a:rPr>
              <a:t> chi! </a:t>
            </a:r>
            <a:r>
              <a:rPr lang="ja-JP" altLang="en-US" sz="2400" b="1" dirty="0" smtClean="0">
                <a:solidFill>
                  <a:schemeClr val="bg1"/>
                </a:solidFill>
                <a:effectLst>
                  <a:outerShdw blurRad="50800" dist="76200" dir="2700000" algn="tl" rotWithShape="0">
                    <a:srgbClr val="000000"/>
                  </a:outerShdw>
                </a:effectLst>
                <a:latin typeface="Helvetica" charset="0"/>
                <a:cs typeface="MS Gothic" charset="0"/>
              </a:rPr>
              <a:t>”</a:t>
            </a:r>
            <a:r>
              <a:rPr lang="en-US" altLang="ja-JP" sz="2400" b="1" dirty="0" smtClean="0">
                <a:solidFill>
                  <a:schemeClr val="bg1"/>
                </a:solidFill>
                <a:effectLst>
                  <a:outerShdw blurRad="50800" dist="76200" dir="2700000" algn="tl" rotWithShape="0">
                    <a:srgbClr val="000000"/>
                  </a:outerShdw>
                </a:effectLst>
                <a:latin typeface="Helvetica" charset="0"/>
                <a:cs typeface="MS Gothic" charset="0"/>
              </a:rPr>
              <a:t>(</a:t>
            </a:r>
            <a:r>
              <a:rPr lang="en-US" altLang="ja-JP" sz="2400" b="1" dirty="0">
                <a:solidFill>
                  <a:schemeClr val="bg1"/>
                </a:solidFill>
                <a:effectLst>
                  <a:outerShdw blurRad="50800" dist="76200" dir="2700000" algn="tl" rotWithShape="0">
                    <a:srgbClr val="000000"/>
                  </a:outerShdw>
                </a:effectLst>
                <a:latin typeface="Helvetica" charset="0"/>
                <a:cs typeface="MS Gothic" charset="0"/>
              </a:rPr>
              <a:t>6:20)</a:t>
            </a:r>
          </a:p>
          <a:p>
            <a:pPr marL="513990" indent="-513990">
              <a:buFont typeface="Times New Roman" pitchFamily="18" charset="0"/>
              <a:buAutoNum type="arabicPeriod"/>
              <a:tabLst>
                <a:tab pos="818574" algn="l"/>
                <a:tab pos="1638738" algn="l"/>
                <a:tab pos="2458899" algn="l"/>
                <a:tab pos="3279061" algn="l"/>
                <a:tab pos="4099223" algn="l"/>
                <a:tab pos="4919386" algn="l"/>
                <a:tab pos="5737961" algn="l"/>
                <a:tab pos="6558123" algn="l"/>
                <a:tab pos="7378285" algn="l"/>
                <a:tab pos="8198447" algn="l"/>
                <a:tab pos="9018609" algn="l"/>
              </a:tabLst>
              <a:defRPr/>
            </a:pPr>
            <a:r>
              <a:rPr lang="en-US" sz="2400" b="1" dirty="0" smtClean="0">
                <a:solidFill>
                  <a:schemeClr val="bg1"/>
                </a:solidFill>
                <a:effectLst>
                  <a:outerShdw blurRad="50800" dist="76200" dir="2700000" algn="tl" rotWithShape="0">
                    <a:srgbClr val="000000"/>
                  </a:outerShdw>
                </a:effectLst>
                <a:latin typeface="Arial"/>
                <a:cs typeface="Arial"/>
              </a:rPr>
              <a:t>"</a:t>
            </a:r>
            <a:r>
              <a:rPr lang="en-US" sz="2400" b="1" dirty="0" smtClean="0">
                <a:solidFill>
                  <a:srgbClr val="FFFF00"/>
                </a:solidFill>
                <a:effectLst>
                  <a:outerShdw blurRad="50800" dist="76200" dir="2700000" algn="tl" rotWithShape="0">
                    <a:srgbClr val="000000"/>
                  </a:outerShdw>
                </a:effectLst>
                <a:latin typeface="Arial"/>
                <a:cs typeface="Arial"/>
              </a:rPr>
              <a:t>Ta </a:t>
            </a:r>
            <a:r>
              <a:rPr lang="en-US" sz="2400" b="1" dirty="0" err="1" smtClean="0">
                <a:solidFill>
                  <a:srgbClr val="FFFF00"/>
                </a:solidFill>
                <a:effectLst>
                  <a:outerShdw blurRad="50800" dist="76200" dir="2700000" algn="tl" rotWithShape="0">
                    <a:srgbClr val="000000"/>
                  </a:outerShdw>
                </a:effectLst>
                <a:latin typeface="Arial"/>
                <a:cs typeface="Arial"/>
              </a:rPr>
              <a:t>là</a:t>
            </a:r>
            <a:r>
              <a:rPr lang="en-US" sz="2400" b="1" dirty="0" smtClean="0">
                <a:solidFill>
                  <a:srgbClr val="FFFF00"/>
                </a:solidFill>
                <a:effectLst>
                  <a:outerShdw blurRad="50800" dist="76200" dir="2700000" algn="tl" rotWithShape="0">
                    <a:srgbClr val="000000"/>
                  </a:outerShdw>
                </a:effectLst>
                <a:latin typeface="Arial"/>
                <a:cs typeface="Arial"/>
              </a:rPr>
              <a:t> </a:t>
            </a:r>
            <a:r>
              <a:rPr lang="en-US" sz="2400" b="1" dirty="0" err="1" smtClean="0">
                <a:solidFill>
                  <a:schemeClr val="bg1"/>
                </a:solidFill>
                <a:effectLst>
                  <a:outerShdw blurRad="50800" dist="76200" dir="2700000" algn="tl" rotWithShape="0">
                    <a:srgbClr val="000000"/>
                  </a:outerShdw>
                </a:effectLst>
                <a:latin typeface="Arial"/>
                <a:cs typeface="Arial"/>
              </a:rPr>
              <a:t>bánh</a:t>
            </a:r>
            <a:r>
              <a:rPr lang="en-US" sz="2400" b="1" dirty="0" smtClean="0">
                <a:solidFill>
                  <a:schemeClr val="bg1"/>
                </a:solidFill>
                <a:effectLst>
                  <a:outerShdw blurRad="50800" dist="76200" dir="2700000" algn="tl" rotWithShape="0">
                    <a:srgbClr val="000000"/>
                  </a:outerShdw>
                </a:effectLst>
                <a:latin typeface="Arial"/>
                <a:cs typeface="Arial"/>
              </a:rPr>
              <a:t> </a:t>
            </a:r>
            <a:r>
              <a:rPr lang="en-US" sz="2400" b="1" dirty="0" err="1" smtClean="0">
                <a:solidFill>
                  <a:schemeClr val="bg1"/>
                </a:solidFill>
                <a:effectLst>
                  <a:outerShdw blurRad="50800" dist="76200" dir="2700000" algn="tl" rotWithShape="0">
                    <a:srgbClr val="000000"/>
                  </a:outerShdw>
                </a:effectLst>
                <a:latin typeface="Arial"/>
                <a:cs typeface="Arial"/>
              </a:rPr>
              <a:t>của</a:t>
            </a:r>
            <a:r>
              <a:rPr lang="en-US" sz="2400" b="1" dirty="0" smtClean="0">
                <a:solidFill>
                  <a:schemeClr val="bg1"/>
                </a:solidFill>
                <a:effectLst>
                  <a:outerShdw blurRad="50800" dist="76200" dir="2700000" algn="tl" rotWithShape="0">
                    <a:srgbClr val="000000"/>
                  </a:outerShdw>
                </a:effectLst>
                <a:latin typeface="Arial"/>
                <a:cs typeface="Arial"/>
              </a:rPr>
              <a:t> </a:t>
            </a:r>
            <a:r>
              <a:rPr lang="en-US" sz="2400" b="1" dirty="0" err="1" smtClean="0">
                <a:solidFill>
                  <a:schemeClr val="bg1"/>
                </a:solidFill>
                <a:effectLst>
                  <a:outerShdw blurRad="50800" dist="76200" dir="2700000" algn="tl" rotWithShape="0">
                    <a:srgbClr val="000000"/>
                  </a:outerShdw>
                </a:effectLst>
                <a:latin typeface="Arial"/>
                <a:cs typeface="Arial"/>
              </a:rPr>
              <a:t>sự</a:t>
            </a:r>
            <a:r>
              <a:rPr lang="en-US" sz="2400" b="1" dirty="0" smtClean="0">
                <a:solidFill>
                  <a:schemeClr val="bg1"/>
                </a:solidFill>
                <a:effectLst>
                  <a:outerShdw blurRad="50800" dist="76200" dir="2700000" algn="tl" rotWithShape="0">
                    <a:srgbClr val="000000"/>
                  </a:outerShdw>
                </a:effectLst>
                <a:latin typeface="Arial"/>
                <a:cs typeface="Arial"/>
              </a:rPr>
              <a:t> </a:t>
            </a:r>
            <a:r>
              <a:rPr lang="en-US" sz="2400" b="1" dirty="0" err="1" smtClean="0">
                <a:solidFill>
                  <a:schemeClr val="bg1"/>
                </a:solidFill>
                <a:effectLst>
                  <a:outerShdw blurRad="50800" dist="76200" dir="2700000" algn="tl" rotWithShape="0">
                    <a:srgbClr val="000000"/>
                  </a:outerShdw>
                </a:effectLst>
                <a:latin typeface="Arial"/>
                <a:cs typeface="Arial"/>
              </a:rPr>
              <a:t>sống</a:t>
            </a:r>
            <a:r>
              <a:rPr lang="ja-JP" altLang="en-US" sz="2400" b="1" dirty="0" smtClean="0">
                <a:solidFill>
                  <a:schemeClr val="bg1"/>
                </a:solidFill>
                <a:effectLst>
                  <a:outerShdw blurRad="50800" dist="76200" dir="2700000" algn="tl" rotWithShape="0">
                    <a:srgbClr val="000000"/>
                  </a:outerShdw>
                </a:effectLst>
                <a:latin typeface="Arial"/>
                <a:ea typeface="MS Gothic" pitchFamily="49" charset="-128"/>
                <a:cs typeface="Arial"/>
              </a:rPr>
              <a:t>”</a:t>
            </a:r>
            <a:r>
              <a:rPr lang="en-US" altLang="ja-JP" sz="2400" b="1" dirty="0" smtClean="0">
                <a:solidFill>
                  <a:schemeClr val="bg1"/>
                </a:solidFill>
                <a:effectLst>
                  <a:outerShdw blurRad="50800" dist="76200" dir="2700000" algn="tl" rotWithShape="0">
                    <a:srgbClr val="000000"/>
                  </a:outerShdw>
                </a:effectLst>
                <a:latin typeface="Arial"/>
                <a:ea typeface="MS Gothic" pitchFamily="49" charset="-128"/>
                <a:cs typeface="Arial"/>
              </a:rPr>
              <a:t> (6:35)</a:t>
            </a:r>
          </a:p>
          <a:p>
            <a:pPr marL="513990" indent="-513990">
              <a:buFont typeface="Times New Roman" pitchFamily="18" charset="0"/>
              <a:buAutoNum type="arabicPeriod"/>
              <a:tabLst>
                <a:tab pos="818574" algn="l"/>
                <a:tab pos="1638738" algn="l"/>
                <a:tab pos="2458899" algn="l"/>
                <a:tab pos="3279061" algn="l"/>
                <a:tab pos="4099223" algn="l"/>
                <a:tab pos="4919386" algn="l"/>
                <a:tab pos="5737961" algn="l"/>
                <a:tab pos="6558123" algn="l"/>
                <a:tab pos="7378285" algn="l"/>
                <a:tab pos="8198447" algn="l"/>
                <a:tab pos="9018609" algn="l"/>
              </a:tabLst>
              <a:defRPr/>
            </a:pPr>
            <a:r>
              <a:rPr lang="en-US" sz="2400" b="1" dirty="0">
                <a:solidFill>
                  <a:schemeClr val="bg1"/>
                </a:solidFill>
                <a:effectLst>
                  <a:outerShdw blurRad="50800" dist="76200" dir="2700000" algn="tl" rotWithShape="0">
                    <a:srgbClr val="000000"/>
                  </a:outerShdw>
                </a:effectLst>
                <a:latin typeface="Arial"/>
                <a:ea typeface="MS Gothic" pitchFamily="49" charset="-128"/>
                <a:cs typeface="Arial"/>
              </a:rPr>
              <a:t>"</a:t>
            </a:r>
            <a:r>
              <a:rPr lang="en-US" sz="2400" b="1" dirty="0" smtClean="0">
                <a:solidFill>
                  <a:srgbClr val="FFFF00"/>
                </a:solidFill>
                <a:effectLst>
                  <a:outerShdw blurRad="50800" dist="76200" dir="2700000" algn="tl" rotWithShape="0">
                    <a:srgbClr val="000000"/>
                  </a:outerShdw>
                </a:effectLst>
                <a:latin typeface="Arial"/>
                <a:cs typeface="Arial"/>
              </a:rPr>
              <a:t>Ta </a:t>
            </a:r>
            <a:r>
              <a:rPr lang="en-US" sz="2400" b="1" dirty="0" err="1">
                <a:solidFill>
                  <a:srgbClr val="FFFF00"/>
                </a:solidFill>
                <a:effectLst>
                  <a:outerShdw blurRad="50800" dist="76200" dir="2700000" algn="tl" rotWithShape="0">
                    <a:srgbClr val="000000"/>
                  </a:outerShdw>
                </a:effectLst>
                <a:latin typeface="Arial"/>
                <a:cs typeface="Arial"/>
              </a:rPr>
              <a:t>là</a:t>
            </a:r>
            <a:r>
              <a:rPr lang="en-US" sz="2400" b="1" dirty="0">
                <a:solidFill>
                  <a:srgbClr val="FFFF00"/>
                </a:solidFill>
                <a:effectLst>
                  <a:outerShdw blurRad="50800" dist="76200" dir="2700000" algn="tl" rotWithShape="0">
                    <a:srgbClr val="000000"/>
                  </a:outerShdw>
                </a:effectLst>
                <a:latin typeface="Arial"/>
                <a:cs typeface="Arial"/>
              </a:rPr>
              <a:t> </a:t>
            </a:r>
            <a:r>
              <a:rPr lang="en-US" sz="2400" b="1" dirty="0" err="1">
                <a:solidFill>
                  <a:schemeClr val="bg1"/>
                </a:solidFill>
                <a:effectLst>
                  <a:outerShdw blurRad="50800" dist="76200" dir="2700000" algn="tl" rotWithShape="0">
                    <a:srgbClr val="000000"/>
                  </a:outerShdw>
                </a:effectLst>
                <a:latin typeface="Arial"/>
                <a:cs typeface="Arial"/>
              </a:rPr>
              <a:t>sự</a:t>
            </a:r>
            <a:r>
              <a:rPr lang="en-US" sz="2400" b="1" dirty="0">
                <a:solidFill>
                  <a:schemeClr val="bg1"/>
                </a:solidFill>
                <a:effectLst>
                  <a:outerShdw blurRad="50800" dist="76200" dir="2700000" algn="tl" rotWithShape="0">
                    <a:srgbClr val="000000"/>
                  </a:outerShdw>
                </a:effectLst>
                <a:latin typeface="Arial"/>
                <a:cs typeface="Arial"/>
              </a:rPr>
              <a:t> </a:t>
            </a:r>
            <a:r>
              <a:rPr lang="en-US" sz="2400" b="1" dirty="0" err="1">
                <a:solidFill>
                  <a:schemeClr val="bg1"/>
                </a:solidFill>
                <a:effectLst>
                  <a:outerShdw blurRad="50800" dist="76200" dir="2700000" algn="tl" rotWithShape="0">
                    <a:srgbClr val="000000"/>
                  </a:outerShdw>
                </a:effectLst>
                <a:latin typeface="Arial"/>
                <a:cs typeface="Arial"/>
              </a:rPr>
              <a:t>sáng</a:t>
            </a:r>
            <a:r>
              <a:rPr lang="en-US" sz="2400" b="1" dirty="0">
                <a:solidFill>
                  <a:schemeClr val="bg1"/>
                </a:solidFill>
                <a:effectLst>
                  <a:outerShdw blurRad="50800" dist="76200" dir="2700000" algn="tl" rotWithShape="0">
                    <a:srgbClr val="000000"/>
                  </a:outerShdw>
                </a:effectLst>
                <a:latin typeface="Arial"/>
                <a:cs typeface="Arial"/>
              </a:rPr>
              <a:t> </a:t>
            </a:r>
            <a:r>
              <a:rPr lang="en-US" sz="2400" b="1" dirty="0" err="1">
                <a:solidFill>
                  <a:schemeClr val="bg1"/>
                </a:solidFill>
                <a:effectLst>
                  <a:outerShdw blurRad="50800" dist="76200" dir="2700000" algn="tl" rotWithShape="0">
                    <a:srgbClr val="000000"/>
                  </a:outerShdw>
                </a:effectLst>
                <a:latin typeface="Arial"/>
                <a:cs typeface="Arial"/>
              </a:rPr>
              <a:t>của</a:t>
            </a:r>
            <a:r>
              <a:rPr lang="en-US" sz="2400" b="1" dirty="0">
                <a:solidFill>
                  <a:schemeClr val="bg1"/>
                </a:solidFill>
                <a:effectLst>
                  <a:outerShdw blurRad="50800" dist="76200" dir="2700000" algn="tl" rotWithShape="0">
                    <a:srgbClr val="000000"/>
                  </a:outerShdw>
                </a:effectLst>
                <a:latin typeface="Arial"/>
                <a:cs typeface="Arial"/>
              </a:rPr>
              <a:t> </a:t>
            </a:r>
            <a:r>
              <a:rPr lang="en-US" sz="2400" b="1" dirty="0" err="1">
                <a:solidFill>
                  <a:schemeClr val="bg1"/>
                </a:solidFill>
                <a:effectLst>
                  <a:outerShdw blurRad="50800" dist="76200" dir="2700000" algn="tl" rotWithShape="0">
                    <a:srgbClr val="000000"/>
                  </a:outerShdw>
                </a:effectLst>
                <a:latin typeface="Arial"/>
                <a:cs typeface="Arial"/>
              </a:rPr>
              <a:t>thế</a:t>
            </a:r>
            <a:r>
              <a:rPr lang="en-US" sz="2400" b="1" dirty="0">
                <a:solidFill>
                  <a:schemeClr val="bg1"/>
                </a:solidFill>
                <a:effectLst>
                  <a:outerShdw blurRad="50800" dist="76200" dir="2700000" algn="tl" rotWithShape="0">
                    <a:srgbClr val="000000"/>
                  </a:outerShdw>
                </a:effectLst>
                <a:latin typeface="Arial"/>
                <a:cs typeface="Arial"/>
              </a:rPr>
              <a:t> </a:t>
            </a:r>
            <a:r>
              <a:rPr lang="en-US" sz="2400" b="1" dirty="0" err="1">
                <a:solidFill>
                  <a:schemeClr val="bg1"/>
                </a:solidFill>
                <a:effectLst>
                  <a:outerShdw blurRad="50800" dist="76200" dir="2700000" algn="tl" rotWithShape="0">
                    <a:srgbClr val="000000"/>
                  </a:outerShdw>
                </a:effectLst>
                <a:latin typeface="Arial"/>
                <a:cs typeface="Arial"/>
              </a:rPr>
              <a:t>gian</a:t>
            </a:r>
            <a:r>
              <a:rPr lang="ja-JP" altLang="en-US" sz="2400" b="1" dirty="0">
                <a:solidFill>
                  <a:schemeClr val="bg1"/>
                </a:solidFill>
                <a:effectLst>
                  <a:outerShdw blurRad="50800" dist="76200" dir="2700000" algn="tl" rotWithShape="0">
                    <a:srgbClr val="000000"/>
                  </a:outerShdw>
                </a:effectLst>
                <a:latin typeface="Arial"/>
                <a:ea typeface="MS Gothic" pitchFamily="49" charset="-128"/>
                <a:cs typeface="Arial"/>
              </a:rPr>
              <a:t>”</a:t>
            </a:r>
            <a:r>
              <a:rPr lang="en-US" altLang="ja-JP" sz="2400" b="1" dirty="0">
                <a:solidFill>
                  <a:schemeClr val="bg1"/>
                </a:solidFill>
                <a:effectLst>
                  <a:outerShdw blurRad="50800" dist="76200" dir="2700000" algn="tl" rotWithShape="0">
                    <a:srgbClr val="000000"/>
                  </a:outerShdw>
                </a:effectLst>
                <a:latin typeface="Arial"/>
                <a:ea typeface="MS Gothic" pitchFamily="49" charset="-128"/>
                <a:cs typeface="Arial"/>
              </a:rPr>
              <a:t> (8:12)</a:t>
            </a:r>
          </a:p>
          <a:p>
            <a:pPr marL="513990" indent="-513990">
              <a:buFont typeface="Times New Roman" pitchFamily="18" charset="0"/>
              <a:buAutoNum type="arabicPeriod"/>
              <a:tabLst>
                <a:tab pos="818574" algn="l"/>
                <a:tab pos="1638738" algn="l"/>
                <a:tab pos="2458899" algn="l"/>
                <a:tab pos="3279061" algn="l"/>
                <a:tab pos="4099223" algn="l"/>
                <a:tab pos="4919386" algn="l"/>
                <a:tab pos="5737961" algn="l"/>
                <a:tab pos="6558123" algn="l"/>
                <a:tab pos="7378285" algn="l"/>
                <a:tab pos="8198447" algn="l"/>
                <a:tab pos="9018609" algn="l"/>
              </a:tabLst>
              <a:defRPr/>
            </a:pPr>
            <a:r>
              <a:rPr lang="en-US" sz="2400" b="1" dirty="0" smtClean="0">
                <a:solidFill>
                  <a:schemeClr val="bg1"/>
                </a:solidFill>
                <a:effectLst>
                  <a:outerShdw blurRad="50800" dist="76200" dir="2700000" algn="tl" rotWithShape="0">
                    <a:srgbClr val="000000"/>
                  </a:outerShdw>
                </a:effectLst>
                <a:latin typeface="Arial"/>
                <a:ea typeface="MS Gothic" pitchFamily="49" charset="-128"/>
                <a:cs typeface="Arial"/>
              </a:rPr>
              <a:t>"t</a:t>
            </a:r>
            <a:r>
              <a:rPr lang="vi-VN" sz="2400" b="1" dirty="0" smtClean="0">
                <a:solidFill>
                  <a:schemeClr val="bg1"/>
                </a:solidFill>
                <a:effectLst>
                  <a:outerShdw blurRad="50800" dist="76200" dir="2700000" algn="tl" rotWithShape="0">
                    <a:srgbClr val="000000"/>
                  </a:outerShdw>
                </a:effectLst>
                <a:latin typeface="Arial"/>
                <a:cs typeface="Arial"/>
              </a:rPr>
              <a:t>rước </a:t>
            </a:r>
            <a:r>
              <a:rPr lang="vi-VN" sz="2400" b="1" dirty="0">
                <a:solidFill>
                  <a:schemeClr val="bg1"/>
                </a:solidFill>
                <a:effectLst>
                  <a:outerShdw blurRad="50800" dist="76200" dir="2700000" algn="tl" rotWithShape="0">
                    <a:srgbClr val="000000"/>
                  </a:outerShdw>
                </a:effectLst>
                <a:latin typeface="Arial"/>
                <a:cs typeface="Arial"/>
              </a:rPr>
              <a:t>khi chưa có Áp-ra-ham, đã có </a:t>
            </a:r>
            <a:r>
              <a:rPr lang="vi-VN" sz="2400" b="1" dirty="0" smtClean="0">
                <a:solidFill>
                  <a:srgbClr val="FFFF00"/>
                </a:solidFill>
                <a:effectLst>
                  <a:outerShdw blurRad="50800" dist="76200" dir="2700000" algn="tl" rotWithShape="0">
                    <a:srgbClr val="000000"/>
                  </a:outerShdw>
                </a:effectLst>
                <a:latin typeface="Arial"/>
                <a:cs typeface="Arial"/>
              </a:rPr>
              <a:t>ta</a:t>
            </a:r>
            <a:r>
              <a:rPr lang="ja-JP" altLang="en-US" sz="2400" b="1" dirty="0" smtClean="0">
                <a:solidFill>
                  <a:schemeClr val="bg1"/>
                </a:solidFill>
                <a:effectLst>
                  <a:outerShdw blurRad="50800" dist="76200" dir="2700000" algn="tl" rotWithShape="0">
                    <a:srgbClr val="000000"/>
                  </a:outerShdw>
                </a:effectLst>
                <a:latin typeface="Arial"/>
                <a:ea typeface="MS Gothic" pitchFamily="49" charset="-128"/>
                <a:cs typeface="Arial"/>
              </a:rPr>
              <a:t>”</a:t>
            </a:r>
            <a:r>
              <a:rPr lang="en-US" altLang="ja-JP" sz="2400" b="1" dirty="0" smtClean="0">
                <a:solidFill>
                  <a:schemeClr val="bg1"/>
                </a:solidFill>
                <a:effectLst>
                  <a:outerShdw blurRad="50800" dist="76200" dir="2700000" algn="tl" rotWithShape="0">
                    <a:srgbClr val="000000"/>
                  </a:outerShdw>
                </a:effectLst>
                <a:latin typeface="Arial"/>
                <a:ea typeface="MS Gothic" pitchFamily="49" charset="-128"/>
                <a:cs typeface="Arial"/>
              </a:rPr>
              <a:t>(</a:t>
            </a:r>
            <a:r>
              <a:rPr lang="en-US" altLang="ja-JP" sz="2400" b="1" dirty="0">
                <a:solidFill>
                  <a:schemeClr val="bg1"/>
                </a:solidFill>
                <a:effectLst>
                  <a:outerShdw blurRad="50800" dist="76200" dir="2700000" algn="tl" rotWithShape="0">
                    <a:srgbClr val="000000"/>
                  </a:outerShdw>
                </a:effectLst>
                <a:latin typeface="Arial"/>
                <a:ea typeface="MS Gothic" pitchFamily="49" charset="-128"/>
                <a:cs typeface="Arial"/>
              </a:rPr>
              <a:t>8:58)</a:t>
            </a:r>
          </a:p>
          <a:p>
            <a:pPr marL="513990" indent="-513990">
              <a:buFont typeface="Times New Roman" pitchFamily="18" charset="0"/>
              <a:buAutoNum type="arabicPeriod"/>
              <a:tabLst>
                <a:tab pos="818574" algn="l"/>
                <a:tab pos="1638738" algn="l"/>
                <a:tab pos="2458899" algn="l"/>
                <a:tab pos="3279061" algn="l"/>
                <a:tab pos="4099223" algn="l"/>
                <a:tab pos="4919386" algn="l"/>
                <a:tab pos="5737961" algn="l"/>
                <a:tab pos="6558123" algn="l"/>
                <a:tab pos="7378285" algn="l"/>
                <a:tab pos="8198447" algn="l"/>
                <a:tab pos="9018609" algn="l"/>
              </a:tabLst>
              <a:defRPr/>
            </a:pPr>
            <a:r>
              <a:rPr lang="en-US" sz="2400" b="1" dirty="0" smtClean="0">
                <a:solidFill>
                  <a:schemeClr val="bg1"/>
                </a:solidFill>
                <a:effectLst>
                  <a:outerShdw blurRad="50800" dist="76200" dir="2700000" algn="tl" rotWithShape="0">
                    <a:srgbClr val="000000"/>
                  </a:outerShdw>
                </a:effectLst>
                <a:latin typeface="Arial"/>
                <a:ea typeface="MS Gothic" pitchFamily="49" charset="-128"/>
                <a:cs typeface="Arial"/>
              </a:rPr>
              <a:t>"</a:t>
            </a:r>
            <a:r>
              <a:rPr lang="en-US" sz="2400" b="1" dirty="0" smtClean="0">
                <a:solidFill>
                  <a:srgbClr val="FFFF00"/>
                </a:solidFill>
                <a:effectLst>
                  <a:outerShdw blurRad="50800" dist="76200" dir="2700000" algn="tl" rotWithShape="0">
                    <a:srgbClr val="000000"/>
                  </a:outerShdw>
                </a:effectLst>
                <a:latin typeface="Arial"/>
                <a:ea typeface="MS Gothic" pitchFamily="49" charset="-128"/>
                <a:cs typeface="Arial"/>
              </a:rPr>
              <a:t>t</a:t>
            </a:r>
            <a:r>
              <a:rPr lang="fr-FR" sz="2400" b="1" dirty="0" smtClean="0">
                <a:solidFill>
                  <a:srgbClr val="FFFF00"/>
                </a:solidFill>
                <a:effectLst>
                  <a:outerShdw blurRad="50800" dist="76200" dir="2700000" algn="tl" rotWithShape="0">
                    <a:srgbClr val="000000"/>
                  </a:outerShdw>
                </a:effectLst>
                <a:latin typeface="Arial"/>
                <a:cs typeface="Arial"/>
              </a:rPr>
              <a:t>a </a:t>
            </a:r>
            <a:r>
              <a:rPr lang="fr-FR" sz="2400" b="1" dirty="0">
                <a:solidFill>
                  <a:srgbClr val="FFFF00"/>
                </a:solidFill>
                <a:effectLst>
                  <a:outerShdw blurRad="50800" dist="76200" dir="2700000" algn="tl" rotWithShape="0">
                    <a:srgbClr val="000000"/>
                  </a:outerShdw>
                </a:effectLst>
                <a:latin typeface="Arial"/>
                <a:cs typeface="Arial"/>
              </a:rPr>
              <a:t>là </a:t>
            </a:r>
            <a:r>
              <a:rPr lang="fr-FR" sz="2400" b="1" dirty="0" err="1">
                <a:solidFill>
                  <a:schemeClr val="bg1"/>
                </a:solidFill>
                <a:effectLst>
                  <a:outerShdw blurRad="50800" dist="76200" dir="2700000" algn="tl" rotWithShape="0">
                    <a:srgbClr val="000000"/>
                  </a:outerShdw>
                </a:effectLst>
                <a:latin typeface="Arial"/>
                <a:cs typeface="Arial"/>
              </a:rPr>
              <a:t>cửa</a:t>
            </a:r>
            <a:r>
              <a:rPr lang="fr-FR" sz="2400" b="1" dirty="0">
                <a:solidFill>
                  <a:schemeClr val="bg1"/>
                </a:solidFill>
                <a:effectLst>
                  <a:outerShdw blurRad="50800" dist="76200" dir="2700000" algn="tl" rotWithShape="0">
                    <a:srgbClr val="000000"/>
                  </a:outerShdw>
                </a:effectLst>
                <a:latin typeface="Arial"/>
                <a:cs typeface="Arial"/>
              </a:rPr>
              <a:t> </a:t>
            </a:r>
            <a:r>
              <a:rPr lang="fr-FR" sz="2400" b="1" dirty="0" err="1">
                <a:solidFill>
                  <a:schemeClr val="bg1"/>
                </a:solidFill>
                <a:effectLst>
                  <a:outerShdw blurRad="50800" dist="76200" dir="2700000" algn="tl" rotWithShape="0">
                    <a:srgbClr val="000000"/>
                  </a:outerShdw>
                </a:effectLst>
                <a:latin typeface="Arial"/>
                <a:cs typeface="Arial"/>
              </a:rPr>
              <a:t>của</a:t>
            </a:r>
            <a:r>
              <a:rPr lang="fr-FR" sz="2400" b="1" dirty="0">
                <a:solidFill>
                  <a:schemeClr val="bg1"/>
                </a:solidFill>
                <a:effectLst>
                  <a:outerShdw blurRad="50800" dist="76200" dir="2700000" algn="tl" rotWithShape="0">
                    <a:srgbClr val="000000"/>
                  </a:outerShdw>
                </a:effectLst>
                <a:latin typeface="Arial"/>
                <a:cs typeface="Arial"/>
              </a:rPr>
              <a:t> </a:t>
            </a:r>
            <a:r>
              <a:rPr lang="fr-FR" sz="2400" b="1" dirty="0" err="1">
                <a:solidFill>
                  <a:schemeClr val="bg1"/>
                </a:solidFill>
                <a:effectLst>
                  <a:outerShdw blurRad="50800" dist="76200" dir="2700000" algn="tl" rotWithShape="0">
                    <a:srgbClr val="000000"/>
                  </a:outerShdw>
                </a:effectLst>
                <a:latin typeface="Arial"/>
                <a:cs typeface="Arial"/>
              </a:rPr>
              <a:t>chiên</a:t>
            </a:r>
            <a:r>
              <a:rPr lang="ja-JP" altLang="en-US" sz="2400" b="1" dirty="0">
                <a:solidFill>
                  <a:schemeClr val="bg1"/>
                </a:solidFill>
                <a:effectLst>
                  <a:outerShdw blurRad="50800" dist="76200" dir="2700000" algn="tl" rotWithShape="0">
                    <a:srgbClr val="000000"/>
                  </a:outerShdw>
                </a:effectLst>
                <a:latin typeface="Arial"/>
                <a:ea typeface="MS Gothic" pitchFamily="49" charset="-128"/>
                <a:cs typeface="Arial"/>
              </a:rPr>
              <a:t>”</a:t>
            </a:r>
            <a:r>
              <a:rPr lang="en-US" altLang="ja-JP" sz="2400" b="1" dirty="0">
                <a:solidFill>
                  <a:schemeClr val="bg1"/>
                </a:solidFill>
                <a:effectLst>
                  <a:outerShdw blurRad="50800" dist="76200" dir="2700000" algn="tl" rotWithShape="0">
                    <a:srgbClr val="000000"/>
                  </a:outerShdw>
                </a:effectLst>
                <a:latin typeface="Arial"/>
                <a:ea typeface="MS Gothic" pitchFamily="49" charset="-128"/>
                <a:cs typeface="Arial"/>
              </a:rPr>
              <a:t> (10:7)</a:t>
            </a:r>
          </a:p>
          <a:p>
            <a:pPr marL="513990" indent="-513990">
              <a:buFont typeface="Times New Roman" pitchFamily="18" charset="0"/>
              <a:buAutoNum type="arabicPeriod"/>
              <a:tabLst>
                <a:tab pos="818574" algn="l"/>
                <a:tab pos="1638738" algn="l"/>
                <a:tab pos="2458899" algn="l"/>
                <a:tab pos="3279061" algn="l"/>
                <a:tab pos="4099223" algn="l"/>
                <a:tab pos="4919386" algn="l"/>
                <a:tab pos="5737961" algn="l"/>
                <a:tab pos="6558123" algn="l"/>
                <a:tab pos="7378285" algn="l"/>
                <a:tab pos="8198447" algn="l"/>
                <a:tab pos="9018609" algn="l"/>
              </a:tabLst>
              <a:defRPr/>
            </a:pPr>
            <a:r>
              <a:rPr lang="en-US" sz="2400" b="1" dirty="0">
                <a:solidFill>
                  <a:schemeClr val="bg1"/>
                </a:solidFill>
                <a:effectLst>
                  <a:outerShdw blurRad="50800" dist="76200" dir="2700000" algn="tl" rotWithShape="0">
                    <a:srgbClr val="000000"/>
                  </a:outerShdw>
                </a:effectLst>
                <a:latin typeface="Arial"/>
                <a:ea typeface="MS Gothic" pitchFamily="49" charset="-128"/>
                <a:cs typeface="Arial"/>
              </a:rPr>
              <a:t>"</a:t>
            </a:r>
            <a:r>
              <a:rPr lang="vi-VN" sz="2400" b="1" dirty="0" smtClean="0">
                <a:solidFill>
                  <a:srgbClr val="FFFF00"/>
                </a:solidFill>
                <a:effectLst>
                  <a:outerShdw blurRad="50800" dist="76200" dir="2700000" algn="tl" rotWithShape="0">
                    <a:srgbClr val="000000"/>
                  </a:outerShdw>
                </a:effectLst>
                <a:latin typeface="Arial"/>
                <a:cs typeface="Arial"/>
              </a:rPr>
              <a:t>Ta </a:t>
            </a:r>
            <a:r>
              <a:rPr lang="vi-VN" sz="2400" b="1" dirty="0">
                <a:solidFill>
                  <a:srgbClr val="FFFF00"/>
                </a:solidFill>
                <a:effectLst>
                  <a:outerShdw blurRad="50800" dist="76200" dir="2700000" algn="tl" rotWithShape="0">
                    <a:srgbClr val="000000"/>
                  </a:outerShdw>
                </a:effectLst>
                <a:latin typeface="Arial"/>
                <a:cs typeface="Arial"/>
              </a:rPr>
              <a:t>là </a:t>
            </a:r>
            <a:r>
              <a:rPr lang="vi-VN" sz="2400" b="1" dirty="0">
                <a:solidFill>
                  <a:schemeClr val="bg1"/>
                </a:solidFill>
                <a:effectLst>
                  <a:outerShdw blurRad="50800" dist="76200" dir="2700000" algn="tl" rotWithShape="0">
                    <a:srgbClr val="000000"/>
                  </a:outerShdw>
                </a:effectLst>
                <a:latin typeface="Arial"/>
                <a:cs typeface="Arial"/>
              </a:rPr>
              <a:t>người chăn hiền lành</a:t>
            </a:r>
            <a:r>
              <a:rPr lang="ja-JP" altLang="en-US" sz="2400" b="1" dirty="0">
                <a:solidFill>
                  <a:schemeClr val="bg1"/>
                </a:solidFill>
                <a:effectLst>
                  <a:outerShdw blurRad="50800" dist="76200" dir="2700000" algn="tl" rotWithShape="0">
                    <a:srgbClr val="000000"/>
                  </a:outerShdw>
                </a:effectLst>
                <a:latin typeface="Arial"/>
                <a:ea typeface="MS Gothic" pitchFamily="49" charset="-128"/>
                <a:cs typeface="Arial"/>
              </a:rPr>
              <a:t>”</a:t>
            </a:r>
            <a:r>
              <a:rPr lang="en-US" altLang="ja-JP" sz="2400" b="1" dirty="0">
                <a:solidFill>
                  <a:schemeClr val="bg1"/>
                </a:solidFill>
                <a:effectLst>
                  <a:outerShdw blurRad="50800" dist="76200" dir="2700000" algn="tl" rotWithShape="0">
                    <a:srgbClr val="000000"/>
                  </a:outerShdw>
                </a:effectLst>
                <a:latin typeface="Arial"/>
                <a:ea typeface="MS Gothic" pitchFamily="49" charset="-128"/>
                <a:cs typeface="Arial"/>
              </a:rPr>
              <a:t> (10:11, 14)</a:t>
            </a:r>
          </a:p>
          <a:p>
            <a:pPr marL="513990" indent="-513990">
              <a:buFont typeface="Times New Roman" pitchFamily="18" charset="0"/>
              <a:buAutoNum type="arabicPeriod"/>
              <a:tabLst>
                <a:tab pos="818574" algn="l"/>
                <a:tab pos="1638738" algn="l"/>
                <a:tab pos="2458899" algn="l"/>
                <a:tab pos="3279061" algn="l"/>
                <a:tab pos="4099223" algn="l"/>
                <a:tab pos="4919386" algn="l"/>
                <a:tab pos="5737961" algn="l"/>
                <a:tab pos="6558123" algn="l"/>
                <a:tab pos="7378285" algn="l"/>
                <a:tab pos="8198447" algn="l"/>
                <a:tab pos="9018609" algn="l"/>
              </a:tabLst>
              <a:defRPr/>
            </a:pPr>
            <a:r>
              <a:rPr lang="en-US" sz="2400" b="1" dirty="0">
                <a:solidFill>
                  <a:schemeClr val="bg1"/>
                </a:solidFill>
                <a:effectLst>
                  <a:outerShdw blurRad="50800" dist="76200" dir="2700000" algn="tl" rotWithShape="0">
                    <a:srgbClr val="000000"/>
                  </a:outerShdw>
                </a:effectLst>
                <a:latin typeface="Arial"/>
                <a:ea typeface="MS Gothic" pitchFamily="49" charset="-128"/>
                <a:cs typeface="Arial"/>
              </a:rPr>
              <a:t>"</a:t>
            </a:r>
            <a:r>
              <a:rPr lang="en-US" sz="2400" b="1" dirty="0" smtClean="0">
                <a:solidFill>
                  <a:srgbClr val="FFFF00"/>
                </a:solidFill>
                <a:effectLst>
                  <a:outerShdw blurRad="50800" dist="76200" dir="2700000" algn="tl" rotWithShape="0">
                    <a:srgbClr val="000000"/>
                  </a:outerShdw>
                </a:effectLst>
                <a:latin typeface="Arial"/>
                <a:cs typeface="Arial"/>
              </a:rPr>
              <a:t>Ta </a:t>
            </a:r>
            <a:r>
              <a:rPr lang="en-US" sz="2400" b="1" dirty="0" err="1">
                <a:solidFill>
                  <a:srgbClr val="FFFF00"/>
                </a:solidFill>
                <a:effectLst>
                  <a:outerShdw blurRad="50800" dist="76200" dir="2700000" algn="tl" rotWithShape="0">
                    <a:srgbClr val="000000"/>
                  </a:outerShdw>
                </a:effectLst>
                <a:latin typeface="Arial"/>
                <a:cs typeface="Arial"/>
              </a:rPr>
              <a:t>là</a:t>
            </a:r>
            <a:r>
              <a:rPr lang="en-US" sz="2400" b="1" dirty="0">
                <a:solidFill>
                  <a:srgbClr val="FFFF00"/>
                </a:solidFill>
                <a:effectLst>
                  <a:outerShdw blurRad="50800" dist="76200" dir="2700000" algn="tl" rotWithShape="0">
                    <a:srgbClr val="000000"/>
                  </a:outerShdw>
                </a:effectLst>
                <a:latin typeface="Arial"/>
                <a:cs typeface="Arial"/>
              </a:rPr>
              <a:t> </a:t>
            </a:r>
            <a:r>
              <a:rPr lang="en-US" sz="2400" b="1" dirty="0" err="1">
                <a:solidFill>
                  <a:schemeClr val="bg1"/>
                </a:solidFill>
                <a:effectLst>
                  <a:outerShdw blurRad="50800" dist="76200" dir="2700000" algn="tl" rotWithShape="0">
                    <a:srgbClr val="000000"/>
                  </a:outerShdw>
                </a:effectLst>
                <a:latin typeface="Arial"/>
                <a:cs typeface="Arial"/>
              </a:rPr>
              <a:t>sự</a:t>
            </a:r>
            <a:r>
              <a:rPr lang="en-US" sz="2400" b="1" dirty="0">
                <a:solidFill>
                  <a:schemeClr val="bg1"/>
                </a:solidFill>
                <a:effectLst>
                  <a:outerShdw blurRad="50800" dist="76200" dir="2700000" algn="tl" rotWithShape="0">
                    <a:srgbClr val="000000"/>
                  </a:outerShdw>
                </a:effectLst>
                <a:latin typeface="Arial"/>
                <a:cs typeface="Arial"/>
              </a:rPr>
              <a:t> </a:t>
            </a:r>
            <a:r>
              <a:rPr lang="en-US" sz="2400" b="1" dirty="0" err="1">
                <a:solidFill>
                  <a:schemeClr val="bg1"/>
                </a:solidFill>
                <a:effectLst>
                  <a:outerShdw blurRad="50800" dist="76200" dir="2700000" algn="tl" rotWithShape="0">
                    <a:srgbClr val="000000"/>
                  </a:outerShdw>
                </a:effectLst>
                <a:latin typeface="Arial"/>
                <a:cs typeface="Arial"/>
              </a:rPr>
              <a:t>sống</a:t>
            </a:r>
            <a:r>
              <a:rPr lang="en-US" sz="2400" b="1" dirty="0">
                <a:solidFill>
                  <a:schemeClr val="bg1"/>
                </a:solidFill>
                <a:effectLst>
                  <a:outerShdw blurRad="50800" dist="76200" dir="2700000" algn="tl" rotWithShape="0">
                    <a:srgbClr val="000000"/>
                  </a:outerShdw>
                </a:effectLst>
                <a:latin typeface="Arial"/>
                <a:cs typeface="Arial"/>
              </a:rPr>
              <a:t> </a:t>
            </a:r>
            <a:r>
              <a:rPr lang="en-US" sz="2400" b="1" dirty="0" err="1">
                <a:solidFill>
                  <a:schemeClr val="bg1"/>
                </a:solidFill>
                <a:effectLst>
                  <a:outerShdw blurRad="50800" dist="76200" dir="2700000" algn="tl" rotWithShape="0">
                    <a:srgbClr val="000000"/>
                  </a:outerShdw>
                </a:effectLst>
                <a:latin typeface="Arial"/>
                <a:cs typeface="Arial"/>
              </a:rPr>
              <a:t>lại</a:t>
            </a:r>
            <a:r>
              <a:rPr lang="en-US" sz="2400" b="1" dirty="0">
                <a:solidFill>
                  <a:schemeClr val="bg1"/>
                </a:solidFill>
                <a:effectLst>
                  <a:outerShdw blurRad="50800" dist="76200" dir="2700000" algn="tl" rotWithShape="0">
                    <a:srgbClr val="000000"/>
                  </a:outerShdw>
                </a:effectLst>
                <a:latin typeface="Arial"/>
                <a:cs typeface="Arial"/>
              </a:rPr>
              <a:t> </a:t>
            </a:r>
            <a:r>
              <a:rPr lang="en-US" sz="2400" b="1" dirty="0" err="1">
                <a:solidFill>
                  <a:schemeClr val="bg1"/>
                </a:solidFill>
                <a:effectLst>
                  <a:outerShdw blurRad="50800" dist="76200" dir="2700000" algn="tl" rotWithShape="0">
                    <a:srgbClr val="000000"/>
                  </a:outerShdw>
                </a:effectLst>
                <a:latin typeface="Arial"/>
                <a:cs typeface="Arial"/>
              </a:rPr>
              <a:t>và</a:t>
            </a:r>
            <a:r>
              <a:rPr lang="en-US" sz="2400" b="1" dirty="0">
                <a:solidFill>
                  <a:schemeClr val="bg1"/>
                </a:solidFill>
                <a:effectLst>
                  <a:outerShdw blurRad="50800" dist="76200" dir="2700000" algn="tl" rotWithShape="0">
                    <a:srgbClr val="000000"/>
                  </a:outerShdw>
                </a:effectLst>
                <a:latin typeface="Arial"/>
                <a:cs typeface="Arial"/>
              </a:rPr>
              <a:t> </a:t>
            </a:r>
            <a:r>
              <a:rPr lang="en-US" sz="2400" b="1" dirty="0" err="1">
                <a:solidFill>
                  <a:schemeClr val="bg1"/>
                </a:solidFill>
                <a:effectLst>
                  <a:outerShdw blurRad="50800" dist="76200" dir="2700000" algn="tl" rotWithShape="0">
                    <a:srgbClr val="000000"/>
                  </a:outerShdw>
                </a:effectLst>
                <a:latin typeface="Arial"/>
                <a:cs typeface="Arial"/>
              </a:rPr>
              <a:t>sự</a:t>
            </a:r>
            <a:r>
              <a:rPr lang="en-US" sz="2400" b="1" dirty="0">
                <a:solidFill>
                  <a:schemeClr val="bg1"/>
                </a:solidFill>
                <a:effectLst>
                  <a:outerShdw blurRad="50800" dist="76200" dir="2700000" algn="tl" rotWithShape="0">
                    <a:srgbClr val="000000"/>
                  </a:outerShdw>
                </a:effectLst>
                <a:latin typeface="Arial"/>
                <a:cs typeface="Arial"/>
              </a:rPr>
              <a:t> </a:t>
            </a:r>
            <a:r>
              <a:rPr lang="en-US" sz="2400" b="1" dirty="0" err="1">
                <a:solidFill>
                  <a:schemeClr val="bg1"/>
                </a:solidFill>
                <a:effectLst>
                  <a:outerShdw blurRad="50800" dist="76200" dir="2700000" algn="tl" rotWithShape="0">
                    <a:srgbClr val="000000"/>
                  </a:outerShdw>
                </a:effectLst>
                <a:latin typeface="Arial"/>
                <a:cs typeface="Arial"/>
              </a:rPr>
              <a:t>sống</a:t>
            </a:r>
            <a:r>
              <a:rPr lang="ja-JP" altLang="en-US" sz="2400" b="1" dirty="0">
                <a:solidFill>
                  <a:schemeClr val="bg1"/>
                </a:solidFill>
                <a:effectLst>
                  <a:outerShdw blurRad="50800" dist="76200" dir="2700000" algn="tl" rotWithShape="0">
                    <a:srgbClr val="000000"/>
                  </a:outerShdw>
                </a:effectLst>
                <a:latin typeface="Arial"/>
                <a:ea typeface="MS Gothic" pitchFamily="49" charset="-128"/>
                <a:cs typeface="Arial"/>
              </a:rPr>
              <a:t>”</a:t>
            </a:r>
            <a:r>
              <a:rPr lang="en-US" altLang="ja-JP" sz="2400" b="1" dirty="0">
                <a:solidFill>
                  <a:schemeClr val="bg1"/>
                </a:solidFill>
                <a:effectLst>
                  <a:outerShdw blurRad="50800" dist="76200" dir="2700000" algn="tl" rotWithShape="0">
                    <a:srgbClr val="000000"/>
                  </a:outerShdw>
                </a:effectLst>
                <a:latin typeface="Arial"/>
                <a:ea typeface="MS Gothic" pitchFamily="49" charset="-128"/>
                <a:cs typeface="Arial"/>
              </a:rPr>
              <a:t> (11:25)</a:t>
            </a:r>
          </a:p>
          <a:p>
            <a:pPr marL="513990" indent="-513990">
              <a:buFont typeface="Times New Roman" pitchFamily="18" charset="0"/>
              <a:buAutoNum type="arabicPeriod"/>
              <a:tabLst>
                <a:tab pos="818574" algn="l"/>
                <a:tab pos="1638738" algn="l"/>
                <a:tab pos="2458899" algn="l"/>
                <a:tab pos="3279061" algn="l"/>
                <a:tab pos="4099223" algn="l"/>
                <a:tab pos="4919386" algn="l"/>
                <a:tab pos="5737961" algn="l"/>
                <a:tab pos="6558123" algn="l"/>
                <a:tab pos="7378285" algn="l"/>
                <a:tab pos="8198447" algn="l"/>
                <a:tab pos="9018609" algn="l"/>
              </a:tabLst>
              <a:defRPr/>
            </a:pPr>
            <a:r>
              <a:rPr lang="en-US" sz="2400" b="1" dirty="0">
                <a:solidFill>
                  <a:schemeClr val="bg1"/>
                </a:solidFill>
                <a:effectLst>
                  <a:outerShdw blurRad="50800" dist="76200" dir="2700000" algn="tl" rotWithShape="0">
                    <a:srgbClr val="000000"/>
                  </a:outerShdw>
                </a:effectLst>
                <a:latin typeface="Arial"/>
                <a:ea typeface="MS Gothic" pitchFamily="49" charset="-128"/>
                <a:cs typeface="Arial"/>
              </a:rPr>
              <a:t>"</a:t>
            </a:r>
            <a:r>
              <a:rPr lang="vi-VN" sz="2400" b="1" dirty="0" smtClean="0">
                <a:solidFill>
                  <a:srgbClr val="FFFF00"/>
                </a:solidFill>
                <a:effectLst>
                  <a:outerShdw blurRad="50800" dist="76200" dir="2700000" algn="tl" rotWithShape="0">
                    <a:srgbClr val="000000"/>
                  </a:outerShdw>
                </a:effectLst>
                <a:latin typeface="Arial"/>
                <a:cs typeface="Arial"/>
              </a:rPr>
              <a:t>Ta </a:t>
            </a:r>
            <a:r>
              <a:rPr lang="vi-VN" sz="2400" b="1" dirty="0">
                <a:solidFill>
                  <a:srgbClr val="FFFF00"/>
                </a:solidFill>
                <a:effectLst>
                  <a:outerShdw blurRad="50800" dist="76200" dir="2700000" algn="tl" rotWithShape="0">
                    <a:srgbClr val="000000"/>
                  </a:outerShdw>
                </a:effectLst>
                <a:latin typeface="Arial"/>
                <a:cs typeface="Arial"/>
              </a:rPr>
              <a:t>là </a:t>
            </a:r>
            <a:r>
              <a:rPr lang="vi-VN" sz="2400" b="1" dirty="0">
                <a:solidFill>
                  <a:schemeClr val="bg1"/>
                </a:solidFill>
                <a:effectLst>
                  <a:outerShdw blurRad="50800" dist="76200" dir="2700000" algn="tl" rotWithShape="0">
                    <a:srgbClr val="000000"/>
                  </a:outerShdw>
                </a:effectLst>
                <a:latin typeface="Arial"/>
                <a:cs typeface="Arial"/>
              </a:rPr>
              <a:t>đường đi, lẽ thật, và sự sống</a:t>
            </a:r>
            <a:r>
              <a:rPr lang="ja-JP" altLang="en-US" sz="2400" b="1" dirty="0" smtClean="0">
                <a:solidFill>
                  <a:schemeClr val="bg1"/>
                </a:solidFill>
                <a:effectLst>
                  <a:outerShdw blurRad="50800" dist="76200" dir="2700000" algn="tl" rotWithShape="0">
                    <a:srgbClr val="000000"/>
                  </a:outerShdw>
                </a:effectLst>
                <a:latin typeface="Arial"/>
                <a:ea typeface="MS Gothic" pitchFamily="49" charset="-128"/>
                <a:cs typeface="Arial"/>
              </a:rPr>
              <a:t>”</a:t>
            </a:r>
            <a:r>
              <a:rPr lang="en-US" altLang="ja-JP" sz="2400" b="1" dirty="0" smtClean="0">
                <a:solidFill>
                  <a:schemeClr val="bg1"/>
                </a:solidFill>
                <a:effectLst>
                  <a:outerShdw blurRad="50800" dist="76200" dir="2700000" algn="tl" rotWithShape="0">
                    <a:srgbClr val="000000"/>
                  </a:outerShdw>
                </a:effectLst>
                <a:latin typeface="Arial"/>
                <a:ea typeface="MS Gothic" pitchFamily="49" charset="-128"/>
                <a:cs typeface="Arial"/>
              </a:rPr>
              <a:t>(</a:t>
            </a:r>
            <a:r>
              <a:rPr lang="en-US" altLang="ja-JP" sz="2400" b="1" dirty="0">
                <a:solidFill>
                  <a:schemeClr val="bg1"/>
                </a:solidFill>
                <a:effectLst>
                  <a:outerShdw blurRad="50800" dist="76200" dir="2700000" algn="tl" rotWithShape="0">
                    <a:srgbClr val="000000"/>
                  </a:outerShdw>
                </a:effectLst>
                <a:latin typeface="Arial"/>
                <a:ea typeface="MS Gothic" pitchFamily="49" charset="-128"/>
                <a:cs typeface="Arial"/>
              </a:rPr>
              <a:t>14:6)</a:t>
            </a:r>
          </a:p>
          <a:p>
            <a:pPr marL="513990" indent="-513990">
              <a:buFont typeface="Times New Roman" pitchFamily="18" charset="0"/>
              <a:buAutoNum type="arabicPeriod"/>
              <a:tabLst>
                <a:tab pos="818574" algn="l"/>
                <a:tab pos="1638738" algn="l"/>
                <a:tab pos="2458899" algn="l"/>
                <a:tab pos="3279061" algn="l"/>
                <a:tab pos="4099223" algn="l"/>
                <a:tab pos="4919386" algn="l"/>
                <a:tab pos="5737961" algn="l"/>
                <a:tab pos="6558123" algn="l"/>
                <a:tab pos="7378285" algn="l"/>
                <a:tab pos="8198447" algn="l"/>
                <a:tab pos="9018609" algn="l"/>
              </a:tabLst>
              <a:defRPr/>
            </a:pPr>
            <a:r>
              <a:rPr lang="en-US" sz="2400" b="1" dirty="0">
                <a:solidFill>
                  <a:schemeClr val="bg1"/>
                </a:solidFill>
                <a:effectLst>
                  <a:outerShdw blurRad="50800" dist="76200" dir="2700000" algn="tl" rotWithShape="0">
                    <a:srgbClr val="000000"/>
                  </a:outerShdw>
                </a:effectLst>
                <a:latin typeface="Arial"/>
                <a:ea typeface="MS Gothic" pitchFamily="49" charset="-128"/>
                <a:cs typeface="Arial"/>
              </a:rPr>
              <a:t>"</a:t>
            </a:r>
            <a:r>
              <a:rPr lang="fr-FR" sz="2400" b="1" dirty="0" smtClean="0">
                <a:solidFill>
                  <a:srgbClr val="FFFF00"/>
                </a:solidFill>
                <a:effectLst>
                  <a:outerShdw blurRad="50800" dist="76200" dir="2700000" algn="tl" rotWithShape="0">
                    <a:srgbClr val="000000"/>
                  </a:outerShdw>
                </a:effectLst>
                <a:latin typeface="Arial"/>
                <a:cs typeface="Arial"/>
              </a:rPr>
              <a:t>Ta </a:t>
            </a:r>
            <a:r>
              <a:rPr lang="fr-FR" sz="2400" b="1" dirty="0">
                <a:solidFill>
                  <a:srgbClr val="FFFF00"/>
                </a:solidFill>
                <a:effectLst>
                  <a:outerShdw blurRad="50800" dist="76200" dir="2700000" algn="tl" rotWithShape="0">
                    <a:srgbClr val="000000"/>
                  </a:outerShdw>
                </a:effectLst>
                <a:latin typeface="Arial"/>
                <a:cs typeface="Arial"/>
              </a:rPr>
              <a:t>là </a:t>
            </a:r>
            <a:r>
              <a:rPr lang="fr-FR" sz="2400" b="1" dirty="0" err="1">
                <a:solidFill>
                  <a:schemeClr val="bg1"/>
                </a:solidFill>
                <a:effectLst>
                  <a:outerShdw blurRad="50800" dist="76200" dir="2700000" algn="tl" rotWithShape="0">
                    <a:srgbClr val="000000"/>
                  </a:outerShdw>
                </a:effectLst>
                <a:latin typeface="Arial"/>
                <a:cs typeface="Arial"/>
              </a:rPr>
              <a:t>gốc</a:t>
            </a:r>
            <a:r>
              <a:rPr lang="fr-FR" sz="2400" b="1" dirty="0">
                <a:solidFill>
                  <a:schemeClr val="bg1"/>
                </a:solidFill>
                <a:effectLst>
                  <a:outerShdw blurRad="50800" dist="76200" dir="2700000" algn="tl" rotWithShape="0">
                    <a:srgbClr val="000000"/>
                  </a:outerShdw>
                </a:effectLst>
                <a:latin typeface="Arial"/>
                <a:cs typeface="Arial"/>
              </a:rPr>
              <a:t> </a:t>
            </a:r>
            <a:r>
              <a:rPr lang="fr-FR" sz="2400" b="1" dirty="0" err="1">
                <a:solidFill>
                  <a:schemeClr val="bg1"/>
                </a:solidFill>
                <a:effectLst>
                  <a:outerShdw blurRad="50800" dist="76200" dir="2700000" algn="tl" rotWithShape="0">
                    <a:srgbClr val="000000"/>
                  </a:outerShdw>
                </a:effectLst>
                <a:latin typeface="Arial"/>
                <a:cs typeface="Arial"/>
              </a:rPr>
              <a:t>nho</a:t>
            </a:r>
            <a:r>
              <a:rPr lang="fr-FR" sz="2400" b="1" dirty="0">
                <a:solidFill>
                  <a:schemeClr val="bg1"/>
                </a:solidFill>
                <a:effectLst>
                  <a:outerShdw blurRad="50800" dist="76200" dir="2700000" algn="tl" rotWithShape="0">
                    <a:srgbClr val="000000"/>
                  </a:outerShdw>
                </a:effectLst>
                <a:latin typeface="Arial"/>
                <a:cs typeface="Arial"/>
              </a:rPr>
              <a:t> </a:t>
            </a:r>
            <a:r>
              <a:rPr lang="fr-FR" sz="2400" b="1" dirty="0" err="1">
                <a:solidFill>
                  <a:schemeClr val="bg1"/>
                </a:solidFill>
                <a:effectLst>
                  <a:outerShdw blurRad="50800" dist="76200" dir="2700000" algn="tl" rotWithShape="0">
                    <a:srgbClr val="000000"/>
                  </a:outerShdw>
                </a:effectLst>
                <a:latin typeface="Arial"/>
                <a:cs typeface="Arial"/>
              </a:rPr>
              <a:t>thật</a:t>
            </a:r>
            <a:r>
              <a:rPr lang="ja-JP" altLang="en-US" sz="2400" b="1" dirty="0">
                <a:solidFill>
                  <a:schemeClr val="bg1"/>
                </a:solidFill>
                <a:effectLst>
                  <a:outerShdw blurRad="50800" dist="76200" dir="2700000" algn="tl" rotWithShape="0">
                    <a:srgbClr val="000000"/>
                  </a:outerShdw>
                </a:effectLst>
                <a:latin typeface="Arial"/>
                <a:ea typeface="MS Gothic" pitchFamily="49" charset="-128"/>
                <a:cs typeface="Arial"/>
              </a:rPr>
              <a:t>”</a:t>
            </a:r>
            <a:r>
              <a:rPr lang="en-US" altLang="ja-JP" sz="2400" b="1" dirty="0">
                <a:solidFill>
                  <a:schemeClr val="bg1"/>
                </a:solidFill>
                <a:effectLst>
                  <a:outerShdw blurRad="50800" dist="76200" dir="2700000" algn="tl" rotWithShape="0">
                    <a:srgbClr val="000000"/>
                  </a:outerShdw>
                </a:effectLst>
                <a:latin typeface="Arial"/>
                <a:ea typeface="MS Gothic" pitchFamily="49" charset="-128"/>
                <a:cs typeface="Arial"/>
              </a:rPr>
              <a:t> (15:1)</a:t>
            </a:r>
          </a:p>
          <a:p>
            <a:pPr marL="513990" indent="-513990">
              <a:buFont typeface="Times New Roman" pitchFamily="18" charset="0"/>
              <a:buAutoNum type="arabicPeriod"/>
              <a:tabLst>
                <a:tab pos="818574" algn="l"/>
                <a:tab pos="1638738" algn="l"/>
                <a:tab pos="2458899" algn="l"/>
                <a:tab pos="3279061" algn="l"/>
                <a:tab pos="4099223" algn="l"/>
                <a:tab pos="4919386" algn="l"/>
                <a:tab pos="5737961" algn="l"/>
                <a:tab pos="6558123" algn="l"/>
                <a:tab pos="7378285" algn="l"/>
                <a:tab pos="8198447" algn="l"/>
                <a:tab pos="9018609" algn="l"/>
              </a:tabLst>
              <a:defRPr/>
            </a:pPr>
            <a:r>
              <a:rPr lang="en-US" sz="2400" b="1" dirty="0">
                <a:solidFill>
                  <a:schemeClr val="bg1"/>
                </a:solidFill>
                <a:effectLst>
                  <a:outerShdw blurRad="50800" dist="76200" dir="2700000" algn="tl" rotWithShape="0">
                    <a:srgbClr val="000000"/>
                  </a:outerShdw>
                </a:effectLst>
                <a:latin typeface="Arial"/>
                <a:ea typeface="MS Gothic" pitchFamily="49" charset="-128"/>
                <a:cs typeface="Arial"/>
              </a:rPr>
              <a:t>"</a:t>
            </a:r>
            <a:r>
              <a:rPr lang="en-US" sz="2400" b="1" dirty="0" err="1">
                <a:solidFill>
                  <a:schemeClr val="bg1"/>
                </a:solidFill>
                <a:effectLst>
                  <a:outerShdw blurRad="50800" dist="76200" dir="2700000" algn="tl" rotWithShape="0">
                    <a:srgbClr val="000000"/>
                  </a:outerShdw>
                </a:effectLst>
                <a:latin typeface="Arial"/>
                <a:cs typeface="Arial"/>
              </a:rPr>
              <a:t>Đức</a:t>
            </a:r>
            <a:r>
              <a:rPr lang="en-US" sz="2400" b="1" dirty="0">
                <a:solidFill>
                  <a:schemeClr val="bg1"/>
                </a:solidFill>
                <a:effectLst>
                  <a:outerShdw blurRad="50800" dist="76200" dir="2700000" algn="tl" rotWithShape="0">
                    <a:srgbClr val="000000"/>
                  </a:outerShdw>
                </a:effectLst>
                <a:latin typeface="Arial"/>
                <a:cs typeface="Arial"/>
              </a:rPr>
              <a:t> </a:t>
            </a:r>
            <a:r>
              <a:rPr lang="en-US" sz="2400" b="1" dirty="0" err="1">
                <a:solidFill>
                  <a:schemeClr val="bg1"/>
                </a:solidFill>
                <a:effectLst>
                  <a:outerShdw blurRad="50800" dist="76200" dir="2700000" algn="tl" rotWithShape="0">
                    <a:srgbClr val="000000"/>
                  </a:outerShdw>
                </a:effectLst>
                <a:latin typeface="Arial"/>
                <a:cs typeface="Arial"/>
              </a:rPr>
              <a:t>Chúa</a:t>
            </a:r>
            <a:r>
              <a:rPr lang="en-US" sz="2400" b="1" dirty="0">
                <a:solidFill>
                  <a:schemeClr val="bg1"/>
                </a:solidFill>
                <a:effectLst>
                  <a:outerShdw blurRad="50800" dist="76200" dir="2700000" algn="tl" rotWithShape="0">
                    <a:srgbClr val="000000"/>
                  </a:outerShdw>
                </a:effectLst>
                <a:latin typeface="Arial"/>
                <a:cs typeface="Arial"/>
              </a:rPr>
              <a:t> </a:t>
            </a:r>
            <a:r>
              <a:rPr lang="en-US" sz="2400" b="1" dirty="0" err="1">
                <a:solidFill>
                  <a:schemeClr val="bg1"/>
                </a:solidFill>
                <a:effectLst>
                  <a:outerShdw blurRad="50800" dist="76200" dir="2700000" algn="tl" rotWithShape="0">
                    <a:srgbClr val="000000"/>
                  </a:outerShdw>
                </a:effectLst>
                <a:latin typeface="Arial"/>
                <a:cs typeface="Arial"/>
              </a:rPr>
              <a:t>Jêsus</a:t>
            </a:r>
            <a:r>
              <a:rPr lang="en-US" sz="2400" b="1" dirty="0">
                <a:solidFill>
                  <a:schemeClr val="bg1"/>
                </a:solidFill>
                <a:effectLst>
                  <a:outerShdw blurRad="50800" dist="76200" dir="2700000" algn="tl" rotWithShape="0">
                    <a:srgbClr val="000000"/>
                  </a:outerShdw>
                </a:effectLst>
                <a:latin typeface="Arial"/>
                <a:cs typeface="Arial"/>
              </a:rPr>
              <a:t> </a:t>
            </a:r>
            <a:r>
              <a:rPr lang="en-US" sz="2400" b="1" dirty="0" err="1">
                <a:solidFill>
                  <a:schemeClr val="bg1"/>
                </a:solidFill>
                <a:effectLst>
                  <a:outerShdw blurRad="50800" dist="76200" dir="2700000" algn="tl" rotWithShape="0">
                    <a:srgbClr val="000000"/>
                  </a:outerShdw>
                </a:effectLst>
                <a:latin typeface="Arial"/>
                <a:cs typeface="Arial"/>
              </a:rPr>
              <a:t>phán</a:t>
            </a:r>
            <a:r>
              <a:rPr lang="en-US" sz="2400" b="1" dirty="0">
                <a:solidFill>
                  <a:schemeClr val="bg1"/>
                </a:solidFill>
                <a:effectLst>
                  <a:outerShdw blurRad="50800" dist="76200" dir="2700000" algn="tl" rotWithShape="0">
                    <a:srgbClr val="000000"/>
                  </a:outerShdw>
                </a:effectLst>
                <a:latin typeface="Arial"/>
                <a:cs typeface="Arial"/>
              </a:rPr>
              <a:t> </a:t>
            </a:r>
            <a:r>
              <a:rPr lang="en-US" sz="2400" b="1" dirty="0" err="1">
                <a:solidFill>
                  <a:schemeClr val="bg1"/>
                </a:solidFill>
                <a:effectLst>
                  <a:outerShdw blurRad="50800" dist="76200" dir="2700000" algn="tl" rotWithShape="0">
                    <a:srgbClr val="000000"/>
                  </a:outerShdw>
                </a:effectLst>
                <a:latin typeface="Arial"/>
                <a:cs typeface="Arial"/>
              </a:rPr>
              <a:t>rằng</a:t>
            </a:r>
            <a:r>
              <a:rPr lang="en-US" sz="2400" b="1" dirty="0" smtClean="0">
                <a:solidFill>
                  <a:schemeClr val="bg1"/>
                </a:solidFill>
                <a:effectLst>
                  <a:outerShdw blurRad="50800" dist="76200" dir="2700000" algn="tl" rotWithShape="0">
                    <a:srgbClr val="000000"/>
                  </a:outerShdw>
                </a:effectLst>
                <a:latin typeface="Arial"/>
                <a:cs typeface="Arial"/>
              </a:rPr>
              <a:t>:'</a:t>
            </a:r>
            <a:r>
              <a:rPr lang="vi-VN" sz="2400" b="1" dirty="0" smtClean="0">
                <a:solidFill>
                  <a:srgbClr val="FFFF00"/>
                </a:solidFill>
                <a:effectLst>
                  <a:outerShdw blurRad="50800" dist="76200" dir="2700000" algn="tl" rotWithShape="0">
                    <a:srgbClr val="000000"/>
                  </a:outerShdw>
                </a:effectLst>
                <a:latin typeface="Arial"/>
                <a:cs typeface="Arial"/>
              </a:rPr>
              <a:t>Chính </a:t>
            </a:r>
            <a:r>
              <a:rPr lang="vi-VN" sz="2400" b="1" dirty="0">
                <a:solidFill>
                  <a:srgbClr val="FFFF00"/>
                </a:solidFill>
                <a:effectLst>
                  <a:outerShdw blurRad="50800" dist="76200" dir="2700000" algn="tl" rotWithShape="0">
                    <a:srgbClr val="000000"/>
                  </a:outerShdw>
                </a:effectLst>
                <a:latin typeface="Arial"/>
                <a:cs typeface="Arial"/>
              </a:rPr>
              <a:t>ta </a:t>
            </a:r>
            <a:r>
              <a:rPr lang="vi-VN" sz="2400" b="1" dirty="0">
                <a:solidFill>
                  <a:schemeClr val="bg1"/>
                </a:solidFill>
                <a:effectLst>
                  <a:outerShdw blurRad="50800" dist="76200" dir="2700000" algn="tl" rotWithShape="0">
                    <a:srgbClr val="000000"/>
                  </a:outerShdw>
                </a:effectLst>
                <a:latin typeface="Arial"/>
                <a:cs typeface="Arial"/>
              </a:rPr>
              <a:t>đây!</a:t>
            </a:r>
            <a:r>
              <a:rPr lang="en-US" sz="2400" b="1" dirty="0" smtClean="0">
                <a:solidFill>
                  <a:srgbClr val="FAFD00"/>
                </a:solidFill>
                <a:effectLst>
                  <a:outerShdw blurRad="50800" dist="76200" dir="2700000" algn="tl" rotWithShape="0">
                    <a:srgbClr val="000000"/>
                  </a:outerShdw>
                </a:effectLst>
                <a:latin typeface="Arial"/>
                <a:ea typeface="MS Gothic" pitchFamily="49" charset="-128"/>
                <a:cs typeface="Arial"/>
              </a:rPr>
              <a:t>'" </a:t>
            </a:r>
            <a:r>
              <a:rPr lang="en-US" sz="2400" b="1" dirty="0">
                <a:solidFill>
                  <a:schemeClr val="bg1"/>
                </a:solidFill>
                <a:effectLst>
                  <a:outerShdw blurRad="50800" dist="76200" dir="2700000" algn="tl" rotWithShape="0">
                    <a:srgbClr val="000000"/>
                  </a:outerShdw>
                </a:effectLst>
                <a:latin typeface="Arial"/>
                <a:ea typeface="MS Gothic" pitchFamily="49" charset="-128"/>
                <a:cs typeface="Arial"/>
              </a:rPr>
              <a:t>(18:5)</a:t>
            </a: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324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3243">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23243">
                                            <p:txEl>
                                              <p:pRg st="2" end="2"/>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3243">
                                            <p:txEl>
                                              <p:pRg st="3" end="3"/>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23243">
                                            <p:txEl>
                                              <p:pRg st="4" end="4"/>
                                            </p:txEl>
                                          </p:spTgt>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23243">
                                            <p:txEl>
                                              <p:pRg st="5" end="5"/>
                                            </p:txEl>
                                          </p:spTgt>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23243">
                                            <p:txEl>
                                              <p:pRg st="6" end="6"/>
                                            </p:txEl>
                                          </p:spTgt>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23243">
                                            <p:txEl>
                                              <p:pRg st="7" end="7"/>
                                            </p:txEl>
                                          </p:spTgt>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23243">
                                            <p:txEl>
                                              <p:pRg st="8" end="8"/>
                                            </p:txEl>
                                          </p:spTgt>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23243">
                                            <p:txEl>
                                              <p:pRg st="9" end="9"/>
                                            </p:txEl>
                                          </p:spTgt>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2324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2324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0706" name="Picture 1" descr="jesus-against-sunset_modified.jpg"/>
          <p:cNvPicPr>
            <a:picLocks noChangeAspect="1"/>
          </p:cNvPicPr>
          <p:nvPr/>
        </p:nvPicPr>
        <p:blipFill>
          <a:blip r:embed="rId3" cstate="print"/>
          <a:srcRect/>
          <a:stretch>
            <a:fillRect/>
          </a:stretch>
        </p:blipFill>
        <p:spPr bwMode="auto">
          <a:xfrm>
            <a:off x="0" y="762000"/>
            <a:ext cx="9323512" cy="6096000"/>
          </a:xfrm>
          <a:prstGeom prst="rect">
            <a:avLst/>
          </a:prstGeom>
          <a:noFill/>
          <a:ln w="9525">
            <a:noFill/>
            <a:miter lim="800000"/>
            <a:headEnd/>
            <a:tailEnd/>
          </a:ln>
        </p:spPr>
      </p:pic>
      <p:sp>
        <p:nvSpPr>
          <p:cNvPr id="3" name="Title 2"/>
          <p:cNvSpPr>
            <a:spLocks noGrp="1"/>
          </p:cNvSpPr>
          <p:nvPr>
            <p:ph type="title" idx="4294967295"/>
          </p:nvPr>
        </p:nvSpPr>
        <p:spPr>
          <a:xfrm>
            <a:off x="1447800" y="0"/>
            <a:ext cx="7696200" cy="944563"/>
          </a:xfrm>
        </p:spPr>
        <p:txBody>
          <a:bodyPr/>
          <a:lstStyle/>
          <a:p>
            <a:pPr eaLnBrk="1" hangingPunct="1">
              <a:defRPr/>
            </a:pPr>
            <a:r>
              <a:rPr lang="ja-JP" altLang="en-US" smtClean="0">
                <a:effectLst>
                  <a:outerShdw blurRad="38100" dist="38100" dir="2700000" algn="tl">
                    <a:srgbClr val="808080"/>
                  </a:outerShdw>
                </a:effectLst>
              </a:rPr>
              <a:t>“</a:t>
            </a:r>
            <a:r>
              <a:rPr lang="en-US" altLang="ja-JP" dirty="0" err="1" smtClean="0">
                <a:effectLst>
                  <a:outerShdw blurRad="38100" dist="38100" dir="2700000" algn="tl">
                    <a:srgbClr val="808080"/>
                  </a:outerShdw>
                </a:effectLst>
              </a:rPr>
              <a:t>Giờ</a:t>
            </a:r>
            <a:r>
              <a:rPr lang="ja-JP" altLang="en-US" smtClean="0">
                <a:effectLst>
                  <a:outerShdw blurRad="38100" dist="38100" dir="2700000" algn="tl">
                    <a:srgbClr val="808080"/>
                  </a:outerShdw>
                </a:effectLst>
              </a:rPr>
              <a:t>”</a:t>
            </a:r>
            <a:r>
              <a:rPr lang="en-US" altLang="ja-JP" dirty="0" smtClean="0">
                <a:effectLst>
                  <a:outerShdw blurRad="38100" dist="38100" dir="2700000" algn="tl">
                    <a:srgbClr val="808080"/>
                  </a:outerShdw>
                </a:effectLst>
              </a:rPr>
              <a:t> </a:t>
            </a:r>
            <a:r>
              <a:rPr lang="en-US" altLang="ja-JP" dirty="0" err="1" smtClean="0">
                <a:effectLst>
                  <a:outerShdw blurRad="38100" dist="38100" dir="2700000" algn="tl">
                    <a:srgbClr val="808080"/>
                  </a:outerShdw>
                </a:effectLst>
              </a:rPr>
              <a:t>trong</a:t>
            </a:r>
            <a:r>
              <a:rPr lang="en-US" altLang="ja-JP" dirty="0" smtClean="0">
                <a:effectLst>
                  <a:outerShdw blurRad="38100" dist="38100" dir="2700000" algn="tl">
                    <a:srgbClr val="808080"/>
                  </a:outerShdw>
                </a:effectLst>
              </a:rPr>
              <a:t> </a:t>
            </a:r>
            <a:r>
              <a:rPr lang="en-US" altLang="ja-JP" dirty="0" err="1" smtClean="0">
                <a:effectLst>
                  <a:outerShdw blurRad="38100" dist="38100" dir="2700000" algn="tl">
                    <a:srgbClr val="808080"/>
                  </a:outerShdw>
                </a:effectLst>
              </a:rPr>
              <a:t>Phúc</a:t>
            </a:r>
            <a:r>
              <a:rPr lang="en-US" altLang="ja-JP" dirty="0" smtClean="0">
                <a:effectLst>
                  <a:outerShdw blurRad="38100" dist="38100" dir="2700000" algn="tl">
                    <a:srgbClr val="808080"/>
                  </a:outerShdw>
                </a:effectLst>
              </a:rPr>
              <a:t> </a:t>
            </a:r>
            <a:r>
              <a:rPr lang="en-US" altLang="ja-JP" dirty="0" err="1" smtClean="0">
                <a:effectLst>
                  <a:outerShdw blurRad="38100" dist="38100" dir="2700000" algn="tl">
                    <a:srgbClr val="808080"/>
                  </a:outerShdw>
                </a:effectLst>
              </a:rPr>
              <a:t>Âm</a:t>
            </a:r>
            <a:r>
              <a:rPr lang="en-US" altLang="ja-JP" dirty="0" smtClean="0">
                <a:effectLst>
                  <a:outerShdw blurRad="38100" dist="38100" dir="2700000" algn="tl">
                    <a:srgbClr val="808080"/>
                  </a:outerShdw>
                </a:effectLst>
              </a:rPr>
              <a:t> </a:t>
            </a:r>
            <a:r>
              <a:rPr lang="en-US" altLang="ja-JP" dirty="0" err="1" smtClean="0">
                <a:effectLst>
                  <a:outerShdw blurRad="38100" dist="38100" dir="2700000" algn="tl">
                    <a:srgbClr val="808080"/>
                  </a:outerShdw>
                </a:effectLst>
              </a:rPr>
              <a:t>Giăng</a:t>
            </a:r>
            <a:endParaRPr lang="en-US" dirty="0" smtClean="0">
              <a:effectLst>
                <a:outerShdw blurRad="38100" dist="38100" dir="2700000" algn="tl">
                  <a:srgbClr val="808080"/>
                </a:outerShdw>
              </a:effectLst>
            </a:endParaRPr>
          </a:p>
        </p:txBody>
      </p:sp>
      <p:sp>
        <p:nvSpPr>
          <p:cNvPr id="4" name="Title 2"/>
          <p:cNvSpPr txBox="1">
            <a:spLocks/>
          </p:cNvSpPr>
          <p:nvPr/>
        </p:nvSpPr>
        <p:spPr bwMode="auto">
          <a:xfrm>
            <a:off x="0" y="990600"/>
            <a:ext cx="9144000" cy="5791200"/>
          </a:xfrm>
          <a:prstGeom prst="rect">
            <a:avLst/>
          </a:prstGeom>
          <a:noFill/>
          <a:ln w="9525">
            <a:noFill/>
            <a:miter lim="800000"/>
            <a:headEnd/>
            <a:tailEnd/>
          </a:ln>
          <a:effectLst/>
        </p:spPr>
        <p:txBody>
          <a:bodyPr lIns="91376" tIns="45688" rIns="91376" bIns="45688" anchor="ctr"/>
          <a:lstStyle/>
          <a:p>
            <a:pPr marL="1078744" indent="-1078744">
              <a:tabLst>
                <a:tab pos="901069" algn="l"/>
              </a:tabLst>
              <a:defRPr/>
            </a:pPr>
            <a:r>
              <a:rPr lang="en-US" b="1" dirty="0" smtClean="0">
                <a:solidFill>
                  <a:srgbClr val="FFFFFF"/>
                </a:solidFill>
                <a:effectLst>
                  <a:outerShdw blurRad="50800" dist="88900" dir="2700000" algn="tl" rotWithShape="0">
                    <a:srgbClr val="000000"/>
                  </a:outerShdw>
                </a:effectLst>
                <a:latin typeface="Arial" pitchFamily="34" charset="0"/>
              </a:rPr>
              <a:t>2:4</a:t>
            </a:r>
            <a:r>
              <a:rPr lang="en-US" b="1" dirty="0">
                <a:solidFill>
                  <a:srgbClr val="FFFFFF"/>
                </a:solidFill>
                <a:effectLst>
                  <a:outerShdw blurRad="50800" dist="88900" dir="2700000" algn="tl" rotWithShape="0">
                    <a:srgbClr val="000000"/>
                  </a:outerShdw>
                </a:effectLst>
                <a:latin typeface="Arial" pitchFamily="34" charset="0"/>
              </a:rPr>
              <a:t>	</a:t>
            </a:r>
            <a:r>
              <a:rPr lang="ja-JP" altLang="en-US" b="1" dirty="0" smtClean="0">
                <a:solidFill>
                  <a:srgbClr val="FFFFFF"/>
                </a:solidFill>
                <a:effectLst>
                  <a:outerShdw blurRad="50800" dist="88900" dir="2700000" algn="tl" rotWithShape="0">
                    <a:srgbClr val="000000"/>
                  </a:outerShdw>
                </a:effectLst>
                <a:latin typeface="Arial" pitchFamily="34" charset="0"/>
              </a:rPr>
              <a:t>“</a:t>
            </a:r>
            <a:r>
              <a:rPr lang="vi-VN" sz="2800" b="1" dirty="0">
                <a:solidFill>
                  <a:srgbClr val="FFFF00"/>
                </a:solidFill>
                <a:effectLst>
                  <a:outerShdw blurRad="50800" dist="88900" dir="2700000" algn="tl" rotWithShape="0">
                    <a:srgbClr val="000000"/>
                  </a:outerShdw>
                </a:effectLst>
              </a:rPr>
              <a:t>Giờ</a:t>
            </a:r>
            <a:r>
              <a:rPr lang="vi-VN" sz="2800" b="1" dirty="0">
                <a:solidFill>
                  <a:schemeClr val="bg1"/>
                </a:solidFill>
                <a:effectLst>
                  <a:outerShdw blurRad="50800" dist="88900" dir="2700000" algn="tl" rotWithShape="0">
                    <a:srgbClr val="000000"/>
                  </a:outerShdw>
                </a:effectLst>
              </a:rPr>
              <a:t> ta chưa đến</a:t>
            </a:r>
            <a:r>
              <a:rPr lang="ja-JP" altLang="en-US" b="1" dirty="0" smtClean="0">
                <a:solidFill>
                  <a:srgbClr val="FFFFFF"/>
                </a:solidFill>
                <a:effectLst>
                  <a:outerShdw blurRad="50800" dist="88900" dir="2700000" algn="tl" rotWithShape="0">
                    <a:srgbClr val="000000"/>
                  </a:outerShdw>
                </a:effectLst>
                <a:latin typeface="Arial" pitchFamily="34" charset="0"/>
              </a:rPr>
              <a:t>”</a:t>
            </a:r>
            <a:endParaRPr lang="en-US" altLang="ja-JP" b="1" dirty="0">
              <a:solidFill>
                <a:srgbClr val="FFFFFF"/>
              </a:solidFill>
              <a:effectLst>
                <a:outerShdw blurRad="50800" dist="88900" dir="2700000" algn="tl" rotWithShape="0">
                  <a:srgbClr val="000000"/>
                </a:outerShdw>
              </a:effectLst>
              <a:latin typeface="Arial" pitchFamily="34" charset="0"/>
            </a:endParaRPr>
          </a:p>
          <a:p>
            <a:pPr marL="1078744" indent="-1078744">
              <a:tabLst>
                <a:tab pos="901069" algn="l"/>
              </a:tabLst>
              <a:defRPr/>
            </a:pPr>
            <a:r>
              <a:rPr lang="en-US" b="1" dirty="0">
                <a:solidFill>
                  <a:srgbClr val="FFFFFF"/>
                </a:solidFill>
                <a:effectLst>
                  <a:outerShdw blurRad="50800" dist="88900" dir="2700000" algn="tl" rotWithShape="0">
                    <a:srgbClr val="000000"/>
                  </a:outerShdw>
                </a:effectLst>
                <a:latin typeface="Arial" pitchFamily="34" charset="0"/>
              </a:rPr>
              <a:t>7:6	</a:t>
            </a:r>
            <a:r>
              <a:rPr lang="ja-JP" altLang="en-US" b="1" dirty="0" smtClean="0">
                <a:solidFill>
                  <a:srgbClr val="FFFFFF"/>
                </a:solidFill>
                <a:effectLst>
                  <a:outerShdw blurRad="50800" dist="88900" dir="2700000" algn="tl" rotWithShape="0">
                    <a:srgbClr val="000000"/>
                  </a:outerShdw>
                </a:effectLst>
                <a:latin typeface="Arial" pitchFamily="34" charset="0"/>
              </a:rPr>
              <a:t>“</a:t>
            </a:r>
            <a:r>
              <a:rPr lang="vi-VN" sz="2800" b="1" dirty="0">
                <a:solidFill>
                  <a:schemeClr val="bg1"/>
                </a:solidFill>
                <a:effectLst>
                  <a:outerShdw blurRad="50800" dist="88900" dir="2700000" algn="tl" rotWithShape="0">
                    <a:srgbClr val="000000"/>
                  </a:outerShdw>
                </a:effectLst>
              </a:rPr>
              <a:t>Thì </a:t>
            </a:r>
            <a:r>
              <a:rPr lang="vi-VN" sz="2800" b="1" dirty="0">
                <a:solidFill>
                  <a:srgbClr val="FFFF00"/>
                </a:solidFill>
                <a:effectLst>
                  <a:outerShdw blurRad="50800" dist="88900" dir="2700000" algn="tl" rotWithShape="0">
                    <a:srgbClr val="000000"/>
                  </a:outerShdw>
                </a:effectLst>
              </a:rPr>
              <a:t>giờ</a:t>
            </a:r>
            <a:r>
              <a:rPr lang="vi-VN" sz="2800" b="1" dirty="0">
                <a:solidFill>
                  <a:schemeClr val="bg1"/>
                </a:solidFill>
                <a:effectLst>
                  <a:outerShdw blurRad="50800" dist="88900" dir="2700000" algn="tl" rotWithShape="0">
                    <a:srgbClr val="000000"/>
                  </a:outerShdw>
                </a:effectLst>
              </a:rPr>
              <a:t> ta chưa đến</a:t>
            </a:r>
            <a:r>
              <a:rPr lang="ja-JP" altLang="en-US" b="1" dirty="0" smtClean="0">
                <a:solidFill>
                  <a:srgbClr val="FFFFFF"/>
                </a:solidFill>
                <a:effectLst>
                  <a:outerShdw blurRad="50800" dist="88900" dir="2700000" algn="tl" rotWithShape="0">
                    <a:srgbClr val="000000"/>
                  </a:outerShdw>
                </a:effectLst>
                <a:latin typeface="Arial" pitchFamily="34" charset="0"/>
              </a:rPr>
              <a:t>”</a:t>
            </a:r>
            <a:endParaRPr lang="en-US" altLang="ja-JP" b="1" dirty="0">
              <a:solidFill>
                <a:srgbClr val="FFFFFF"/>
              </a:solidFill>
              <a:effectLst>
                <a:outerShdw blurRad="50800" dist="88900" dir="2700000" algn="tl" rotWithShape="0">
                  <a:srgbClr val="000000"/>
                </a:outerShdw>
              </a:effectLst>
              <a:latin typeface="Arial" pitchFamily="34" charset="0"/>
            </a:endParaRPr>
          </a:p>
          <a:p>
            <a:pPr marL="1078744" indent="-1078744">
              <a:tabLst>
                <a:tab pos="901069" algn="l"/>
              </a:tabLst>
              <a:defRPr/>
            </a:pPr>
            <a:r>
              <a:rPr lang="en-US" b="1" dirty="0">
                <a:solidFill>
                  <a:srgbClr val="FFFFFF"/>
                </a:solidFill>
                <a:effectLst>
                  <a:outerShdw blurRad="50800" dist="88900" dir="2700000" algn="tl" rotWithShape="0">
                    <a:srgbClr val="000000"/>
                  </a:outerShdw>
                </a:effectLst>
                <a:latin typeface="Arial" pitchFamily="34" charset="0"/>
              </a:rPr>
              <a:t>7:8	</a:t>
            </a:r>
            <a:r>
              <a:rPr lang="ja-JP" altLang="en-US" b="1" dirty="0" smtClean="0">
                <a:solidFill>
                  <a:srgbClr val="FFFFFF"/>
                </a:solidFill>
                <a:effectLst>
                  <a:outerShdw blurRad="50800" dist="88900" dir="2700000" algn="tl" rotWithShape="0">
                    <a:srgbClr val="000000"/>
                  </a:outerShdw>
                </a:effectLst>
                <a:latin typeface="Arial" pitchFamily="34" charset="0"/>
              </a:rPr>
              <a:t>“</a:t>
            </a:r>
            <a:r>
              <a:rPr lang="vi-VN" sz="2800" b="1" dirty="0">
                <a:solidFill>
                  <a:srgbClr val="FFFF00"/>
                </a:solidFill>
                <a:effectLst>
                  <a:outerShdw blurRad="50800" dist="88900" dir="2700000" algn="tl" rotWithShape="0">
                    <a:srgbClr val="000000"/>
                  </a:outerShdw>
                </a:effectLst>
              </a:rPr>
              <a:t>giờ</a:t>
            </a:r>
            <a:r>
              <a:rPr lang="vi-VN" sz="3200" b="1" dirty="0">
                <a:solidFill>
                  <a:srgbClr val="FFFF00"/>
                </a:solidFill>
                <a:effectLst>
                  <a:outerShdw blurRad="50800" dist="88900" dir="2700000" algn="tl" rotWithShape="0">
                    <a:srgbClr val="000000"/>
                  </a:outerShdw>
                </a:effectLst>
              </a:rPr>
              <a:t> </a:t>
            </a:r>
            <a:r>
              <a:rPr lang="vi-VN" sz="2800" b="1" dirty="0">
                <a:solidFill>
                  <a:schemeClr val="bg1"/>
                </a:solidFill>
                <a:effectLst>
                  <a:outerShdw blurRad="50800" dist="88900" dir="2700000" algn="tl" rotWithShape="0">
                    <a:srgbClr val="000000"/>
                  </a:outerShdw>
                </a:effectLst>
              </a:rPr>
              <a:t>ta chưa trọn</a:t>
            </a:r>
            <a:r>
              <a:rPr lang="ja-JP" altLang="en-US" b="1" dirty="0" smtClean="0">
                <a:solidFill>
                  <a:srgbClr val="FFFFFF"/>
                </a:solidFill>
                <a:effectLst>
                  <a:outerShdw blurRad="50800" dist="88900" dir="2700000" algn="tl" rotWithShape="0">
                    <a:srgbClr val="000000"/>
                  </a:outerShdw>
                </a:effectLst>
                <a:latin typeface="Arial" pitchFamily="34" charset="0"/>
              </a:rPr>
              <a:t>”</a:t>
            </a:r>
            <a:endParaRPr lang="en-US" altLang="ja-JP" b="1" dirty="0">
              <a:solidFill>
                <a:srgbClr val="FFFFFF"/>
              </a:solidFill>
              <a:effectLst>
                <a:outerShdw blurRad="50800" dist="88900" dir="2700000" algn="tl" rotWithShape="0">
                  <a:srgbClr val="000000"/>
                </a:outerShdw>
              </a:effectLst>
              <a:latin typeface="Arial" pitchFamily="34" charset="0"/>
            </a:endParaRPr>
          </a:p>
          <a:p>
            <a:pPr marL="1078744" indent="-1078744">
              <a:tabLst>
                <a:tab pos="901069" algn="l"/>
              </a:tabLst>
              <a:defRPr/>
            </a:pPr>
            <a:r>
              <a:rPr lang="en-US" b="1" dirty="0">
                <a:solidFill>
                  <a:srgbClr val="FFFFFF"/>
                </a:solidFill>
                <a:effectLst>
                  <a:outerShdw blurRad="50800" dist="88900" dir="2700000" algn="tl" rotWithShape="0">
                    <a:srgbClr val="000000"/>
                  </a:outerShdw>
                </a:effectLst>
                <a:latin typeface="Arial" pitchFamily="34" charset="0"/>
              </a:rPr>
              <a:t>7:30	</a:t>
            </a:r>
            <a:r>
              <a:rPr lang="ja-JP" altLang="en-US" b="1" dirty="0" smtClean="0">
                <a:solidFill>
                  <a:srgbClr val="FFFFFF"/>
                </a:solidFill>
                <a:effectLst>
                  <a:outerShdw blurRad="50800" dist="88900" dir="2700000" algn="tl" rotWithShape="0">
                    <a:srgbClr val="000000"/>
                  </a:outerShdw>
                </a:effectLst>
                <a:latin typeface="Arial" pitchFamily="34" charset="0"/>
              </a:rPr>
              <a:t>“</a:t>
            </a:r>
            <a:r>
              <a:rPr lang="vi-VN" sz="2800" b="1" dirty="0">
                <a:solidFill>
                  <a:srgbClr val="FFFF00"/>
                </a:solidFill>
                <a:effectLst>
                  <a:outerShdw blurRad="50800" dist="88900" dir="2700000" algn="tl" rotWithShape="0">
                    <a:srgbClr val="000000"/>
                  </a:outerShdw>
                </a:effectLst>
              </a:rPr>
              <a:t>giờ</a:t>
            </a:r>
            <a:r>
              <a:rPr lang="vi-VN" sz="2800" b="1" dirty="0">
                <a:solidFill>
                  <a:schemeClr val="bg1"/>
                </a:solidFill>
                <a:effectLst>
                  <a:outerShdw blurRad="50800" dist="88900" dir="2700000" algn="tl" rotWithShape="0">
                    <a:srgbClr val="000000"/>
                  </a:outerShdw>
                </a:effectLst>
              </a:rPr>
              <a:t> Ngài chưa đến</a:t>
            </a:r>
            <a:r>
              <a:rPr lang="ja-JP" altLang="en-US" b="1" dirty="0" smtClean="0">
                <a:solidFill>
                  <a:srgbClr val="FFFFFF"/>
                </a:solidFill>
                <a:effectLst>
                  <a:outerShdw blurRad="50800" dist="88900" dir="2700000" algn="tl" rotWithShape="0">
                    <a:srgbClr val="000000"/>
                  </a:outerShdw>
                </a:effectLst>
                <a:latin typeface="Arial" pitchFamily="34" charset="0"/>
              </a:rPr>
              <a:t>”</a:t>
            </a:r>
            <a:endParaRPr lang="en-US" altLang="ja-JP" b="1" dirty="0">
              <a:solidFill>
                <a:srgbClr val="FFFFFF"/>
              </a:solidFill>
              <a:effectLst>
                <a:outerShdw blurRad="50800" dist="88900" dir="2700000" algn="tl" rotWithShape="0">
                  <a:srgbClr val="000000"/>
                </a:outerShdw>
              </a:effectLst>
              <a:latin typeface="Arial" pitchFamily="34" charset="0"/>
            </a:endParaRPr>
          </a:p>
          <a:p>
            <a:pPr marL="1078744" indent="-1078744">
              <a:tabLst>
                <a:tab pos="901069" algn="l"/>
              </a:tabLst>
              <a:defRPr/>
            </a:pPr>
            <a:r>
              <a:rPr lang="en-US" b="1" dirty="0">
                <a:solidFill>
                  <a:srgbClr val="FFFFFF"/>
                </a:solidFill>
                <a:effectLst>
                  <a:outerShdw blurRad="50800" dist="88900" dir="2700000" algn="tl" rotWithShape="0">
                    <a:srgbClr val="000000"/>
                  </a:outerShdw>
                </a:effectLst>
                <a:latin typeface="Arial" pitchFamily="34" charset="0"/>
              </a:rPr>
              <a:t>8:20	</a:t>
            </a:r>
            <a:r>
              <a:rPr lang="ja-JP" altLang="en-US" b="1" dirty="0" smtClean="0">
                <a:solidFill>
                  <a:srgbClr val="FFFFFF"/>
                </a:solidFill>
                <a:effectLst>
                  <a:outerShdw blurRad="50800" dist="88900" dir="2700000" algn="tl" rotWithShape="0">
                    <a:srgbClr val="000000"/>
                  </a:outerShdw>
                </a:effectLst>
                <a:latin typeface="Arial" pitchFamily="34" charset="0"/>
              </a:rPr>
              <a:t>“</a:t>
            </a:r>
            <a:r>
              <a:rPr lang="vi-VN" sz="2800" b="1" dirty="0">
                <a:solidFill>
                  <a:srgbClr val="FFFF00"/>
                </a:solidFill>
                <a:effectLst>
                  <a:outerShdw blurRad="50800" dist="88900" dir="2700000" algn="tl" rotWithShape="0">
                    <a:srgbClr val="000000"/>
                  </a:outerShdw>
                </a:effectLst>
              </a:rPr>
              <a:t>giờ</a:t>
            </a:r>
            <a:r>
              <a:rPr lang="vi-VN" sz="2800" b="1" dirty="0">
                <a:solidFill>
                  <a:schemeClr val="bg1"/>
                </a:solidFill>
                <a:effectLst>
                  <a:outerShdw blurRad="50800" dist="88900" dir="2700000" algn="tl" rotWithShape="0">
                    <a:srgbClr val="000000"/>
                  </a:outerShdw>
                </a:effectLst>
              </a:rPr>
              <a:t> Ngài chưa đến</a:t>
            </a:r>
            <a:r>
              <a:rPr lang="vi-VN" b="1" dirty="0" smtClean="0">
                <a:effectLst>
                  <a:outerShdw blurRad="50800" dist="88900" dir="2700000" algn="tl" rotWithShape="0">
                    <a:srgbClr val="000000"/>
                  </a:outerShdw>
                </a:effectLst>
              </a:rPr>
              <a:t>.</a:t>
            </a:r>
            <a:r>
              <a:rPr lang="ja-JP" altLang="en-US" b="1" dirty="0" smtClean="0">
                <a:solidFill>
                  <a:srgbClr val="FFFFFF"/>
                </a:solidFill>
                <a:effectLst>
                  <a:outerShdw blurRad="50800" dist="88900" dir="2700000" algn="tl" rotWithShape="0">
                    <a:srgbClr val="000000"/>
                  </a:outerShdw>
                </a:effectLst>
                <a:latin typeface="Arial" pitchFamily="34" charset="0"/>
              </a:rPr>
              <a:t>”</a:t>
            </a:r>
            <a:endParaRPr lang="en-US" altLang="ja-JP" b="1" dirty="0">
              <a:solidFill>
                <a:srgbClr val="FFFFFF"/>
              </a:solidFill>
              <a:effectLst>
                <a:outerShdw blurRad="50800" dist="88900" dir="2700000" algn="tl" rotWithShape="0">
                  <a:srgbClr val="000000"/>
                </a:outerShdw>
              </a:effectLst>
              <a:latin typeface="Arial" pitchFamily="34" charset="0"/>
            </a:endParaRPr>
          </a:p>
          <a:p>
            <a:pPr marL="1078744" indent="-1078744">
              <a:tabLst>
                <a:tab pos="901069" algn="l"/>
              </a:tabLst>
              <a:defRPr/>
            </a:pPr>
            <a:r>
              <a:rPr lang="en-US" b="1" dirty="0">
                <a:solidFill>
                  <a:srgbClr val="FFFFFF"/>
                </a:solidFill>
                <a:effectLst>
                  <a:outerShdw blurRad="50800" dist="88900" dir="2700000" algn="tl" rotWithShape="0">
                    <a:srgbClr val="000000"/>
                  </a:outerShdw>
                </a:effectLst>
                <a:latin typeface="Arial" pitchFamily="34" charset="0"/>
              </a:rPr>
              <a:t>12:23	</a:t>
            </a:r>
            <a:r>
              <a:rPr lang="ja-JP" altLang="en-US" b="1" dirty="0" smtClean="0">
                <a:solidFill>
                  <a:srgbClr val="FFFFFF"/>
                </a:solidFill>
                <a:effectLst>
                  <a:outerShdw blurRad="50800" dist="88900" dir="2700000" algn="tl" rotWithShape="0">
                    <a:srgbClr val="000000"/>
                  </a:outerShdw>
                </a:effectLst>
                <a:latin typeface="Arial" pitchFamily="34" charset="0"/>
              </a:rPr>
              <a:t>“</a:t>
            </a:r>
            <a:r>
              <a:rPr lang="vi-VN" sz="2800" b="1" dirty="0">
                <a:solidFill>
                  <a:srgbClr val="FFFF00"/>
                </a:solidFill>
                <a:effectLst>
                  <a:outerShdw blurRad="50800" dist="88900" dir="2700000" algn="tl" rotWithShape="0">
                    <a:srgbClr val="000000"/>
                  </a:outerShdw>
                </a:effectLst>
              </a:rPr>
              <a:t>Giờ</a:t>
            </a:r>
            <a:r>
              <a:rPr lang="vi-VN" sz="2800" b="1" dirty="0">
                <a:solidFill>
                  <a:schemeClr val="bg1"/>
                </a:solidFill>
                <a:effectLst>
                  <a:outerShdw blurRad="50800" dist="88900" dir="2700000" algn="tl" rotWithShape="0">
                    <a:srgbClr val="000000"/>
                  </a:outerShdw>
                </a:effectLst>
              </a:rPr>
              <a:t> đã đến, khi Con Người sẽ được vinh hiển</a:t>
            </a:r>
            <a:r>
              <a:rPr lang="vi-VN" b="1" dirty="0">
                <a:effectLst>
                  <a:outerShdw blurRad="50800" dist="88900" dir="2700000" algn="tl" rotWithShape="0">
                    <a:srgbClr val="000000"/>
                  </a:outerShdw>
                </a:effectLst>
              </a:rPr>
              <a:t>.</a:t>
            </a:r>
            <a:r>
              <a:rPr lang="ja-JP" altLang="en-US" b="1" dirty="0" smtClean="0">
                <a:solidFill>
                  <a:srgbClr val="FFFFFF"/>
                </a:solidFill>
                <a:effectLst>
                  <a:outerShdw blurRad="50800" dist="88900" dir="2700000" algn="tl" rotWithShape="0">
                    <a:srgbClr val="000000"/>
                  </a:outerShdw>
                </a:effectLst>
                <a:latin typeface="Arial" pitchFamily="34" charset="0"/>
              </a:rPr>
              <a:t>”</a:t>
            </a:r>
            <a:endParaRPr lang="en-US" altLang="ja-JP" b="1" dirty="0">
              <a:solidFill>
                <a:srgbClr val="FFFFFF"/>
              </a:solidFill>
              <a:effectLst>
                <a:outerShdw blurRad="50800" dist="88900" dir="2700000" algn="tl" rotWithShape="0">
                  <a:srgbClr val="000000"/>
                </a:outerShdw>
              </a:effectLst>
              <a:latin typeface="Arial" pitchFamily="34" charset="0"/>
            </a:endParaRPr>
          </a:p>
          <a:p>
            <a:pPr marL="1078744" indent="-1078744">
              <a:tabLst>
                <a:tab pos="901069" algn="l"/>
              </a:tabLst>
              <a:defRPr/>
            </a:pPr>
            <a:r>
              <a:rPr lang="en-US" b="1" dirty="0">
                <a:solidFill>
                  <a:srgbClr val="FFFFFF"/>
                </a:solidFill>
                <a:effectLst>
                  <a:outerShdw blurRad="50800" dist="88900" dir="2700000" algn="tl" rotWithShape="0">
                    <a:srgbClr val="000000"/>
                  </a:outerShdw>
                </a:effectLst>
                <a:latin typeface="Arial" pitchFamily="34" charset="0"/>
              </a:rPr>
              <a:t>12:27	</a:t>
            </a:r>
            <a:r>
              <a:rPr lang="ja-JP" altLang="en-US" b="1" dirty="0" smtClean="0">
                <a:solidFill>
                  <a:srgbClr val="FFFFFF"/>
                </a:solidFill>
                <a:effectLst>
                  <a:outerShdw blurRad="50800" dist="88900" dir="2700000" algn="tl" rotWithShape="0">
                    <a:srgbClr val="000000"/>
                  </a:outerShdw>
                </a:effectLst>
                <a:latin typeface="Arial" pitchFamily="34" charset="0"/>
              </a:rPr>
              <a:t>“</a:t>
            </a:r>
            <a:r>
              <a:rPr lang="en-US" sz="2800" b="1" dirty="0" err="1">
                <a:solidFill>
                  <a:schemeClr val="bg1"/>
                </a:solidFill>
                <a:effectLst>
                  <a:outerShdw blurRad="50800" dist="88900" dir="2700000" algn="tl" rotWithShape="0">
                    <a:srgbClr val="000000"/>
                  </a:outerShdw>
                </a:effectLst>
              </a:rPr>
              <a:t>Lạy</a:t>
            </a:r>
            <a:r>
              <a:rPr lang="en-US" sz="2800" b="1" dirty="0">
                <a:solidFill>
                  <a:schemeClr val="bg1"/>
                </a:solidFill>
                <a:effectLst>
                  <a:outerShdw blurRad="50800" dist="88900" dir="2700000" algn="tl" rotWithShape="0">
                    <a:srgbClr val="000000"/>
                  </a:outerShdw>
                </a:effectLst>
              </a:rPr>
              <a:t> Cha, </a:t>
            </a:r>
            <a:r>
              <a:rPr lang="en-US" sz="2800" b="1" dirty="0" err="1">
                <a:solidFill>
                  <a:schemeClr val="bg1"/>
                </a:solidFill>
                <a:effectLst>
                  <a:outerShdw blurRad="50800" dist="88900" dir="2700000" algn="tl" rotWithShape="0">
                    <a:srgbClr val="000000"/>
                  </a:outerShdw>
                </a:effectLst>
              </a:rPr>
              <a:t>xin</a:t>
            </a:r>
            <a:r>
              <a:rPr lang="en-US" sz="2800" b="1" dirty="0">
                <a:solidFill>
                  <a:schemeClr val="bg1"/>
                </a:solidFill>
                <a:effectLst>
                  <a:outerShdw blurRad="50800" dist="88900" dir="2700000" algn="tl" rotWithShape="0">
                    <a:srgbClr val="000000"/>
                  </a:outerShdw>
                </a:effectLst>
              </a:rPr>
              <a:t> </a:t>
            </a:r>
            <a:r>
              <a:rPr lang="en-US" sz="2800" b="1" dirty="0" err="1">
                <a:solidFill>
                  <a:schemeClr val="bg1"/>
                </a:solidFill>
                <a:effectLst>
                  <a:outerShdw blurRad="50800" dist="88900" dir="2700000" algn="tl" rotWithShape="0">
                    <a:srgbClr val="000000"/>
                  </a:outerShdw>
                </a:effectLst>
              </a:rPr>
              <a:t>cứu</a:t>
            </a:r>
            <a:r>
              <a:rPr lang="en-US" sz="2800" b="1" dirty="0">
                <a:solidFill>
                  <a:schemeClr val="bg1"/>
                </a:solidFill>
                <a:effectLst>
                  <a:outerShdw blurRad="50800" dist="88900" dir="2700000" algn="tl" rotWithShape="0">
                    <a:srgbClr val="000000"/>
                  </a:outerShdw>
                </a:effectLst>
              </a:rPr>
              <a:t> Con </a:t>
            </a:r>
            <a:r>
              <a:rPr lang="en-US" sz="2800" b="1" dirty="0" err="1">
                <a:solidFill>
                  <a:schemeClr val="bg1"/>
                </a:solidFill>
                <a:effectLst>
                  <a:outerShdw blurRad="50800" dist="88900" dir="2700000" algn="tl" rotWithShape="0">
                    <a:srgbClr val="000000"/>
                  </a:outerShdw>
                </a:effectLst>
              </a:rPr>
              <a:t>khỏi</a:t>
            </a:r>
            <a:r>
              <a:rPr lang="en-US" sz="2800" b="1" dirty="0">
                <a:solidFill>
                  <a:schemeClr val="bg1"/>
                </a:solidFill>
                <a:effectLst>
                  <a:outerShdw blurRad="50800" dist="88900" dir="2700000" algn="tl" rotWithShape="0">
                    <a:srgbClr val="000000"/>
                  </a:outerShdw>
                </a:effectLst>
              </a:rPr>
              <a:t> </a:t>
            </a:r>
            <a:r>
              <a:rPr lang="en-US" sz="2800" b="1" dirty="0" err="1">
                <a:solidFill>
                  <a:srgbClr val="FFFF00"/>
                </a:solidFill>
                <a:effectLst>
                  <a:outerShdw blurRad="50800" dist="88900" dir="2700000" algn="tl" rotWithShape="0">
                    <a:srgbClr val="000000"/>
                  </a:outerShdw>
                </a:effectLst>
              </a:rPr>
              <a:t>giờ</a:t>
            </a:r>
            <a:r>
              <a:rPr lang="en-US" sz="2800" b="1" dirty="0">
                <a:solidFill>
                  <a:schemeClr val="bg1"/>
                </a:solidFill>
                <a:effectLst>
                  <a:outerShdw blurRad="50800" dist="88900" dir="2700000" algn="tl" rotWithShape="0">
                    <a:srgbClr val="000000"/>
                  </a:outerShdw>
                </a:effectLst>
              </a:rPr>
              <a:t> </a:t>
            </a:r>
            <a:r>
              <a:rPr lang="en-US" sz="2800" b="1" dirty="0" err="1">
                <a:solidFill>
                  <a:schemeClr val="bg1"/>
                </a:solidFill>
                <a:effectLst>
                  <a:outerShdw blurRad="50800" dist="88900" dir="2700000" algn="tl" rotWithShape="0">
                    <a:srgbClr val="000000"/>
                  </a:outerShdw>
                </a:effectLst>
              </a:rPr>
              <a:t>nầy</a:t>
            </a:r>
            <a:r>
              <a:rPr lang="vi-VN" sz="2800" b="1" dirty="0">
                <a:solidFill>
                  <a:schemeClr val="bg1"/>
                </a:solidFill>
                <a:effectLst>
                  <a:outerShdw blurRad="50800" dist="88900" dir="2700000" algn="tl" rotWithShape="0">
                    <a:srgbClr val="000000"/>
                  </a:outerShdw>
                </a:effectLst>
              </a:rPr>
              <a:t> ! Nhưng ấy cũng vì sự đó mà Con đến </a:t>
            </a:r>
            <a:r>
              <a:rPr lang="vi-VN" sz="2800" b="1" dirty="0">
                <a:solidFill>
                  <a:srgbClr val="FFFF00"/>
                </a:solidFill>
                <a:effectLst>
                  <a:outerShdw blurRad="50800" dist="88900" dir="2700000" algn="tl" rotWithShape="0">
                    <a:srgbClr val="000000"/>
                  </a:outerShdw>
                </a:effectLst>
              </a:rPr>
              <a:t>giờ</a:t>
            </a:r>
            <a:r>
              <a:rPr lang="vi-VN" sz="2800" b="1" dirty="0">
                <a:solidFill>
                  <a:schemeClr val="bg1"/>
                </a:solidFill>
                <a:effectLst>
                  <a:outerShdw blurRad="50800" dist="88900" dir="2700000" algn="tl" rotWithShape="0">
                    <a:srgbClr val="000000"/>
                  </a:outerShdw>
                </a:effectLst>
              </a:rPr>
              <a:t> nầy!</a:t>
            </a:r>
            <a:r>
              <a:rPr lang="ja-JP" altLang="en-US" b="1" dirty="0" smtClean="0">
                <a:solidFill>
                  <a:srgbClr val="FFFFFF"/>
                </a:solidFill>
                <a:effectLst>
                  <a:outerShdw blurRad="50800" dist="88900" dir="2700000" algn="tl" rotWithShape="0">
                    <a:srgbClr val="000000"/>
                  </a:outerShdw>
                </a:effectLst>
                <a:latin typeface="Arial" pitchFamily="34" charset="0"/>
              </a:rPr>
              <a:t>”</a:t>
            </a:r>
            <a:endParaRPr lang="en-US" altLang="ja-JP" b="1" dirty="0">
              <a:solidFill>
                <a:srgbClr val="FFFFFF"/>
              </a:solidFill>
              <a:effectLst>
                <a:outerShdw blurRad="50800" dist="88900" dir="2700000" algn="tl" rotWithShape="0">
                  <a:srgbClr val="000000"/>
                </a:outerShdw>
              </a:effectLst>
              <a:latin typeface="Arial" pitchFamily="34" charset="0"/>
            </a:endParaRPr>
          </a:p>
          <a:p>
            <a:pPr marL="1078744" indent="-1078744">
              <a:tabLst>
                <a:tab pos="901069" algn="l"/>
              </a:tabLst>
              <a:defRPr/>
            </a:pPr>
            <a:r>
              <a:rPr lang="en-US" b="1" dirty="0">
                <a:solidFill>
                  <a:srgbClr val="FFFFFF"/>
                </a:solidFill>
                <a:effectLst>
                  <a:outerShdw blurRad="50800" dist="88900" dir="2700000" algn="tl" rotWithShape="0">
                    <a:srgbClr val="000000"/>
                  </a:outerShdw>
                </a:effectLst>
                <a:latin typeface="Arial" pitchFamily="34" charset="0"/>
              </a:rPr>
              <a:t>13:1	</a:t>
            </a:r>
            <a:r>
              <a:rPr lang="ja-JP" altLang="en-US" b="1" dirty="0" smtClean="0">
                <a:solidFill>
                  <a:srgbClr val="FFFFFF"/>
                </a:solidFill>
                <a:effectLst>
                  <a:outerShdw blurRad="50800" dist="88900" dir="2700000" algn="tl" rotWithShape="0">
                    <a:srgbClr val="000000"/>
                  </a:outerShdw>
                </a:effectLst>
                <a:latin typeface="Arial" pitchFamily="34" charset="0"/>
              </a:rPr>
              <a:t>“</a:t>
            </a:r>
            <a:r>
              <a:rPr lang="vi-VN" sz="2800" b="1" dirty="0">
                <a:solidFill>
                  <a:schemeClr val="bg1"/>
                </a:solidFill>
                <a:effectLst>
                  <a:outerShdw blurRad="50800" dist="88900" dir="2700000" algn="tl" rotWithShape="0">
                    <a:srgbClr val="000000"/>
                  </a:outerShdw>
                </a:effectLst>
              </a:rPr>
              <a:t>Trước ngày lễ Vượt Qua, Đức Chúa Jêsus biết </a:t>
            </a:r>
            <a:r>
              <a:rPr lang="vi-VN" sz="2800" b="1" dirty="0">
                <a:solidFill>
                  <a:srgbClr val="FFFF00"/>
                </a:solidFill>
                <a:effectLst>
                  <a:outerShdw blurRad="50800" dist="88900" dir="2700000" algn="tl" rotWithShape="0">
                    <a:srgbClr val="000000"/>
                  </a:outerShdw>
                </a:effectLst>
              </a:rPr>
              <a:t>giờ</a:t>
            </a:r>
            <a:r>
              <a:rPr lang="vi-VN" sz="2800" b="1" dirty="0">
                <a:solidFill>
                  <a:schemeClr val="bg1"/>
                </a:solidFill>
                <a:effectLst>
                  <a:outerShdw blurRad="50800" dist="88900" dir="2700000" algn="tl" rotWithShape="0">
                    <a:srgbClr val="000000"/>
                  </a:outerShdw>
                </a:effectLst>
              </a:rPr>
              <a:t> mình phải lìa thế gian đặng trở về cùng Đức Chúa Cha đến rồi</a:t>
            </a:r>
            <a:r>
              <a:rPr lang="en-US" altLang="ja-JP" b="1" dirty="0" smtClean="0">
                <a:solidFill>
                  <a:srgbClr val="FFFFFF"/>
                </a:solidFill>
                <a:effectLst>
                  <a:outerShdw blurRad="50800" dist="88900" dir="2700000" algn="tl" rotWithShape="0">
                    <a:srgbClr val="000000"/>
                  </a:outerShdw>
                </a:effectLst>
                <a:latin typeface="Arial" pitchFamily="34" charset="0"/>
              </a:rPr>
              <a:t>...</a:t>
            </a:r>
            <a:r>
              <a:rPr lang="ja-JP" altLang="en-US" b="1" dirty="0">
                <a:solidFill>
                  <a:srgbClr val="FFFFFF"/>
                </a:solidFill>
                <a:effectLst>
                  <a:outerShdw blurRad="50800" dist="88900" dir="2700000" algn="tl" rotWithShape="0">
                    <a:srgbClr val="000000"/>
                  </a:outerShdw>
                </a:effectLst>
                <a:latin typeface="Arial" pitchFamily="34" charset="0"/>
              </a:rPr>
              <a:t>”</a:t>
            </a:r>
            <a:endParaRPr lang="en-US" altLang="ja-JP" b="1" dirty="0">
              <a:solidFill>
                <a:srgbClr val="FFFFFF"/>
              </a:solidFill>
              <a:effectLst>
                <a:outerShdw blurRad="50800" dist="88900" dir="2700000" algn="tl" rotWithShape="0">
                  <a:srgbClr val="000000"/>
                </a:outerShdw>
              </a:effectLst>
              <a:latin typeface="Arial" pitchFamily="34" charset="0"/>
            </a:endParaRPr>
          </a:p>
          <a:p>
            <a:pPr marL="1078744" indent="-1078744">
              <a:tabLst>
                <a:tab pos="901069" algn="l"/>
              </a:tabLst>
              <a:defRPr/>
            </a:pPr>
            <a:r>
              <a:rPr lang="en-US" b="1" dirty="0">
                <a:solidFill>
                  <a:srgbClr val="FFFFFF"/>
                </a:solidFill>
                <a:effectLst>
                  <a:outerShdw blurRad="50800" dist="88900" dir="2700000" algn="tl" rotWithShape="0">
                    <a:srgbClr val="000000"/>
                  </a:outerShdw>
                </a:effectLst>
                <a:latin typeface="Arial" pitchFamily="34" charset="0"/>
              </a:rPr>
              <a:t>17:1	</a:t>
            </a:r>
            <a:r>
              <a:rPr lang="ja-JP" altLang="en-US" b="1" dirty="0" smtClean="0">
                <a:solidFill>
                  <a:srgbClr val="FFFFFF"/>
                </a:solidFill>
                <a:effectLst>
                  <a:outerShdw blurRad="50800" dist="88900" dir="2700000" algn="tl" rotWithShape="0">
                    <a:srgbClr val="000000"/>
                  </a:outerShdw>
                </a:effectLst>
                <a:latin typeface="Arial" pitchFamily="34" charset="0"/>
              </a:rPr>
              <a:t>“</a:t>
            </a:r>
            <a:r>
              <a:rPr lang="vi-VN" sz="2800" b="1" dirty="0">
                <a:solidFill>
                  <a:schemeClr val="bg1"/>
                </a:solidFill>
                <a:effectLst>
                  <a:outerShdw blurRad="50800" dist="88900" dir="2700000" algn="tl" rotWithShape="0">
                    <a:srgbClr val="000000"/>
                  </a:outerShdw>
                </a:effectLst>
              </a:rPr>
              <a:t>Thưa Cha, </a:t>
            </a:r>
            <a:r>
              <a:rPr lang="vi-VN" sz="2800" b="1" dirty="0">
                <a:solidFill>
                  <a:srgbClr val="FFFF00"/>
                </a:solidFill>
                <a:effectLst>
                  <a:outerShdw blurRad="50800" dist="88900" dir="2700000" algn="tl" rotWithShape="0">
                    <a:srgbClr val="000000"/>
                  </a:outerShdw>
                </a:effectLst>
              </a:rPr>
              <a:t>giờ</a:t>
            </a:r>
            <a:r>
              <a:rPr lang="vi-VN" sz="2800" b="1" dirty="0">
                <a:solidFill>
                  <a:schemeClr val="bg1"/>
                </a:solidFill>
                <a:effectLst>
                  <a:outerShdw blurRad="50800" dist="88900" dir="2700000" algn="tl" rotWithShape="0">
                    <a:srgbClr val="000000"/>
                  </a:outerShdw>
                </a:effectLst>
              </a:rPr>
              <a:t> đã đến; xin làm vinh hiển Con, hầu cho Con cũng làm vinh hiển Cha</a:t>
            </a:r>
            <a:r>
              <a:rPr lang="en-US" sz="2800" b="1" dirty="0">
                <a:solidFill>
                  <a:schemeClr val="bg1"/>
                </a:solidFill>
                <a:effectLst>
                  <a:outerShdw blurRad="50800" dist="88900" dir="2700000" algn="tl" rotWithShape="0">
                    <a:srgbClr val="000000"/>
                  </a:outerShdw>
                </a:effectLst>
              </a:rPr>
              <a:t>,</a:t>
            </a:r>
            <a:r>
              <a:rPr lang="ja-JP" altLang="en-US" b="1" dirty="0" smtClean="0">
                <a:solidFill>
                  <a:srgbClr val="FFFFFF"/>
                </a:solidFill>
                <a:effectLst>
                  <a:outerShdw blurRad="50800" dist="88900" dir="2700000" algn="tl" rotWithShape="0">
                    <a:srgbClr val="000000"/>
                  </a:outerShdw>
                </a:effectLst>
                <a:latin typeface="Arial" pitchFamily="34" charset="0"/>
              </a:rPr>
              <a:t>”</a:t>
            </a:r>
            <a:endParaRPr lang="en-US" b="1" dirty="0">
              <a:solidFill>
                <a:srgbClr val="FFFFFF"/>
              </a:solidFill>
              <a:effectLst>
                <a:outerShdw blurRad="50800" dist="88900" dir="2700000" algn="tl" rotWithShape="0">
                  <a:srgbClr val="000000"/>
                </a:outerShdw>
              </a:effectLst>
              <a:latin typeface="Arial" pitchFamily="34" charset="0"/>
            </a:endParaRPr>
          </a:p>
        </p:txBody>
      </p:sp>
      <p:pic>
        <p:nvPicPr>
          <p:cNvPr id="200709" name="Picture 4" descr="hourglass.jpg"/>
          <p:cNvPicPr>
            <a:picLocks noChangeAspect="1"/>
          </p:cNvPicPr>
          <p:nvPr/>
        </p:nvPicPr>
        <p:blipFill>
          <a:blip r:embed="rId4" cstate="print"/>
          <a:srcRect/>
          <a:stretch>
            <a:fillRect/>
          </a:stretch>
        </p:blipFill>
        <p:spPr bwMode="auto">
          <a:xfrm>
            <a:off x="0" y="0"/>
            <a:ext cx="1066800" cy="1066800"/>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62" name="Rectangle 11"/>
          <p:cNvSpPr>
            <a:spLocks noChangeArrowheads="1"/>
          </p:cNvSpPr>
          <p:nvPr/>
        </p:nvSpPr>
        <p:spPr bwMode="auto">
          <a:xfrm>
            <a:off x="0" y="0"/>
            <a:ext cx="9144000" cy="6858000"/>
          </a:xfrm>
          <a:prstGeom prst="rect">
            <a:avLst/>
          </a:prstGeom>
          <a:blipFill dpi="0" rotWithShape="1">
            <a:blip r:embed="rId4" cstate="print"/>
            <a:srcRect/>
            <a:tile tx="0" ty="0" sx="100000" sy="100000" flip="none" algn="tl"/>
          </a:blipFill>
          <a:ln w="9525">
            <a:solidFill>
              <a:schemeClr val="tx1"/>
            </a:solidFill>
            <a:round/>
            <a:headEnd/>
            <a:tailEnd/>
          </a:ln>
        </p:spPr>
        <p:txBody>
          <a:bodyPr lIns="91376" tIns="45688" rIns="91376" bIns="45688"/>
          <a:lstStyle/>
          <a:p>
            <a:pPr defTabSz="456880" eaLnBrk="0" hangingPunct="0">
              <a:lnSpc>
                <a:spcPct val="93000"/>
              </a:lnSpc>
              <a:buClr>
                <a:srgbClr val="000000"/>
              </a:buClr>
              <a:buSzPct val="100000"/>
            </a:pPr>
            <a:endParaRPr lang="en-US">
              <a:solidFill>
                <a:srgbClr val="FFFFFF"/>
              </a:solidFill>
              <a:latin typeface="Arial" pitchFamily="34" charset="0"/>
              <a:ea typeface="MS Gothic" pitchFamily="49" charset="-128"/>
            </a:endParaRPr>
          </a:p>
        </p:txBody>
      </p:sp>
      <p:sp>
        <p:nvSpPr>
          <p:cNvPr id="194563" name="Rounded Rectangle 34"/>
          <p:cNvSpPr>
            <a:spLocks noChangeArrowheads="1"/>
          </p:cNvSpPr>
          <p:nvPr/>
        </p:nvSpPr>
        <p:spPr bwMode="auto">
          <a:xfrm>
            <a:off x="6" y="76200"/>
            <a:ext cx="9109075" cy="1447800"/>
          </a:xfrm>
          <a:prstGeom prst="roundRect">
            <a:avLst>
              <a:gd name="adj" fmla="val 16667"/>
            </a:avLst>
          </a:prstGeom>
          <a:solidFill>
            <a:schemeClr val="tx2"/>
          </a:solidFill>
          <a:ln w="9525">
            <a:solidFill>
              <a:srgbClr val="FFFFFF"/>
            </a:solidFill>
            <a:round/>
            <a:headEnd/>
            <a:tailEnd/>
          </a:ln>
        </p:spPr>
        <p:txBody>
          <a:bodyPr lIns="91376" tIns="45688" rIns="91376" bIns="45688"/>
          <a:lstStyle/>
          <a:p>
            <a:pPr defTabSz="456880" eaLnBrk="0" hangingPunct="0">
              <a:lnSpc>
                <a:spcPct val="93000"/>
              </a:lnSpc>
              <a:buClr>
                <a:srgbClr val="000000"/>
              </a:buClr>
              <a:buSzPct val="100000"/>
            </a:pPr>
            <a:endParaRPr lang="en-US">
              <a:solidFill>
                <a:srgbClr val="FFFFFF"/>
              </a:solidFill>
              <a:latin typeface="Arial" pitchFamily="34" charset="0"/>
              <a:ea typeface="MS Gothic" pitchFamily="49" charset="-128"/>
            </a:endParaRPr>
          </a:p>
        </p:txBody>
      </p:sp>
      <p:sp>
        <p:nvSpPr>
          <p:cNvPr id="102404" name="Rectangle 8"/>
          <p:cNvSpPr>
            <a:spLocks noGrp="1" noChangeArrowheads="1"/>
          </p:cNvSpPr>
          <p:nvPr>
            <p:ph type="title"/>
          </p:nvPr>
        </p:nvSpPr>
        <p:spPr>
          <a:xfrm>
            <a:off x="-152400" y="3"/>
            <a:ext cx="9448800" cy="841375"/>
          </a:xfrm>
        </p:spPr>
        <p:txBody>
          <a:bodyPr lIns="82067" tIns="41034" rIns="82067" bIns="41034" anchor="b"/>
          <a:lstStyle/>
          <a:p>
            <a:pPr eaLnBrk="1" hangingPunct="1">
              <a:defRPr/>
            </a:pPr>
            <a:r>
              <a:rPr lang="en-US" altLang="zh-CN" sz="4000" b="1" dirty="0" err="1">
                <a:solidFill>
                  <a:schemeClr val="bg1"/>
                </a:solidFill>
                <a:latin typeface="Arial"/>
                <a:ea typeface="ＭＳ Ｐゴシック" charset="0"/>
                <a:cs typeface="Arial"/>
              </a:rPr>
              <a:t>Thời</a:t>
            </a:r>
            <a:r>
              <a:rPr lang="en-US" altLang="zh-CN" sz="4000" b="1" dirty="0">
                <a:solidFill>
                  <a:schemeClr val="bg1"/>
                </a:solidFill>
                <a:latin typeface="Arial"/>
                <a:ea typeface="ＭＳ Ｐゴシック" charset="0"/>
                <a:cs typeface="Arial"/>
              </a:rPr>
              <a:t> </a:t>
            </a:r>
            <a:r>
              <a:rPr lang="en-US" altLang="zh-CN" sz="4000" b="1" dirty="0" err="1">
                <a:solidFill>
                  <a:schemeClr val="bg1"/>
                </a:solidFill>
                <a:latin typeface="Arial"/>
                <a:ea typeface="ＭＳ Ｐゴシック" charset="0"/>
                <a:cs typeface="Arial"/>
              </a:rPr>
              <a:t>gian</a:t>
            </a:r>
            <a:r>
              <a:rPr lang="en-US" altLang="zh-CN" sz="4000" b="1" dirty="0">
                <a:solidFill>
                  <a:schemeClr val="bg1"/>
                </a:solidFill>
                <a:latin typeface="Arial"/>
                <a:ea typeface="ＭＳ Ｐゴシック" charset="0"/>
                <a:cs typeface="Arial"/>
              </a:rPr>
              <a:t> </a:t>
            </a:r>
            <a:r>
              <a:rPr lang="en-US" altLang="zh-CN" sz="4000" b="1" dirty="0" err="1">
                <a:solidFill>
                  <a:schemeClr val="bg1"/>
                </a:solidFill>
                <a:latin typeface="Arial"/>
                <a:ea typeface="ＭＳ Ｐゴシック" charset="0"/>
                <a:cs typeface="Arial"/>
              </a:rPr>
              <a:t>chức</a:t>
            </a:r>
            <a:r>
              <a:rPr lang="en-US" altLang="zh-CN" sz="4000" b="1" dirty="0">
                <a:solidFill>
                  <a:schemeClr val="bg1"/>
                </a:solidFill>
                <a:latin typeface="Arial"/>
                <a:ea typeface="ＭＳ Ｐゴシック" charset="0"/>
                <a:cs typeface="Arial"/>
              </a:rPr>
              <a:t> </a:t>
            </a:r>
            <a:r>
              <a:rPr lang="en-US" altLang="zh-CN" sz="4000" b="1" dirty="0" err="1">
                <a:solidFill>
                  <a:schemeClr val="bg1"/>
                </a:solidFill>
                <a:latin typeface="Arial"/>
                <a:ea typeface="ＭＳ Ｐゴシック" charset="0"/>
                <a:cs typeface="Arial"/>
              </a:rPr>
              <a:t>vụ</a:t>
            </a:r>
            <a:r>
              <a:rPr lang="en-US" altLang="zh-CN" sz="4000" b="1" dirty="0">
                <a:solidFill>
                  <a:schemeClr val="bg1"/>
                </a:solidFill>
                <a:latin typeface="Arial"/>
                <a:ea typeface="ＭＳ Ｐゴシック" charset="0"/>
                <a:cs typeface="Arial"/>
              </a:rPr>
              <a:t> </a:t>
            </a:r>
            <a:r>
              <a:rPr lang="en-US" altLang="zh-CN" sz="4000" b="1" dirty="0" err="1">
                <a:solidFill>
                  <a:schemeClr val="bg1"/>
                </a:solidFill>
                <a:latin typeface="Arial"/>
                <a:ea typeface="ＭＳ Ｐゴシック" charset="0"/>
                <a:cs typeface="Arial"/>
              </a:rPr>
              <a:t>của</a:t>
            </a:r>
            <a:r>
              <a:rPr lang="en-US" altLang="zh-CN" sz="4000" b="1" dirty="0">
                <a:solidFill>
                  <a:schemeClr val="bg1"/>
                </a:solidFill>
                <a:latin typeface="Arial"/>
                <a:ea typeface="ＭＳ Ｐゴシック" charset="0"/>
                <a:cs typeface="Arial"/>
              </a:rPr>
              <a:t> </a:t>
            </a:r>
            <a:r>
              <a:rPr lang="en-US" altLang="zh-CN" sz="4000" b="1" dirty="0" err="1">
                <a:solidFill>
                  <a:schemeClr val="bg1"/>
                </a:solidFill>
                <a:latin typeface="Arial"/>
                <a:ea typeface="ＭＳ Ｐゴシック" charset="0"/>
                <a:cs typeface="Arial"/>
              </a:rPr>
              <a:t>Chúa</a:t>
            </a:r>
            <a:r>
              <a:rPr lang="en-US" altLang="zh-CN" sz="4000" b="1" dirty="0">
                <a:solidFill>
                  <a:schemeClr val="bg1"/>
                </a:solidFill>
                <a:latin typeface="Arial"/>
                <a:ea typeface="ＭＳ Ｐゴシック" charset="0"/>
                <a:cs typeface="Arial"/>
              </a:rPr>
              <a:t> Jesus </a:t>
            </a:r>
            <a:endParaRPr lang="en-US" altLang="zh-CN" sz="4000" b="1" dirty="0">
              <a:latin typeface="Arial"/>
              <a:ea typeface="ＭＳ Ｐゴシック" charset="0"/>
              <a:cs typeface="Arial"/>
            </a:endParaRPr>
          </a:p>
        </p:txBody>
      </p:sp>
      <p:sp>
        <p:nvSpPr>
          <p:cNvPr id="194565" name="Text Box 9"/>
          <p:cNvSpPr txBox="1">
            <a:spLocks noChangeArrowheads="1"/>
          </p:cNvSpPr>
          <p:nvPr/>
        </p:nvSpPr>
        <p:spPr bwMode="auto">
          <a:xfrm>
            <a:off x="-47625" y="838206"/>
            <a:ext cx="9240838" cy="461600"/>
          </a:xfrm>
          <a:prstGeom prst="rect">
            <a:avLst/>
          </a:prstGeom>
          <a:noFill/>
          <a:ln w="9525">
            <a:noFill/>
            <a:miter lim="800000"/>
            <a:headEnd/>
            <a:tailEnd/>
          </a:ln>
        </p:spPr>
        <p:txBody>
          <a:bodyPr lIns="91376" tIns="45688" rIns="91376" bIns="45688">
            <a:spAutoFit/>
          </a:bodyPr>
          <a:lstStyle/>
          <a:p>
            <a:pPr algn="ctr"/>
            <a:r>
              <a:rPr lang="en-US" sz="2400" b="1" dirty="0" err="1">
                <a:solidFill>
                  <a:srgbClr val="FFFFFF"/>
                </a:solidFill>
                <a:latin typeface="Arial" pitchFamily="34" charset="0"/>
                <a:ea typeface="MS Gothic" pitchFamily="49" charset="-128"/>
              </a:rPr>
              <a:t>Mùa</a:t>
            </a:r>
            <a:r>
              <a:rPr lang="en-US" sz="2400" b="1" dirty="0">
                <a:solidFill>
                  <a:srgbClr val="FFFFFF"/>
                </a:solidFill>
                <a:latin typeface="Arial" pitchFamily="34" charset="0"/>
                <a:ea typeface="MS Gothic" pitchFamily="49" charset="-128"/>
              </a:rPr>
              <a:t> Thu SC 29 – 3 </a:t>
            </a:r>
            <a:r>
              <a:rPr lang="en-US" sz="2400" b="1" dirty="0" err="1">
                <a:solidFill>
                  <a:srgbClr val="FFFFFF"/>
                </a:solidFill>
                <a:latin typeface="Arial" pitchFamily="34" charset="0"/>
                <a:ea typeface="MS Gothic" pitchFamily="49" charset="-128"/>
              </a:rPr>
              <a:t>Tháng</a:t>
            </a:r>
            <a:r>
              <a:rPr lang="en-US" sz="2400" b="1" dirty="0">
                <a:solidFill>
                  <a:srgbClr val="FFFFFF"/>
                </a:solidFill>
                <a:latin typeface="Arial" pitchFamily="34" charset="0"/>
                <a:ea typeface="MS Gothic" pitchFamily="49" charset="-128"/>
              </a:rPr>
              <a:t> </a:t>
            </a:r>
            <a:r>
              <a:rPr lang="en-US" sz="2400" b="1" dirty="0" err="1">
                <a:solidFill>
                  <a:srgbClr val="FFFFFF"/>
                </a:solidFill>
                <a:latin typeface="Arial" pitchFamily="34" charset="0"/>
                <a:ea typeface="MS Gothic" pitchFamily="49" charset="-128"/>
              </a:rPr>
              <a:t>Tư</a:t>
            </a:r>
            <a:r>
              <a:rPr lang="en-US" sz="2400" b="1" dirty="0">
                <a:solidFill>
                  <a:srgbClr val="FFFFFF"/>
                </a:solidFill>
                <a:latin typeface="Arial" pitchFamily="34" charset="0"/>
                <a:ea typeface="MS Gothic" pitchFamily="49" charset="-128"/>
              </a:rPr>
              <a:t> SC 33 (3.5 </a:t>
            </a:r>
            <a:r>
              <a:rPr lang="en-US" sz="2400" b="1" dirty="0" err="1">
                <a:solidFill>
                  <a:srgbClr val="FFFFFF"/>
                </a:solidFill>
                <a:latin typeface="Arial" pitchFamily="34" charset="0"/>
                <a:ea typeface="MS Gothic" pitchFamily="49" charset="-128"/>
              </a:rPr>
              <a:t>năm</a:t>
            </a:r>
            <a:r>
              <a:rPr lang="en-US" sz="2400" b="1" dirty="0">
                <a:solidFill>
                  <a:srgbClr val="FFFFFF"/>
                </a:solidFill>
                <a:latin typeface="Arial" pitchFamily="34" charset="0"/>
                <a:ea typeface="MS Gothic" pitchFamily="49" charset="-128"/>
              </a:rPr>
              <a:t>)</a:t>
            </a:r>
          </a:p>
        </p:txBody>
      </p:sp>
      <p:sp>
        <p:nvSpPr>
          <p:cNvPr id="194566" name="Text Box 9"/>
          <p:cNvSpPr txBox="1">
            <a:spLocks noChangeArrowheads="1"/>
          </p:cNvSpPr>
          <p:nvPr/>
        </p:nvSpPr>
        <p:spPr bwMode="auto">
          <a:xfrm>
            <a:off x="0" y="2743202"/>
            <a:ext cx="1981200" cy="338554"/>
          </a:xfrm>
          <a:prstGeom prst="rect">
            <a:avLst/>
          </a:prstGeom>
          <a:noFill/>
          <a:ln w="9525">
            <a:noFill/>
            <a:miter lim="800000"/>
            <a:headEnd/>
            <a:tailEnd/>
          </a:ln>
        </p:spPr>
        <p:txBody>
          <a:bodyPr lIns="91376" tIns="45688" rIns="91376" bIns="45688">
            <a:spAutoFit/>
          </a:bodyPr>
          <a:lstStyle/>
          <a:p>
            <a:pPr algn="ctr"/>
            <a:r>
              <a:rPr lang="en-US" sz="1600" b="1" dirty="0" err="1">
                <a:solidFill>
                  <a:srgbClr val="FFFFFF"/>
                </a:solidFill>
                <a:latin typeface="Arial" pitchFamily="34" charset="0"/>
                <a:ea typeface="MS Gothic" pitchFamily="49" charset="-128"/>
              </a:rPr>
              <a:t>Đầu</a:t>
            </a:r>
            <a:r>
              <a:rPr lang="en-US" sz="1600" b="1" dirty="0">
                <a:solidFill>
                  <a:srgbClr val="FFFFFF"/>
                </a:solidFill>
                <a:latin typeface="Arial" pitchFamily="34" charset="0"/>
                <a:ea typeface="MS Gothic" pitchFamily="49" charset="-128"/>
              </a:rPr>
              <a:t> </a:t>
            </a:r>
            <a:r>
              <a:rPr lang="en-US" sz="1600" b="1" dirty="0" err="1">
                <a:solidFill>
                  <a:srgbClr val="FFFFFF"/>
                </a:solidFill>
                <a:latin typeface="Arial" pitchFamily="34" charset="0"/>
                <a:ea typeface="MS Gothic" pitchFamily="49" charset="-128"/>
              </a:rPr>
              <a:t>chức</a:t>
            </a:r>
            <a:r>
              <a:rPr lang="en-US" sz="1600" b="1" dirty="0">
                <a:solidFill>
                  <a:srgbClr val="FFFFFF"/>
                </a:solidFill>
                <a:latin typeface="Arial" pitchFamily="34" charset="0"/>
                <a:ea typeface="MS Gothic" pitchFamily="49" charset="-128"/>
              </a:rPr>
              <a:t> </a:t>
            </a:r>
            <a:r>
              <a:rPr lang="en-US" sz="1600" b="1" dirty="0" err="1">
                <a:solidFill>
                  <a:srgbClr val="FFFFFF"/>
                </a:solidFill>
                <a:latin typeface="Arial" pitchFamily="34" charset="0"/>
                <a:ea typeface="MS Gothic" pitchFamily="49" charset="-128"/>
              </a:rPr>
              <a:t>vụ</a:t>
            </a:r>
            <a:endParaRPr lang="en-US" sz="1600" b="1" dirty="0">
              <a:solidFill>
                <a:srgbClr val="FFFFFF"/>
              </a:solidFill>
              <a:latin typeface="Arial" pitchFamily="34" charset="0"/>
              <a:ea typeface="MS Gothic" pitchFamily="49" charset="-128"/>
            </a:endParaRPr>
          </a:p>
        </p:txBody>
      </p:sp>
      <p:sp>
        <p:nvSpPr>
          <p:cNvPr id="194567" name="Text Box 9"/>
          <p:cNvSpPr txBox="1">
            <a:spLocks noChangeArrowheads="1"/>
          </p:cNvSpPr>
          <p:nvPr/>
        </p:nvSpPr>
        <p:spPr bwMode="auto">
          <a:xfrm>
            <a:off x="152400" y="4648200"/>
            <a:ext cx="1447800" cy="584200"/>
          </a:xfrm>
          <a:prstGeom prst="rect">
            <a:avLst/>
          </a:prstGeom>
          <a:noFill/>
          <a:ln w="9525">
            <a:noFill/>
            <a:miter lim="800000"/>
            <a:headEnd/>
            <a:tailEnd/>
          </a:ln>
        </p:spPr>
        <p:txBody>
          <a:bodyPr lIns="91376" tIns="45688" rIns="91376" bIns="45688">
            <a:spAutoFit/>
          </a:bodyPr>
          <a:lstStyle/>
          <a:p>
            <a:pPr algn="ctr"/>
            <a:r>
              <a:rPr lang="en-US" sz="1600" b="1" dirty="0" err="1">
                <a:solidFill>
                  <a:srgbClr val="FFFFFF"/>
                </a:solidFill>
                <a:latin typeface="Arial" pitchFamily="34" charset="0"/>
                <a:ea typeface="MS Gothic" pitchFamily="49" charset="-128"/>
              </a:rPr>
              <a:t>Mùa</a:t>
            </a:r>
            <a:r>
              <a:rPr lang="en-US" sz="1600" b="1" dirty="0">
                <a:solidFill>
                  <a:srgbClr val="FFFFFF"/>
                </a:solidFill>
                <a:latin typeface="Arial" pitchFamily="34" charset="0"/>
                <a:ea typeface="MS Gothic" pitchFamily="49" charset="-128"/>
              </a:rPr>
              <a:t> Thu</a:t>
            </a:r>
            <a:br>
              <a:rPr lang="en-US" sz="1600" b="1" dirty="0">
                <a:solidFill>
                  <a:srgbClr val="FFFFFF"/>
                </a:solidFill>
                <a:latin typeface="Arial" pitchFamily="34" charset="0"/>
                <a:ea typeface="MS Gothic" pitchFamily="49" charset="-128"/>
              </a:rPr>
            </a:br>
            <a:r>
              <a:rPr lang="en-US" sz="1600" b="1" dirty="0">
                <a:solidFill>
                  <a:srgbClr val="FFFFFF"/>
                </a:solidFill>
                <a:latin typeface="Arial" pitchFamily="34" charset="0"/>
                <a:ea typeface="MS Gothic" pitchFamily="49" charset="-128"/>
              </a:rPr>
              <a:t>SC 29</a:t>
            </a:r>
          </a:p>
        </p:txBody>
      </p:sp>
      <p:cxnSp>
        <p:nvCxnSpPr>
          <p:cNvPr id="194568" name="Straight Connector 15"/>
          <p:cNvCxnSpPr>
            <a:cxnSpLocks noChangeShapeType="1"/>
          </p:cNvCxnSpPr>
          <p:nvPr/>
        </p:nvCxnSpPr>
        <p:spPr bwMode="auto">
          <a:xfrm rot="5400000">
            <a:off x="419894" y="4075910"/>
            <a:ext cx="990600" cy="1588"/>
          </a:xfrm>
          <a:prstGeom prst="line">
            <a:avLst/>
          </a:prstGeom>
          <a:noFill/>
          <a:ln w="76200">
            <a:solidFill>
              <a:schemeClr val="bg1"/>
            </a:solidFill>
            <a:round/>
            <a:headEnd/>
            <a:tailEnd/>
          </a:ln>
        </p:spPr>
      </p:cxnSp>
      <p:cxnSp>
        <p:nvCxnSpPr>
          <p:cNvPr id="194569" name="Straight Connector 16"/>
          <p:cNvCxnSpPr>
            <a:cxnSpLocks noChangeShapeType="1"/>
          </p:cNvCxnSpPr>
          <p:nvPr/>
        </p:nvCxnSpPr>
        <p:spPr bwMode="auto">
          <a:xfrm rot="10800000">
            <a:off x="914400" y="4114800"/>
            <a:ext cx="7315200" cy="1588"/>
          </a:xfrm>
          <a:prstGeom prst="line">
            <a:avLst/>
          </a:prstGeom>
          <a:noFill/>
          <a:ln w="76200">
            <a:solidFill>
              <a:schemeClr val="bg1"/>
            </a:solidFill>
            <a:round/>
            <a:headEnd/>
            <a:tailEnd/>
          </a:ln>
        </p:spPr>
      </p:cxnSp>
      <p:cxnSp>
        <p:nvCxnSpPr>
          <p:cNvPr id="194570" name="Straight Connector 21"/>
          <p:cNvCxnSpPr>
            <a:cxnSpLocks noChangeShapeType="1"/>
          </p:cNvCxnSpPr>
          <p:nvPr/>
        </p:nvCxnSpPr>
        <p:spPr bwMode="auto">
          <a:xfrm rot="5400000">
            <a:off x="7735094" y="4075910"/>
            <a:ext cx="990600" cy="1588"/>
          </a:xfrm>
          <a:prstGeom prst="line">
            <a:avLst/>
          </a:prstGeom>
          <a:noFill/>
          <a:ln w="76200">
            <a:solidFill>
              <a:schemeClr val="bg1"/>
            </a:solidFill>
            <a:round/>
            <a:headEnd/>
            <a:tailEnd/>
          </a:ln>
        </p:spPr>
      </p:cxnSp>
      <p:cxnSp>
        <p:nvCxnSpPr>
          <p:cNvPr id="194571" name="Straight Connector 22"/>
          <p:cNvCxnSpPr>
            <a:cxnSpLocks noChangeShapeType="1"/>
          </p:cNvCxnSpPr>
          <p:nvPr/>
        </p:nvCxnSpPr>
        <p:spPr bwMode="auto">
          <a:xfrm rot="5400000">
            <a:off x="2248694" y="4075910"/>
            <a:ext cx="990600" cy="1588"/>
          </a:xfrm>
          <a:prstGeom prst="line">
            <a:avLst/>
          </a:prstGeom>
          <a:noFill/>
          <a:ln w="38100">
            <a:solidFill>
              <a:schemeClr val="bg1"/>
            </a:solidFill>
            <a:round/>
            <a:headEnd/>
            <a:tailEnd/>
          </a:ln>
        </p:spPr>
      </p:cxnSp>
      <p:cxnSp>
        <p:nvCxnSpPr>
          <p:cNvPr id="194572" name="Straight Connector 23"/>
          <p:cNvCxnSpPr>
            <a:cxnSpLocks noChangeShapeType="1"/>
          </p:cNvCxnSpPr>
          <p:nvPr/>
        </p:nvCxnSpPr>
        <p:spPr bwMode="auto">
          <a:xfrm rot="5400000">
            <a:off x="4077494" y="4075910"/>
            <a:ext cx="990600" cy="1588"/>
          </a:xfrm>
          <a:prstGeom prst="line">
            <a:avLst/>
          </a:prstGeom>
          <a:noFill/>
          <a:ln w="38100">
            <a:solidFill>
              <a:schemeClr val="bg1"/>
            </a:solidFill>
            <a:round/>
            <a:headEnd/>
            <a:tailEnd/>
          </a:ln>
        </p:spPr>
      </p:cxnSp>
      <p:cxnSp>
        <p:nvCxnSpPr>
          <p:cNvPr id="194573" name="Straight Connector 24"/>
          <p:cNvCxnSpPr>
            <a:cxnSpLocks noChangeShapeType="1"/>
          </p:cNvCxnSpPr>
          <p:nvPr/>
        </p:nvCxnSpPr>
        <p:spPr bwMode="auto">
          <a:xfrm rot="5400000">
            <a:off x="5906294" y="4075910"/>
            <a:ext cx="990600" cy="1588"/>
          </a:xfrm>
          <a:prstGeom prst="line">
            <a:avLst/>
          </a:prstGeom>
          <a:noFill/>
          <a:ln w="38100">
            <a:solidFill>
              <a:schemeClr val="bg1"/>
            </a:solidFill>
            <a:round/>
            <a:headEnd/>
            <a:tailEnd/>
          </a:ln>
        </p:spPr>
      </p:cxnSp>
      <p:sp>
        <p:nvSpPr>
          <p:cNvPr id="194574" name="Text Box 9"/>
          <p:cNvSpPr txBox="1">
            <a:spLocks noChangeArrowheads="1"/>
          </p:cNvSpPr>
          <p:nvPr/>
        </p:nvSpPr>
        <p:spPr bwMode="auto">
          <a:xfrm>
            <a:off x="2057400" y="2743206"/>
            <a:ext cx="1447800" cy="830997"/>
          </a:xfrm>
          <a:prstGeom prst="rect">
            <a:avLst/>
          </a:prstGeom>
          <a:noFill/>
          <a:ln w="9525">
            <a:noFill/>
            <a:miter lim="800000"/>
            <a:headEnd/>
            <a:tailEnd/>
          </a:ln>
        </p:spPr>
        <p:txBody>
          <a:bodyPr lIns="91376" tIns="45688" rIns="91376" bIns="45688">
            <a:spAutoFit/>
          </a:bodyPr>
          <a:lstStyle/>
          <a:p>
            <a:pPr algn="ctr"/>
            <a:r>
              <a:rPr lang="en-US" sz="1600" b="1" dirty="0" err="1">
                <a:solidFill>
                  <a:srgbClr val="FFFF00"/>
                </a:solidFill>
                <a:latin typeface="Arial" pitchFamily="34" charset="0"/>
                <a:ea typeface="MS Gothic" pitchFamily="49" charset="-128"/>
              </a:rPr>
              <a:t>Vượt</a:t>
            </a:r>
            <a:r>
              <a:rPr lang="en-US" sz="1600" b="1" dirty="0">
                <a:solidFill>
                  <a:srgbClr val="FFFF00"/>
                </a:solidFill>
                <a:latin typeface="Arial" pitchFamily="34" charset="0"/>
                <a:ea typeface="MS Gothic" pitchFamily="49" charset="-128"/>
              </a:rPr>
              <a:t> Qua #1</a:t>
            </a:r>
            <a:r>
              <a:rPr lang="en-US" sz="1600" b="1" dirty="0">
                <a:solidFill>
                  <a:srgbClr val="FFFFFF"/>
                </a:solidFill>
                <a:latin typeface="Arial" pitchFamily="34" charset="0"/>
                <a:ea typeface="MS Gothic" pitchFamily="49" charset="-128"/>
              </a:rPr>
              <a:t/>
            </a:r>
            <a:br>
              <a:rPr lang="en-US" sz="1600" b="1" dirty="0">
                <a:solidFill>
                  <a:srgbClr val="FFFFFF"/>
                </a:solidFill>
                <a:latin typeface="Arial" pitchFamily="34" charset="0"/>
                <a:ea typeface="MS Gothic" pitchFamily="49" charset="-128"/>
              </a:rPr>
            </a:br>
            <a:r>
              <a:rPr lang="en-US" sz="1600" b="1" dirty="0">
                <a:solidFill>
                  <a:srgbClr val="FFFFFF"/>
                </a:solidFill>
                <a:latin typeface="Arial" pitchFamily="34" charset="0"/>
                <a:ea typeface="MS Gothic" pitchFamily="49" charset="-128"/>
              </a:rPr>
              <a:t> 7 </a:t>
            </a:r>
            <a:r>
              <a:rPr lang="en-US" sz="1600" b="1" dirty="0" err="1">
                <a:solidFill>
                  <a:srgbClr val="FFFFFF"/>
                </a:solidFill>
                <a:latin typeface="Arial" pitchFamily="34" charset="0"/>
                <a:ea typeface="MS Gothic" pitchFamily="49" charset="-128"/>
              </a:rPr>
              <a:t>Tháng</a:t>
            </a:r>
            <a:r>
              <a:rPr lang="en-US" sz="1600" b="1" dirty="0">
                <a:solidFill>
                  <a:srgbClr val="FFFFFF"/>
                </a:solidFill>
                <a:latin typeface="Arial" pitchFamily="34" charset="0"/>
                <a:ea typeface="MS Gothic" pitchFamily="49" charset="-128"/>
              </a:rPr>
              <a:t> </a:t>
            </a:r>
            <a:r>
              <a:rPr lang="en-US" sz="1600" b="1" dirty="0" err="1">
                <a:solidFill>
                  <a:srgbClr val="FFFFFF"/>
                </a:solidFill>
                <a:latin typeface="Arial" pitchFamily="34" charset="0"/>
                <a:ea typeface="MS Gothic" pitchFamily="49" charset="-128"/>
              </a:rPr>
              <a:t>Tư</a:t>
            </a:r>
            <a:r>
              <a:rPr lang="en-US" sz="1600" b="1" dirty="0">
                <a:solidFill>
                  <a:srgbClr val="FFFFFF"/>
                </a:solidFill>
                <a:latin typeface="Arial" pitchFamily="34" charset="0"/>
                <a:ea typeface="MS Gothic" pitchFamily="49" charset="-128"/>
              </a:rPr>
              <a:t>,</a:t>
            </a:r>
            <a:br>
              <a:rPr lang="en-US" sz="1600" b="1" dirty="0">
                <a:solidFill>
                  <a:srgbClr val="FFFFFF"/>
                </a:solidFill>
                <a:latin typeface="Arial" pitchFamily="34" charset="0"/>
                <a:ea typeface="MS Gothic" pitchFamily="49" charset="-128"/>
              </a:rPr>
            </a:br>
            <a:r>
              <a:rPr lang="en-US" sz="1600" b="1" dirty="0">
                <a:solidFill>
                  <a:srgbClr val="FFFFFF"/>
                </a:solidFill>
                <a:latin typeface="Arial" pitchFamily="34" charset="0"/>
                <a:ea typeface="MS Gothic" pitchFamily="49" charset="-128"/>
              </a:rPr>
              <a:t>SC 30</a:t>
            </a:r>
          </a:p>
        </p:txBody>
      </p:sp>
      <p:sp>
        <p:nvSpPr>
          <p:cNvPr id="194575" name="Text Box 9"/>
          <p:cNvSpPr txBox="1">
            <a:spLocks noChangeArrowheads="1"/>
          </p:cNvSpPr>
          <p:nvPr/>
        </p:nvSpPr>
        <p:spPr bwMode="auto">
          <a:xfrm>
            <a:off x="1828800" y="4648200"/>
            <a:ext cx="1752600" cy="338138"/>
          </a:xfrm>
          <a:prstGeom prst="rect">
            <a:avLst/>
          </a:prstGeom>
          <a:noFill/>
          <a:ln w="9525">
            <a:noFill/>
            <a:miter lim="800000"/>
            <a:headEnd/>
            <a:tailEnd/>
          </a:ln>
        </p:spPr>
        <p:txBody>
          <a:bodyPr lIns="91376" tIns="45688" rIns="91376" bIns="45688">
            <a:spAutoFit/>
          </a:bodyPr>
          <a:lstStyle/>
          <a:p>
            <a:pPr algn="ctr"/>
            <a:r>
              <a:rPr lang="en-US" sz="1600" b="1" dirty="0" err="1">
                <a:solidFill>
                  <a:srgbClr val="FFFF00"/>
                </a:solidFill>
                <a:latin typeface="Arial" pitchFamily="34" charset="0"/>
                <a:ea typeface="MS Gothic" pitchFamily="49" charset="-128"/>
              </a:rPr>
              <a:t>Gi</a:t>
            </a:r>
            <a:r>
              <a:rPr lang="en-US" sz="1600" b="1" dirty="0">
                <a:solidFill>
                  <a:srgbClr val="FFFF00"/>
                </a:solidFill>
                <a:latin typeface="Arial" pitchFamily="34" charset="0"/>
                <a:ea typeface="MS Gothic" pitchFamily="49" charset="-128"/>
              </a:rPr>
              <a:t> 2:13, 23</a:t>
            </a:r>
          </a:p>
        </p:txBody>
      </p:sp>
      <p:sp>
        <p:nvSpPr>
          <p:cNvPr id="194576" name="Text Box 9"/>
          <p:cNvSpPr txBox="1">
            <a:spLocks noChangeArrowheads="1"/>
          </p:cNvSpPr>
          <p:nvPr/>
        </p:nvSpPr>
        <p:spPr bwMode="auto">
          <a:xfrm>
            <a:off x="3924300" y="2743200"/>
            <a:ext cx="1447800" cy="584200"/>
          </a:xfrm>
          <a:prstGeom prst="rect">
            <a:avLst/>
          </a:prstGeom>
          <a:noFill/>
          <a:ln w="9525">
            <a:noFill/>
            <a:miter lim="800000"/>
            <a:headEnd/>
            <a:tailEnd/>
          </a:ln>
        </p:spPr>
        <p:txBody>
          <a:bodyPr lIns="91376" tIns="45688" rIns="91376" bIns="45688">
            <a:spAutoFit/>
          </a:bodyPr>
          <a:lstStyle/>
          <a:p>
            <a:pPr algn="ctr"/>
            <a:r>
              <a:rPr lang="en-US" sz="1600" b="1" dirty="0" err="1">
                <a:solidFill>
                  <a:srgbClr val="FFFFFF"/>
                </a:solidFill>
                <a:latin typeface="Arial" pitchFamily="34" charset="0"/>
                <a:ea typeface="MS Gothic" pitchFamily="49" charset="-128"/>
              </a:rPr>
              <a:t>Vượt</a:t>
            </a:r>
            <a:r>
              <a:rPr lang="en-US" sz="1600" b="1" dirty="0">
                <a:solidFill>
                  <a:srgbClr val="FFFFFF"/>
                </a:solidFill>
                <a:latin typeface="Arial" pitchFamily="34" charset="0"/>
                <a:ea typeface="MS Gothic" pitchFamily="49" charset="-128"/>
              </a:rPr>
              <a:t> Qua #2</a:t>
            </a:r>
            <a:br>
              <a:rPr lang="en-US" sz="1600" b="1" dirty="0">
                <a:solidFill>
                  <a:srgbClr val="FFFFFF"/>
                </a:solidFill>
                <a:latin typeface="Arial" pitchFamily="34" charset="0"/>
                <a:ea typeface="MS Gothic" pitchFamily="49" charset="-128"/>
              </a:rPr>
            </a:br>
            <a:endParaRPr lang="en-US" sz="1600" b="1" dirty="0">
              <a:solidFill>
                <a:srgbClr val="FFFFFF"/>
              </a:solidFill>
              <a:latin typeface="Arial" pitchFamily="34" charset="0"/>
              <a:ea typeface="MS Gothic" pitchFamily="49" charset="-128"/>
            </a:endParaRPr>
          </a:p>
        </p:txBody>
      </p:sp>
      <p:sp>
        <p:nvSpPr>
          <p:cNvPr id="194577" name="Text Box 9"/>
          <p:cNvSpPr txBox="1">
            <a:spLocks noChangeArrowheads="1"/>
          </p:cNvSpPr>
          <p:nvPr/>
        </p:nvSpPr>
        <p:spPr bwMode="auto">
          <a:xfrm>
            <a:off x="3429000" y="4648200"/>
            <a:ext cx="2511152" cy="1077218"/>
          </a:xfrm>
          <a:prstGeom prst="rect">
            <a:avLst/>
          </a:prstGeom>
          <a:noFill/>
          <a:ln w="9525">
            <a:noFill/>
            <a:miter lim="800000"/>
            <a:headEnd/>
            <a:tailEnd/>
          </a:ln>
        </p:spPr>
        <p:txBody>
          <a:bodyPr wrap="square" lIns="91376" tIns="45688" rIns="91376" bIns="45688">
            <a:spAutoFit/>
          </a:bodyPr>
          <a:lstStyle/>
          <a:p>
            <a:pPr algn="ctr"/>
            <a:r>
              <a:rPr lang="en-US" sz="1600" b="1" dirty="0" err="1">
                <a:solidFill>
                  <a:srgbClr val="FFFFFF"/>
                </a:solidFill>
                <a:latin typeface="Arial" pitchFamily="34" charset="0"/>
                <a:ea typeface="MS Gothic" pitchFamily="49" charset="-128"/>
              </a:rPr>
              <a:t>Giăng</a:t>
            </a:r>
            <a:r>
              <a:rPr lang="en-US" sz="1600" b="1" dirty="0">
                <a:solidFill>
                  <a:srgbClr val="FFFFFF"/>
                </a:solidFill>
                <a:latin typeface="Arial" pitchFamily="34" charset="0"/>
                <a:ea typeface="MS Gothic" pitchFamily="49" charset="-128"/>
              </a:rPr>
              <a:t> </a:t>
            </a:r>
            <a:r>
              <a:rPr lang="en-US" sz="1600" b="1" dirty="0" err="1">
                <a:solidFill>
                  <a:srgbClr val="FFFFFF"/>
                </a:solidFill>
                <a:latin typeface="Arial" pitchFamily="34" charset="0"/>
                <a:ea typeface="MS Gothic" pitchFamily="49" charset="-128"/>
              </a:rPr>
              <a:t>không</a:t>
            </a:r>
            <a:r>
              <a:rPr lang="en-US" sz="1600" b="1" dirty="0">
                <a:solidFill>
                  <a:srgbClr val="FFFFFF"/>
                </a:solidFill>
                <a:latin typeface="Arial" pitchFamily="34" charset="0"/>
                <a:ea typeface="MS Gothic" pitchFamily="49" charset="-128"/>
              </a:rPr>
              <a:t> </a:t>
            </a:r>
            <a:r>
              <a:rPr lang="en-US" sz="1600" b="1" dirty="0" err="1">
                <a:solidFill>
                  <a:srgbClr val="FFFFFF"/>
                </a:solidFill>
                <a:latin typeface="Arial" pitchFamily="34" charset="0"/>
                <a:ea typeface="MS Gothic" pitchFamily="49" charset="-128"/>
              </a:rPr>
              <a:t>nhắc</a:t>
            </a:r>
            <a:r>
              <a:rPr lang="en-US" sz="1600" b="1" dirty="0">
                <a:solidFill>
                  <a:srgbClr val="FFFFFF"/>
                </a:solidFill>
                <a:latin typeface="Arial" pitchFamily="34" charset="0"/>
                <a:ea typeface="MS Gothic" pitchFamily="49" charset="-128"/>
              </a:rPr>
              <a:t> </a:t>
            </a:r>
            <a:r>
              <a:rPr lang="en-US" sz="1600" b="1" dirty="0" err="1">
                <a:solidFill>
                  <a:srgbClr val="FFFFFF"/>
                </a:solidFill>
                <a:latin typeface="Arial" pitchFamily="34" charset="0"/>
                <a:ea typeface="MS Gothic" pitchFamily="49" charset="-128"/>
              </a:rPr>
              <a:t>đến</a:t>
            </a:r>
            <a:r>
              <a:rPr lang="en-US" sz="1600" b="1" dirty="0">
                <a:solidFill>
                  <a:srgbClr val="FFFFFF"/>
                </a:solidFill>
                <a:latin typeface="Arial" pitchFamily="34" charset="0"/>
                <a:ea typeface="MS Gothic" pitchFamily="49" charset="-128"/>
              </a:rPr>
              <a:t/>
            </a:r>
            <a:br>
              <a:rPr lang="en-US" sz="1600" b="1" dirty="0">
                <a:solidFill>
                  <a:srgbClr val="FFFFFF"/>
                </a:solidFill>
                <a:latin typeface="Arial" pitchFamily="34" charset="0"/>
                <a:ea typeface="MS Gothic" pitchFamily="49" charset="-128"/>
              </a:rPr>
            </a:br>
            <a:r>
              <a:rPr lang="en-US" sz="1600" b="1" dirty="0" err="1">
                <a:solidFill>
                  <a:srgbClr val="FFFFFF"/>
                </a:solidFill>
                <a:latin typeface="Arial" pitchFamily="34" charset="0"/>
                <a:ea typeface="MS Gothic" pitchFamily="49" charset="-128"/>
              </a:rPr>
              <a:t>Mác</a:t>
            </a:r>
            <a:r>
              <a:rPr lang="en-US" sz="1600" b="1" dirty="0">
                <a:solidFill>
                  <a:srgbClr val="FFFFFF"/>
                </a:solidFill>
                <a:latin typeface="Arial" pitchFamily="34" charset="0"/>
                <a:ea typeface="MS Gothic" pitchFamily="49" charset="-128"/>
              </a:rPr>
              <a:t> 2:23-28</a:t>
            </a:r>
            <a:br>
              <a:rPr lang="en-US" sz="1600" b="1" dirty="0">
                <a:solidFill>
                  <a:srgbClr val="FFFFFF"/>
                </a:solidFill>
                <a:latin typeface="Arial" pitchFamily="34" charset="0"/>
                <a:ea typeface="MS Gothic" pitchFamily="49" charset="-128"/>
              </a:rPr>
            </a:br>
            <a:r>
              <a:rPr lang="en-US" sz="1600" b="1" dirty="0">
                <a:solidFill>
                  <a:srgbClr val="FFFFFF"/>
                </a:solidFill>
                <a:latin typeface="Arial" pitchFamily="34" charset="0"/>
                <a:ea typeface="MS Gothic" pitchFamily="49" charset="-128"/>
              </a:rPr>
              <a:t>Luca 6:1-5</a:t>
            </a:r>
            <a:br>
              <a:rPr lang="en-US" sz="1600" b="1" dirty="0">
                <a:solidFill>
                  <a:srgbClr val="FFFFFF"/>
                </a:solidFill>
                <a:latin typeface="Arial" pitchFamily="34" charset="0"/>
                <a:ea typeface="MS Gothic" pitchFamily="49" charset="-128"/>
              </a:rPr>
            </a:br>
            <a:r>
              <a:rPr lang="en-US" sz="1600" b="1" dirty="0" err="1">
                <a:solidFill>
                  <a:srgbClr val="FFFFFF"/>
                </a:solidFill>
                <a:latin typeface="Arial" pitchFamily="34" charset="0"/>
                <a:ea typeface="MS Gothic" pitchFamily="49" charset="-128"/>
              </a:rPr>
              <a:t>Mathiơ</a:t>
            </a:r>
            <a:r>
              <a:rPr lang="en-US" sz="1600" b="1" dirty="0">
                <a:solidFill>
                  <a:srgbClr val="FFFFFF"/>
                </a:solidFill>
                <a:latin typeface="Arial" pitchFamily="34" charset="0"/>
                <a:ea typeface="MS Gothic" pitchFamily="49" charset="-128"/>
              </a:rPr>
              <a:t> 12:1-8</a:t>
            </a:r>
          </a:p>
        </p:txBody>
      </p:sp>
      <p:sp>
        <p:nvSpPr>
          <p:cNvPr id="194578" name="Text Box 9"/>
          <p:cNvSpPr txBox="1">
            <a:spLocks noChangeArrowheads="1"/>
          </p:cNvSpPr>
          <p:nvPr/>
        </p:nvSpPr>
        <p:spPr bwMode="auto">
          <a:xfrm>
            <a:off x="5619752" y="2743206"/>
            <a:ext cx="1616546" cy="830997"/>
          </a:xfrm>
          <a:prstGeom prst="rect">
            <a:avLst/>
          </a:prstGeom>
          <a:noFill/>
          <a:ln w="9525">
            <a:noFill/>
            <a:miter lim="800000"/>
            <a:headEnd/>
            <a:tailEnd/>
          </a:ln>
        </p:spPr>
        <p:txBody>
          <a:bodyPr wrap="square" lIns="91376" tIns="45688" rIns="91376" bIns="45688">
            <a:spAutoFit/>
          </a:bodyPr>
          <a:lstStyle/>
          <a:p>
            <a:pPr algn="ctr"/>
            <a:r>
              <a:rPr lang="en-US" sz="1600" b="1" dirty="0" err="1">
                <a:solidFill>
                  <a:srgbClr val="FFFF00"/>
                </a:solidFill>
                <a:latin typeface="Arial" pitchFamily="34" charset="0"/>
                <a:ea typeface="MS Gothic" pitchFamily="49" charset="-128"/>
              </a:rPr>
              <a:t>Vượt</a:t>
            </a:r>
            <a:r>
              <a:rPr lang="en-US" sz="1600" b="1" dirty="0">
                <a:solidFill>
                  <a:srgbClr val="FFFF00"/>
                </a:solidFill>
                <a:latin typeface="Arial" pitchFamily="34" charset="0"/>
                <a:ea typeface="MS Gothic" pitchFamily="49" charset="-128"/>
              </a:rPr>
              <a:t> Qua #3</a:t>
            </a:r>
            <a:r>
              <a:rPr lang="en-US" sz="1600" b="1" dirty="0">
                <a:solidFill>
                  <a:srgbClr val="FFFFFF"/>
                </a:solidFill>
                <a:latin typeface="Arial" pitchFamily="34" charset="0"/>
                <a:ea typeface="MS Gothic" pitchFamily="49" charset="-128"/>
              </a:rPr>
              <a:t/>
            </a:r>
            <a:br>
              <a:rPr lang="en-US" sz="1600" b="1" dirty="0">
                <a:solidFill>
                  <a:srgbClr val="FFFFFF"/>
                </a:solidFill>
                <a:latin typeface="Arial" pitchFamily="34" charset="0"/>
                <a:ea typeface="MS Gothic" pitchFamily="49" charset="-128"/>
              </a:rPr>
            </a:br>
            <a:r>
              <a:rPr lang="en-US" sz="1600" b="1" dirty="0">
                <a:solidFill>
                  <a:srgbClr val="FFFFFF"/>
                </a:solidFill>
                <a:latin typeface="Arial" pitchFamily="34" charset="0"/>
                <a:ea typeface="MS Gothic" pitchFamily="49" charset="-128"/>
              </a:rPr>
              <a:t> 25, </a:t>
            </a:r>
            <a:r>
              <a:rPr lang="en-US" sz="1600" b="1" dirty="0" err="1">
                <a:solidFill>
                  <a:srgbClr val="FFFFFF"/>
                </a:solidFill>
                <a:latin typeface="Arial" pitchFamily="34" charset="0"/>
                <a:ea typeface="MS Gothic" pitchFamily="49" charset="-128"/>
              </a:rPr>
              <a:t>Tháng</a:t>
            </a:r>
            <a:r>
              <a:rPr lang="en-US" sz="1600" b="1" dirty="0">
                <a:solidFill>
                  <a:srgbClr val="FFFFFF"/>
                </a:solidFill>
                <a:latin typeface="Arial" pitchFamily="34" charset="0"/>
                <a:ea typeface="MS Gothic" pitchFamily="49" charset="-128"/>
              </a:rPr>
              <a:t> </a:t>
            </a:r>
            <a:r>
              <a:rPr lang="en-US" sz="1600" b="1" dirty="0" err="1">
                <a:solidFill>
                  <a:srgbClr val="FFFFFF"/>
                </a:solidFill>
                <a:latin typeface="Arial" pitchFamily="34" charset="0"/>
                <a:ea typeface="MS Gothic" pitchFamily="49" charset="-128"/>
              </a:rPr>
              <a:t>Tư</a:t>
            </a:r>
            <a:r>
              <a:rPr lang="en-US" sz="1600" b="1" dirty="0">
                <a:solidFill>
                  <a:srgbClr val="FFFFFF"/>
                </a:solidFill>
                <a:latin typeface="Arial" pitchFamily="34" charset="0"/>
                <a:ea typeface="MS Gothic" pitchFamily="49" charset="-128"/>
              </a:rPr>
              <a:t/>
            </a:r>
            <a:br>
              <a:rPr lang="en-US" sz="1600" b="1" dirty="0">
                <a:solidFill>
                  <a:srgbClr val="FFFFFF"/>
                </a:solidFill>
                <a:latin typeface="Arial" pitchFamily="34" charset="0"/>
                <a:ea typeface="MS Gothic" pitchFamily="49" charset="-128"/>
              </a:rPr>
            </a:br>
            <a:r>
              <a:rPr lang="en-US" sz="1600" b="1" dirty="0">
                <a:solidFill>
                  <a:srgbClr val="FFFFFF"/>
                </a:solidFill>
                <a:latin typeface="Arial" pitchFamily="34" charset="0"/>
                <a:ea typeface="MS Gothic" pitchFamily="49" charset="-128"/>
              </a:rPr>
              <a:t>SC 32</a:t>
            </a:r>
          </a:p>
        </p:txBody>
      </p:sp>
      <p:sp>
        <p:nvSpPr>
          <p:cNvPr id="194579" name="Text Box 9"/>
          <p:cNvSpPr txBox="1">
            <a:spLocks noChangeArrowheads="1"/>
          </p:cNvSpPr>
          <p:nvPr/>
        </p:nvSpPr>
        <p:spPr bwMode="auto">
          <a:xfrm>
            <a:off x="5638800" y="4648200"/>
            <a:ext cx="1447800" cy="338138"/>
          </a:xfrm>
          <a:prstGeom prst="rect">
            <a:avLst/>
          </a:prstGeom>
          <a:noFill/>
          <a:ln w="9525">
            <a:noFill/>
            <a:miter lim="800000"/>
            <a:headEnd/>
            <a:tailEnd/>
          </a:ln>
        </p:spPr>
        <p:txBody>
          <a:bodyPr lIns="91376" tIns="45688" rIns="91376" bIns="45688">
            <a:spAutoFit/>
          </a:bodyPr>
          <a:lstStyle/>
          <a:p>
            <a:pPr algn="ctr"/>
            <a:r>
              <a:rPr lang="en-US" sz="1600" b="1" dirty="0" err="1">
                <a:solidFill>
                  <a:srgbClr val="FFFF00"/>
                </a:solidFill>
                <a:latin typeface="Arial" pitchFamily="34" charset="0"/>
                <a:ea typeface="MS Gothic" pitchFamily="49" charset="-128"/>
              </a:rPr>
              <a:t>Gi</a:t>
            </a:r>
            <a:r>
              <a:rPr lang="en-US" sz="1600" b="1" dirty="0">
                <a:solidFill>
                  <a:srgbClr val="FFFF00"/>
                </a:solidFill>
                <a:latin typeface="Arial" pitchFamily="34" charset="0"/>
                <a:ea typeface="MS Gothic" pitchFamily="49" charset="-128"/>
              </a:rPr>
              <a:t> 6:4</a:t>
            </a:r>
          </a:p>
        </p:txBody>
      </p:sp>
      <p:sp>
        <p:nvSpPr>
          <p:cNvPr id="194580" name="Text Box 9"/>
          <p:cNvSpPr txBox="1">
            <a:spLocks noChangeArrowheads="1"/>
          </p:cNvSpPr>
          <p:nvPr/>
        </p:nvSpPr>
        <p:spPr bwMode="auto">
          <a:xfrm>
            <a:off x="7467600" y="2743206"/>
            <a:ext cx="1447800" cy="830263"/>
          </a:xfrm>
          <a:prstGeom prst="rect">
            <a:avLst/>
          </a:prstGeom>
          <a:noFill/>
          <a:ln w="9525">
            <a:noFill/>
            <a:miter lim="800000"/>
            <a:headEnd/>
            <a:tailEnd/>
          </a:ln>
        </p:spPr>
        <p:txBody>
          <a:bodyPr lIns="91376" tIns="45688" rIns="91376" bIns="45688">
            <a:spAutoFit/>
          </a:bodyPr>
          <a:lstStyle/>
          <a:p>
            <a:pPr algn="ctr"/>
            <a:r>
              <a:rPr lang="en-US" sz="1600" b="1" dirty="0" err="1">
                <a:solidFill>
                  <a:srgbClr val="FFFF00"/>
                </a:solidFill>
                <a:latin typeface="Arial" pitchFamily="34" charset="0"/>
                <a:ea typeface="MS Gothic" pitchFamily="49" charset="-128"/>
              </a:rPr>
              <a:t>Vượt</a:t>
            </a:r>
            <a:r>
              <a:rPr lang="en-US" sz="1600" b="1" dirty="0">
                <a:solidFill>
                  <a:srgbClr val="FFFF00"/>
                </a:solidFill>
                <a:latin typeface="Arial" pitchFamily="34" charset="0"/>
                <a:ea typeface="MS Gothic" pitchFamily="49" charset="-128"/>
              </a:rPr>
              <a:t> Qua #4</a:t>
            </a:r>
            <a:r>
              <a:rPr lang="en-US" sz="1600" b="1" dirty="0">
                <a:solidFill>
                  <a:srgbClr val="FFFFFF"/>
                </a:solidFill>
                <a:latin typeface="Arial" pitchFamily="34" charset="0"/>
                <a:ea typeface="MS Gothic" pitchFamily="49" charset="-128"/>
              </a:rPr>
              <a:t/>
            </a:r>
            <a:br>
              <a:rPr lang="en-US" sz="1600" b="1" dirty="0">
                <a:solidFill>
                  <a:srgbClr val="FFFFFF"/>
                </a:solidFill>
                <a:latin typeface="Arial" pitchFamily="34" charset="0"/>
                <a:ea typeface="MS Gothic" pitchFamily="49" charset="-128"/>
              </a:rPr>
            </a:br>
            <a:r>
              <a:rPr lang="en-US" sz="1600" b="1" dirty="0">
                <a:solidFill>
                  <a:srgbClr val="FFFFFF"/>
                </a:solidFill>
                <a:latin typeface="Arial" pitchFamily="34" charset="0"/>
                <a:ea typeface="MS Gothic" pitchFamily="49" charset="-128"/>
              </a:rPr>
              <a:t> 3 </a:t>
            </a:r>
            <a:r>
              <a:rPr lang="en-US" sz="1600" b="1" dirty="0" err="1">
                <a:solidFill>
                  <a:srgbClr val="FFFFFF"/>
                </a:solidFill>
                <a:latin typeface="Arial" pitchFamily="34" charset="0"/>
                <a:ea typeface="MS Gothic" pitchFamily="49" charset="-128"/>
              </a:rPr>
              <a:t>Tháng</a:t>
            </a:r>
            <a:r>
              <a:rPr lang="en-US" sz="1600" b="1" dirty="0">
                <a:solidFill>
                  <a:srgbClr val="FFFFFF"/>
                </a:solidFill>
                <a:latin typeface="Arial" pitchFamily="34" charset="0"/>
                <a:ea typeface="MS Gothic" pitchFamily="49" charset="-128"/>
              </a:rPr>
              <a:t> </a:t>
            </a:r>
            <a:r>
              <a:rPr lang="en-US" sz="1600" b="1" dirty="0" err="1">
                <a:solidFill>
                  <a:srgbClr val="FFFFFF"/>
                </a:solidFill>
                <a:latin typeface="Arial" pitchFamily="34" charset="0"/>
                <a:ea typeface="MS Gothic" pitchFamily="49" charset="-128"/>
              </a:rPr>
              <a:t>Tư</a:t>
            </a:r>
            <a:r>
              <a:rPr lang="en-US" sz="1600" b="1" dirty="0">
                <a:solidFill>
                  <a:srgbClr val="FFFFFF"/>
                </a:solidFill>
                <a:latin typeface="Arial" pitchFamily="34" charset="0"/>
                <a:ea typeface="MS Gothic" pitchFamily="49" charset="-128"/>
              </a:rPr>
              <a:t>,</a:t>
            </a:r>
            <a:br>
              <a:rPr lang="en-US" sz="1600" b="1" dirty="0">
                <a:solidFill>
                  <a:srgbClr val="FFFFFF"/>
                </a:solidFill>
                <a:latin typeface="Arial" pitchFamily="34" charset="0"/>
                <a:ea typeface="MS Gothic" pitchFamily="49" charset="-128"/>
              </a:rPr>
            </a:br>
            <a:r>
              <a:rPr lang="en-US" sz="1600" b="1" dirty="0">
                <a:solidFill>
                  <a:srgbClr val="FFFFFF"/>
                </a:solidFill>
                <a:latin typeface="Arial" pitchFamily="34" charset="0"/>
                <a:ea typeface="MS Gothic" pitchFamily="49" charset="-128"/>
              </a:rPr>
              <a:t>SC 33</a:t>
            </a:r>
          </a:p>
        </p:txBody>
      </p:sp>
      <p:sp>
        <p:nvSpPr>
          <p:cNvPr id="194581" name="Text Box 9"/>
          <p:cNvSpPr txBox="1">
            <a:spLocks noChangeArrowheads="1"/>
          </p:cNvSpPr>
          <p:nvPr/>
        </p:nvSpPr>
        <p:spPr bwMode="auto">
          <a:xfrm>
            <a:off x="7315200" y="4648200"/>
            <a:ext cx="1828800" cy="338138"/>
          </a:xfrm>
          <a:prstGeom prst="rect">
            <a:avLst/>
          </a:prstGeom>
          <a:noFill/>
          <a:ln w="9525">
            <a:noFill/>
            <a:miter lim="800000"/>
            <a:headEnd/>
            <a:tailEnd/>
          </a:ln>
        </p:spPr>
        <p:txBody>
          <a:bodyPr lIns="91376" tIns="45688" rIns="91376" bIns="45688">
            <a:spAutoFit/>
          </a:bodyPr>
          <a:lstStyle/>
          <a:p>
            <a:pPr algn="ctr"/>
            <a:r>
              <a:rPr lang="en-US" sz="1600" b="1" dirty="0" err="1">
                <a:solidFill>
                  <a:srgbClr val="FFFF00"/>
                </a:solidFill>
                <a:latin typeface="Arial" pitchFamily="34" charset="0"/>
                <a:ea typeface="MS Gothic" pitchFamily="49" charset="-128"/>
              </a:rPr>
              <a:t>Gi</a:t>
            </a:r>
            <a:r>
              <a:rPr lang="en-US" sz="1600" b="1" dirty="0">
                <a:solidFill>
                  <a:srgbClr val="FFFF00"/>
                </a:solidFill>
                <a:latin typeface="Arial" pitchFamily="34" charset="0"/>
                <a:ea typeface="MS Gothic" pitchFamily="49" charset="-128"/>
              </a:rPr>
              <a:t> 11:55–12:1</a:t>
            </a:r>
          </a:p>
        </p:txBody>
      </p:sp>
      <p:sp>
        <p:nvSpPr>
          <p:cNvPr id="194582" name="Text Box 9"/>
          <p:cNvSpPr txBox="1">
            <a:spLocks noChangeArrowheads="1"/>
          </p:cNvSpPr>
          <p:nvPr/>
        </p:nvSpPr>
        <p:spPr bwMode="auto">
          <a:xfrm>
            <a:off x="381000" y="1676401"/>
            <a:ext cx="8458200" cy="523220"/>
          </a:xfrm>
          <a:prstGeom prst="rect">
            <a:avLst/>
          </a:prstGeom>
          <a:noFill/>
          <a:ln w="9525">
            <a:noFill/>
            <a:miter lim="800000"/>
            <a:headEnd/>
            <a:tailEnd/>
          </a:ln>
        </p:spPr>
        <p:txBody>
          <a:bodyPr lIns="91376" tIns="45688" rIns="91376" bIns="45688">
            <a:spAutoFit/>
          </a:bodyPr>
          <a:lstStyle/>
          <a:p>
            <a:pPr algn="ctr"/>
            <a:r>
              <a:rPr lang="en-US" sz="2800" b="1" i="1" dirty="0" err="1">
                <a:solidFill>
                  <a:schemeClr val="bg1"/>
                </a:solidFill>
                <a:latin typeface="Arial" pitchFamily="34" charset="0"/>
                <a:ea typeface="MS Gothic" pitchFamily="49" charset="-128"/>
              </a:rPr>
              <a:t>Chỉ</a:t>
            </a:r>
            <a:r>
              <a:rPr lang="en-US" sz="2800" b="1" i="1" dirty="0">
                <a:solidFill>
                  <a:schemeClr val="bg1"/>
                </a:solidFill>
                <a:latin typeface="Arial" pitchFamily="34" charset="0"/>
                <a:ea typeface="MS Gothic" pitchFamily="49" charset="-128"/>
              </a:rPr>
              <a:t> </a:t>
            </a:r>
            <a:r>
              <a:rPr lang="en-US" sz="2800" b="1" i="1" dirty="0" err="1">
                <a:solidFill>
                  <a:schemeClr val="bg1"/>
                </a:solidFill>
                <a:latin typeface="Arial" pitchFamily="34" charset="0"/>
                <a:ea typeface="MS Gothic" pitchFamily="49" charset="-128"/>
              </a:rPr>
              <a:t>có</a:t>
            </a:r>
            <a:r>
              <a:rPr lang="en-US" sz="2800" b="1" i="1" dirty="0">
                <a:solidFill>
                  <a:schemeClr val="bg1"/>
                </a:solidFill>
                <a:latin typeface="Arial" pitchFamily="34" charset="0"/>
                <a:ea typeface="MS Gothic" pitchFamily="49" charset="-128"/>
              </a:rPr>
              <a:t> </a:t>
            </a:r>
            <a:r>
              <a:rPr lang="en-US" sz="2800" b="1" i="1" dirty="0" err="1">
                <a:solidFill>
                  <a:srgbClr val="FFFF00"/>
                </a:solidFill>
                <a:latin typeface="Arial" pitchFamily="34" charset="0"/>
                <a:ea typeface="MS Gothic" pitchFamily="49" charset="-128"/>
              </a:rPr>
              <a:t>Giăng</a:t>
            </a:r>
            <a:r>
              <a:rPr lang="en-US" sz="2800" b="1" i="1" dirty="0">
                <a:solidFill>
                  <a:srgbClr val="FFFF00"/>
                </a:solidFill>
                <a:latin typeface="Arial" pitchFamily="34" charset="0"/>
                <a:ea typeface="MS Gothic" pitchFamily="49" charset="-128"/>
              </a:rPr>
              <a:t> </a:t>
            </a:r>
            <a:r>
              <a:rPr lang="en-US" sz="2800" b="1" i="1" dirty="0" err="1">
                <a:solidFill>
                  <a:srgbClr val="FFFFFF"/>
                </a:solidFill>
                <a:latin typeface="Arial" pitchFamily="34" charset="0"/>
                <a:ea typeface="MS Gothic" pitchFamily="49" charset="-128"/>
              </a:rPr>
              <a:t>chú</a:t>
            </a:r>
            <a:r>
              <a:rPr lang="en-US" sz="2800" b="1" i="1" dirty="0">
                <a:solidFill>
                  <a:srgbClr val="FFFFFF"/>
                </a:solidFill>
                <a:latin typeface="Arial" pitchFamily="34" charset="0"/>
                <a:ea typeface="MS Gothic" pitchFamily="49" charset="-128"/>
              </a:rPr>
              <a:t> ý </a:t>
            </a:r>
            <a:r>
              <a:rPr lang="en-US" sz="2800" b="1" i="1" dirty="0" err="1">
                <a:solidFill>
                  <a:srgbClr val="FFFFFF"/>
                </a:solidFill>
                <a:latin typeface="Arial" pitchFamily="34" charset="0"/>
                <a:ea typeface="MS Gothic" pitchFamily="49" charset="-128"/>
              </a:rPr>
              <a:t>đến</a:t>
            </a:r>
            <a:r>
              <a:rPr lang="en-US" sz="2800" b="1" i="1" dirty="0">
                <a:solidFill>
                  <a:srgbClr val="FFFFFF"/>
                </a:solidFill>
                <a:latin typeface="Arial" pitchFamily="34" charset="0"/>
                <a:ea typeface="MS Gothic" pitchFamily="49" charset="-128"/>
              </a:rPr>
              <a:t> </a:t>
            </a:r>
            <a:r>
              <a:rPr lang="en-US" sz="2800" b="1" i="1" dirty="0" err="1">
                <a:solidFill>
                  <a:srgbClr val="FFFF00"/>
                </a:solidFill>
                <a:latin typeface="Arial" pitchFamily="34" charset="0"/>
                <a:ea typeface="MS Gothic" pitchFamily="49" charset="-128"/>
              </a:rPr>
              <a:t>ba</a:t>
            </a:r>
            <a:r>
              <a:rPr lang="en-US" sz="2800" b="1" i="1" dirty="0">
                <a:solidFill>
                  <a:srgbClr val="FFFFFF"/>
                </a:solidFill>
                <a:latin typeface="Arial" pitchFamily="34" charset="0"/>
                <a:ea typeface="MS Gothic" pitchFamily="49" charset="-128"/>
              </a:rPr>
              <a:t> </a:t>
            </a:r>
            <a:r>
              <a:rPr lang="en-US" sz="2800" b="1" i="1" dirty="0" err="1">
                <a:solidFill>
                  <a:srgbClr val="FFFFFF"/>
                </a:solidFill>
                <a:latin typeface="Arial" pitchFamily="34" charset="0"/>
                <a:ea typeface="MS Gothic" pitchFamily="49" charset="-128"/>
              </a:rPr>
              <a:t>lễ</a:t>
            </a:r>
            <a:r>
              <a:rPr lang="en-US" sz="2800" b="1" i="1" dirty="0">
                <a:solidFill>
                  <a:srgbClr val="FFFFFF"/>
                </a:solidFill>
                <a:latin typeface="Arial" pitchFamily="34" charset="0"/>
                <a:ea typeface="MS Gothic" pitchFamily="49" charset="-128"/>
              </a:rPr>
              <a:t> </a:t>
            </a:r>
            <a:r>
              <a:rPr lang="en-US" sz="2800" b="1" i="1" dirty="0" err="1">
                <a:solidFill>
                  <a:srgbClr val="FFFFFF"/>
                </a:solidFill>
                <a:latin typeface="Arial" pitchFamily="34" charset="0"/>
                <a:ea typeface="MS Gothic" pitchFamily="49" charset="-128"/>
              </a:rPr>
              <a:t>Vượt</a:t>
            </a:r>
            <a:r>
              <a:rPr lang="en-US" sz="2800" b="1" i="1" dirty="0">
                <a:solidFill>
                  <a:srgbClr val="FFFFFF"/>
                </a:solidFill>
                <a:latin typeface="Arial" pitchFamily="34" charset="0"/>
                <a:ea typeface="MS Gothic" pitchFamily="49" charset="-128"/>
              </a:rPr>
              <a:t> Qua</a:t>
            </a:r>
          </a:p>
        </p:txBody>
      </p:sp>
      <p:sp>
        <p:nvSpPr>
          <p:cNvPr id="36" name="TextBox 35"/>
          <p:cNvSpPr txBox="1"/>
          <p:nvPr/>
        </p:nvSpPr>
        <p:spPr>
          <a:xfrm>
            <a:off x="8616950" y="71441"/>
            <a:ext cx="441293" cy="369267"/>
          </a:xfrm>
          <a:prstGeom prst="rect">
            <a:avLst/>
          </a:prstGeom>
          <a:noFill/>
        </p:spPr>
        <p:txBody>
          <a:bodyPr wrap="none" lIns="91376" tIns="45688" rIns="91376" bIns="45688">
            <a:spAutoFit/>
          </a:bodyPr>
          <a:lstStyle/>
          <a:p>
            <a:pPr>
              <a:defRPr/>
            </a:pPr>
            <a:r>
              <a:rPr lang="en-US" b="1">
                <a:solidFill>
                  <a:srgbClr val="FFFFFF"/>
                </a:solidFill>
                <a:effectLst>
                  <a:outerShdw blurRad="38100" dist="38100" dir="2700000" algn="tl">
                    <a:srgbClr val="808080"/>
                  </a:outerShdw>
                </a:effectLst>
                <a:latin typeface="Arial" pitchFamily="34" charset="0"/>
                <a:ea typeface="MS Gothic" pitchFamily="49" charset="-128"/>
              </a:rPr>
              <a:t>56</a:t>
            </a:r>
          </a:p>
        </p:txBody>
      </p:sp>
      <p:sp>
        <p:nvSpPr>
          <p:cNvPr id="194584" name="Text Box 9"/>
          <p:cNvSpPr txBox="1">
            <a:spLocks noChangeArrowheads="1"/>
          </p:cNvSpPr>
          <p:nvPr/>
        </p:nvSpPr>
        <p:spPr bwMode="auto">
          <a:xfrm>
            <a:off x="381000" y="6443664"/>
            <a:ext cx="8458200" cy="338490"/>
          </a:xfrm>
          <a:prstGeom prst="rect">
            <a:avLst/>
          </a:prstGeom>
          <a:noFill/>
          <a:ln w="9525">
            <a:noFill/>
            <a:miter lim="800000"/>
            <a:headEnd/>
            <a:tailEnd/>
          </a:ln>
        </p:spPr>
        <p:txBody>
          <a:bodyPr lIns="91376" tIns="45688" rIns="91376" bIns="45688">
            <a:spAutoFit/>
          </a:bodyPr>
          <a:lstStyle/>
          <a:p>
            <a:pPr algn="ctr"/>
            <a:r>
              <a:rPr lang="en-US" sz="1600" b="1">
                <a:solidFill>
                  <a:srgbClr val="FFFFFF"/>
                </a:solidFill>
                <a:latin typeface="Arial" pitchFamily="34" charset="0"/>
                <a:ea typeface="MS Gothic" pitchFamily="49" charset="-128"/>
              </a:rPr>
              <a:t>Harold W. Hoehner, </a:t>
            </a:r>
            <a:r>
              <a:rPr lang="en-US" sz="1600" b="1" i="1">
                <a:solidFill>
                  <a:srgbClr val="FFFFFF"/>
                </a:solidFill>
                <a:latin typeface="Arial" pitchFamily="34" charset="0"/>
                <a:ea typeface="MS Gothic" pitchFamily="49" charset="-128"/>
              </a:rPr>
              <a:t>Chronological Aspects of the Life of Christ </a:t>
            </a:r>
            <a:r>
              <a:rPr lang="en-US" sz="1600" b="1">
                <a:solidFill>
                  <a:srgbClr val="FFFFFF"/>
                </a:solidFill>
                <a:latin typeface="Arial" pitchFamily="34" charset="0"/>
                <a:ea typeface="MS Gothic" pitchFamily="49" charset="-128"/>
              </a:rPr>
              <a:t>(Zondervan, 1977), 114</a:t>
            </a: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zoom/>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590800" y="260648"/>
            <a:ext cx="2057400" cy="3600400"/>
          </a:xfrm>
          <a:effectLst/>
        </p:spPr>
        <p:txBody>
          <a:bodyPr>
            <a:normAutofit/>
          </a:bodyPr>
          <a:lstStyle/>
          <a:p>
            <a:pPr eaLnBrk="1" hangingPunct="1">
              <a:defRPr/>
            </a:pPr>
            <a:r>
              <a:rPr lang="en-US" sz="4000" dirty="0">
                <a:ea typeface="ＭＳ Ｐゴシック" charset="0"/>
                <a:cs typeface="ＭＳ Ｐゴシック" charset="0"/>
              </a:rPr>
              <a:t/>
            </a:r>
            <a:br>
              <a:rPr lang="en-US" sz="4000" dirty="0">
                <a:ea typeface="ＭＳ Ｐゴシック" charset="0"/>
                <a:cs typeface="ＭＳ Ｐゴシック" charset="0"/>
              </a:rPr>
            </a:br>
            <a:r>
              <a:rPr lang="en-US" sz="3600" dirty="0" err="1">
                <a:ea typeface="ＭＳ Ｐゴシック" charset="0"/>
                <a:cs typeface="ＭＳ Ｐゴシック" charset="0"/>
              </a:rPr>
              <a:t>Tình</a:t>
            </a:r>
            <a:r>
              <a:rPr lang="en-US" sz="3600" dirty="0">
                <a:ea typeface="ＭＳ Ｐゴシック" charset="0"/>
                <a:cs typeface="ＭＳ Ｐゴシック" charset="0"/>
              </a:rPr>
              <a:t/>
            </a:r>
            <a:br>
              <a:rPr lang="en-US" sz="3600" dirty="0">
                <a:ea typeface="ＭＳ Ｐゴシック" charset="0"/>
                <a:cs typeface="ＭＳ Ｐゴシック" charset="0"/>
              </a:rPr>
            </a:br>
            <a:r>
              <a:rPr lang="en-US" sz="3600" dirty="0">
                <a:ea typeface="ＭＳ Ｐゴシック" charset="0"/>
                <a:cs typeface="ＭＳ Ｐゴシック" charset="0"/>
              </a:rPr>
              <a:t> </a:t>
            </a:r>
            <a:r>
              <a:rPr lang="en-US" sz="3600" dirty="0" err="1">
                <a:ea typeface="ＭＳ Ｐゴシック" charset="0"/>
                <a:cs typeface="ＭＳ Ｐゴシック" charset="0"/>
              </a:rPr>
              <a:t>Yêu</a:t>
            </a:r>
            <a:r>
              <a:rPr lang="en-US" sz="3600" dirty="0">
                <a:ea typeface="ＭＳ Ｐゴシック" charset="0"/>
                <a:cs typeface="ＭＳ Ｐゴシック" charset="0"/>
              </a:rPr>
              <a:t> </a:t>
            </a:r>
            <a:r>
              <a:rPr lang="en-US" sz="3600" dirty="0" err="1">
                <a:ea typeface="ＭＳ Ｐゴシック" charset="0"/>
                <a:cs typeface="ＭＳ Ｐゴシック" charset="0"/>
              </a:rPr>
              <a:t>Thương</a:t>
            </a:r>
            <a:r>
              <a:rPr lang="en-US" sz="4000" dirty="0">
                <a:ea typeface="ＭＳ Ｐゴシック" charset="0"/>
                <a:cs typeface="ＭＳ Ｐゴシック" charset="0"/>
              </a:rPr>
              <a:t/>
            </a:r>
            <a:br>
              <a:rPr lang="en-US" sz="4000" dirty="0">
                <a:ea typeface="ＭＳ Ｐゴシック" charset="0"/>
                <a:cs typeface="ＭＳ Ｐゴシック" charset="0"/>
              </a:rPr>
            </a:br>
            <a:r>
              <a:rPr lang="en-US" sz="4000" dirty="0" err="1">
                <a:ea typeface="ＭＳ Ｐゴシック" charset="0"/>
                <a:cs typeface="ＭＳ Ｐゴシック" charset="0"/>
              </a:rPr>
              <a:t>của</a:t>
            </a:r>
            <a:r>
              <a:rPr lang="en-US" sz="4000" dirty="0">
                <a:ea typeface="ＭＳ Ｐゴシック" charset="0"/>
                <a:cs typeface="ＭＳ Ｐゴシック" charset="0"/>
              </a:rPr>
              <a:t> </a:t>
            </a:r>
            <a:r>
              <a:rPr lang="en-US" sz="4000" dirty="0" err="1">
                <a:ea typeface="ＭＳ Ｐゴシック" charset="0"/>
                <a:cs typeface="ＭＳ Ｐゴシック" charset="0"/>
              </a:rPr>
              <a:t>Chúa</a:t>
            </a:r>
            <a:endParaRPr lang="en-US" sz="4000" dirty="0">
              <a:ea typeface="ＭＳ Ｐゴシック" charset="0"/>
              <a:cs typeface="ＭＳ Ｐゴシック" charset="0"/>
            </a:endParaRPr>
          </a:p>
        </p:txBody>
      </p:sp>
      <p:pic>
        <p:nvPicPr>
          <p:cNvPr id="76804" name="Picture 4" descr="jesushealsblindman"/>
          <p:cNvPicPr>
            <a:picLocks noChangeAspect="1" noChangeArrowheads="1"/>
          </p:cNvPicPr>
          <p:nvPr/>
        </p:nvPicPr>
        <p:blipFill>
          <a:blip r:embed="rId4" cstate="print"/>
          <a:srcRect/>
          <a:stretch>
            <a:fillRect/>
          </a:stretch>
        </p:blipFill>
        <p:spPr bwMode="auto">
          <a:xfrm>
            <a:off x="0" y="0"/>
            <a:ext cx="2586038" cy="6858000"/>
          </a:xfrm>
          <a:prstGeom prst="rect">
            <a:avLst/>
          </a:prstGeom>
          <a:noFill/>
          <a:ln w="9525">
            <a:noFill/>
            <a:miter lim="800000"/>
            <a:headEnd/>
            <a:tailEnd/>
          </a:ln>
        </p:spPr>
      </p:pic>
      <p:pic>
        <p:nvPicPr>
          <p:cNvPr id="76805" name="Picture 5" descr="jesushealslameman"/>
          <p:cNvPicPr>
            <a:picLocks noChangeAspect="1" noChangeArrowheads="1"/>
          </p:cNvPicPr>
          <p:nvPr/>
        </p:nvPicPr>
        <p:blipFill>
          <a:blip r:embed="rId5" cstate="print"/>
          <a:srcRect/>
          <a:stretch>
            <a:fillRect/>
          </a:stretch>
        </p:blipFill>
        <p:spPr bwMode="auto">
          <a:xfrm>
            <a:off x="4643438" y="0"/>
            <a:ext cx="4500562" cy="6858000"/>
          </a:xfrm>
          <a:prstGeom prst="rect">
            <a:avLst/>
          </a:prstGeom>
          <a:noFill/>
          <a:ln w="9525">
            <a:noFill/>
            <a:miter lim="800000"/>
            <a:headEnd/>
            <a:tailEnd/>
          </a:ln>
        </p:spPr>
      </p:pic>
      <p:sp>
        <p:nvSpPr>
          <p:cNvPr id="76803" name="Rectangle 3"/>
          <p:cNvSpPr>
            <a:spLocks noChangeArrowheads="1"/>
          </p:cNvSpPr>
          <p:nvPr/>
        </p:nvSpPr>
        <p:spPr bwMode="auto">
          <a:xfrm>
            <a:off x="2555776" y="4005067"/>
            <a:ext cx="2057400" cy="2510408"/>
          </a:xfrm>
          <a:prstGeom prst="rect">
            <a:avLst/>
          </a:prstGeom>
          <a:noFill/>
          <a:ln w="9525">
            <a:noFill/>
            <a:miter lim="800000"/>
            <a:headEnd/>
            <a:tailEnd/>
          </a:ln>
          <a:effectLst/>
        </p:spPr>
        <p:txBody>
          <a:bodyPr lIns="91376" tIns="45688" rIns="91376" bIns="45688"/>
          <a:lstStyle/>
          <a:p>
            <a:pPr marL="342659" indent="-342659" algn="ctr">
              <a:spcBef>
                <a:spcPct val="20000"/>
              </a:spcBef>
              <a:buClr>
                <a:schemeClr val="hlink"/>
              </a:buClr>
              <a:buSzPct val="90000"/>
              <a:buBlip>
                <a:blip r:embed="rId6"/>
              </a:buBlip>
              <a:defRPr/>
            </a:pPr>
            <a:r>
              <a:rPr lang="en-US" sz="3200" b="1" dirty="0" err="1">
                <a:latin typeface="Arial" pitchFamily="34" charset="0"/>
              </a:rPr>
              <a:t>Bày</a:t>
            </a:r>
            <a:r>
              <a:rPr lang="en-US" sz="3200" b="1" dirty="0">
                <a:latin typeface="Arial" pitchFamily="34" charset="0"/>
              </a:rPr>
              <a:t> </a:t>
            </a:r>
            <a:r>
              <a:rPr lang="en-US" sz="3200" b="1" dirty="0" err="1">
                <a:latin typeface="Arial" pitchFamily="34" charset="0"/>
              </a:rPr>
              <a:t>tỏ</a:t>
            </a:r>
            <a:r>
              <a:rPr lang="en-US" sz="3200" b="1" dirty="0">
                <a:latin typeface="Arial" pitchFamily="34" charset="0"/>
              </a:rPr>
              <a:t> qua </a:t>
            </a:r>
            <a:r>
              <a:rPr lang="en-US" sz="3200" b="1" dirty="0" err="1">
                <a:latin typeface="Arial" pitchFamily="34" charset="0"/>
              </a:rPr>
              <a:t>phép</a:t>
            </a:r>
            <a:r>
              <a:rPr lang="en-US" sz="3200" b="1" dirty="0">
                <a:latin typeface="Arial" pitchFamily="34" charset="0"/>
              </a:rPr>
              <a:t> </a:t>
            </a:r>
            <a:r>
              <a:rPr lang="en-US" sz="3200" b="1" dirty="0" err="1">
                <a:latin typeface="Arial" pitchFamily="34" charset="0"/>
              </a:rPr>
              <a:t>lạ</a:t>
            </a:r>
            <a:endParaRPr lang="en-US" sz="3200" b="1" dirty="0">
              <a:latin typeface="Arial" pitchFamily="34" charset="0"/>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fade">
                                      <p:cBhvr>
                                        <p:cTn id="7" dur="500"/>
                                        <p:tgtEl>
                                          <p:spTgt spid="76804"/>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76805"/>
                                        </p:tgtEl>
                                        <p:attrNameLst>
                                          <p:attrName>style.visibility</p:attrName>
                                        </p:attrNameLst>
                                      </p:cBhvr>
                                      <p:to>
                                        <p:strVal val="visible"/>
                                      </p:to>
                                    </p:set>
                                    <p:animEffect transition="in" filter="fade">
                                      <p:cBhvr>
                                        <p:cTn id="11" dur="500"/>
                                        <p:tgtEl>
                                          <p:spTgt spid="76805"/>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6803">
                                            <p:txEl>
                                              <p:pRg st="0" end="0"/>
                                            </p:txEl>
                                          </p:spTgt>
                                        </p:tgtEl>
                                        <p:attrNameLst>
                                          <p:attrName>style.visibility</p:attrName>
                                        </p:attrNameLst>
                                      </p:cBhvr>
                                      <p:to>
                                        <p:strVal val="visible"/>
                                      </p:to>
                                    </p:set>
                                    <p:animEffect transition="in" filter="fade">
                                      <p:cBhvr>
                                        <p:cTn id="15" dur="500"/>
                                        <p:tgtEl>
                                          <p:spTgt spid="768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autoUpdateAnimBg="0"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idx="4294967295"/>
          </p:nvPr>
        </p:nvSpPr>
        <p:spPr>
          <a:xfrm>
            <a:off x="0" y="274638"/>
            <a:ext cx="8229600" cy="1143000"/>
          </a:xfrm>
        </p:spPr>
        <p:txBody>
          <a:bodyPr/>
          <a:lstStyle/>
          <a:p>
            <a:pPr eaLnBrk="1" hangingPunct="1"/>
            <a:r>
              <a:rPr lang="en-US" smtClean="0"/>
              <a:t>I believe in Jesus 5/6</a:t>
            </a:r>
          </a:p>
        </p:txBody>
      </p:sp>
      <p:pic>
        <p:nvPicPr>
          <p:cNvPr id="117763"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7412" name="Rectangle 4"/>
          <p:cNvSpPr>
            <a:spLocks noChangeArrowheads="1"/>
          </p:cNvSpPr>
          <p:nvPr/>
        </p:nvSpPr>
        <p:spPr bwMode="auto">
          <a:xfrm>
            <a:off x="1" y="152406"/>
            <a:ext cx="9144000" cy="2062038"/>
          </a:xfrm>
          <a:prstGeom prst="rect">
            <a:avLst/>
          </a:prstGeom>
          <a:noFill/>
          <a:ln w="9525">
            <a:noFill/>
            <a:miter lim="800000"/>
            <a:headEnd/>
            <a:tailEnd/>
          </a:ln>
          <a:effectLst>
            <a:outerShdw blurRad="63500" dist="46662" dir="3284183" algn="ctr" rotWithShape="0">
              <a:schemeClr val="tx1">
                <a:alpha val="74997"/>
              </a:schemeClr>
            </a:outerShdw>
          </a:effectLst>
        </p:spPr>
        <p:txBody>
          <a:bodyPr wrap="square" lIns="91376" tIns="45688" rIns="91376" bIns="45688">
            <a:spAutoFit/>
          </a:bodyPr>
          <a:lstStyle/>
          <a:p>
            <a:pPr algn="ctr" eaLnBrk="0" hangingPunct="0">
              <a:defRPr/>
            </a:pPr>
            <a:r>
              <a:rPr lang="en-US" sz="3200" b="1" dirty="0">
                <a:solidFill>
                  <a:srgbClr val="FFFFFF"/>
                </a:solidFill>
                <a:latin typeface="Arial" charset="0"/>
                <a:ea typeface="ＭＳ Ｐゴシック" charset="-128"/>
                <a:cs typeface="ＭＳ Ｐゴシック" charset="-128"/>
              </a:rPr>
              <a:t>3.  Jesus </a:t>
            </a:r>
            <a:r>
              <a:rPr lang="en-US" sz="3200" b="1" dirty="0" err="1">
                <a:solidFill>
                  <a:srgbClr val="FFFFFF"/>
                </a:solidFill>
                <a:latin typeface="Arial" charset="0"/>
                <a:ea typeface="ＭＳ Ｐゴシック" charset="-128"/>
                <a:cs typeface="ＭＳ Ｐゴシック" charset="-128"/>
              </a:rPr>
              <a:t>Chúa</a:t>
            </a:r>
            <a:r>
              <a:rPr lang="en-US" sz="3200" b="1" dirty="0">
                <a:solidFill>
                  <a:srgbClr val="FFFFFF"/>
                </a:solidFill>
                <a:latin typeface="Arial" charset="0"/>
                <a:ea typeface="ＭＳ Ｐゴシック" charset="-128"/>
                <a:cs typeface="ＭＳ Ｐゴシック" charset="-128"/>
              </a:rPr>
              <a:t> </a:t>
            </a:r>
            <a:r>
              <a:rPr lang="en-US" sz="3200" b="1" dirty="0" err="1">
                <a:solidFill>
                  <a:srgbClr val="FFFFFF"/>
                </a:solidFill>
                <a:latin typeface="Arial" charset="0"/>
                <a:ea typeface="ＭＳ Ｐゴシック" charset="-128"/>
                <a:cs typeface="ＭＳ Ｐゴシック" charset="-128"/>
              </a:rPr>
              <a:t>chân</a:t>
            </a:r>
            <a:r>
              <a:rPr lang="en-US" sz="3200" b="1" dirty="0">
                <a:solidFill>
                  <a:srgbClr val="FFFFFF"/>
                </a:solidFill>
                <a:latin typeface="Arial" charset="0"/>
                <a:ea typeface="ＭＳ Ｐゴシック" charset="-128"/>
                <a:cs typeface="ＭＳ Ｐゴシック" charset="-128"/>
              </a:rPr>
              <a:t> </a:t>
            </a:r>
            <a:r>
              <a:rPr lang="en-US" sz="3200" b="1" dirty="0" err="1">
                <a:solidFill>
                  <a:srgbClr val="FFFFFF"/>
                </a:solidFill>
                <a:latin typeface="Arial" charset="0"/>
                <a:ea typeface="ＭＳ Ｐゴシック" charset="-128"/>
                <a:cs typeface="ＭＳ Ｐゴシック" charset="-128"/>
              </a:rPr>
              <a:t>thật</a:t>
            </a:r>
            <a:r>
              <a:rPr lang="en-US" sz="3200" b="1" dirty="0">
                <a:solidFill>
                  <a:srgbClr val="FFFFFF"/>
                </a:solidFill>
                <a:latin typeface="Arial" charset="0"/>
                <a:ea typeface="ＭＳ Ｐゴシック" charset="-128"/>
                <a:cs typeface="ＭＳ Ｐゴシック" charset="-128"/>
              </a:rPr>
              <a:t> </a:t>
            </a:r>
            <a:r>
              <a:rPr lang="en-US" sz="3200" b="1" dirty="0" err="1">
                <a:solidFill>
                  <a:srgbClr val="FFFFFF"/>
                </a:solidFill>
                <a:latin typeface="Arial" charset="0"/>
                <a:ea typeface="ＭＳ Ｐゴシック" charset="-128"/>
                <a:cs typeface="ＭＳ Ｐゴシック" charset="-128"/>
              </a:rPr>
              <a:t>yêu</a:t>
            </a:r>
            <a:r>
              <a:rPr lang="en-US" sz="3200" b="1" dirty="0">
                <a:solidFill>
                  <a:srgbClr val="FFFFFF"/>
                </a:solidFill>
                <a:latin typeface="Arial" charset="0"/>
                <a:ea typeface="ＭＳ Ｐゴシック" charset="-128"/>
                <a:cs typeface="ＭＳ Ｐゴシック" charset="-128"/>
              </a:rPr>
              <a:t> </a:t>
            </a:r>
            <a:r>
              <a:rPr lang="en-US" sz="3200" b="1" dirty="0" err="1">
                <a:solidFill>
                  <a:srgbClr val="FFFFFF"/>
                </a:solidFill>
                <a:latin typeface="Arial" charset="0"/>
                <a:ea typeface="ＭＳ Ｐゴシック" charset="-128"/>
                <a:cs typeface="ＭＳ Ｐゴシック" charset="-128"/>
              </a:rPr>
              <a:t>thương</a:t>
            </a:r>
            <a:r>
              <a:rPr lang="en-US" sz="3200" b="1" dirty="0">
                <a:solidFill>
                  <a:srgbClr val="FFFFFF"/>
                </a:solidFill>
                <a:latin typeface="Arial" charset="0"/>
                <a:ea typeface="ＭＳ Ｐゴシック" charset="-128"/>
                <a:cs typeface="ＭＳ Ｐゴシック" charset="-128"/>
              </a:rPr>
              <a:t> </a:t>
            </a:r>
            <a:r>
              <a:rPr lang="en-US" sz="3200" b="1" dirty="0" err="1">
                <a:solidFill>
                  <a:srgbClr val="FFFFFF"/>
                </a:solidFill>
                <a:latin typeface="Arial" charset="0"/>
                <a:ea typeface="ＭＳ Ｐゴシック" charset="-128"/>
                <a:cs typeface="ＭＳ Ｐゴシック" charset="-128"/>
              </a:rPr>
              <a:t>dẫy</a:t>
            </a:r>
            <a:r>
              <a:rPr lang="en-US" sz="3200" b="1" dirty="0">
                <a:solidFill>
                  <a:srgbClr val="FFFFFF"/>
                </a:solidFill>
                <a:latin typeface="Arial" charset="0"/>
                <a:ea typeface="ＭＳ Ｐゴシック" charset="-128"/>
                <a:cs typeface="ＭＳ Ｐゴシック" charset="-128"/>
              </a:rPr>
              <a:t> </a:t>
            </a:r>
            <a:r>
              <a:rPr lang="en-US" sz="3200" b="1" dirty="0" err="1">
                <a:solidFill>
                  <a:srgbClr val="FFFFFF"/>
                </a:solidFill>
                <a:latin typeface="Arial" charset="0"/>
                <a:ea typeface="ＭＳ Ｐゴシック" charset="-128"/>
                <a:cs typeface="ＭＳ Ｐゴシック" charset="-128"/>
              </a:rPr>
              <a:t>đầy</a:t>
            </a:r>
            <a:endParaRPr lang="en-US" sz="3200" b="1" dirty="0">
              <a:solidFill>
                <a:srgbClr val="FFFFFF"/>
              </a:solidFill>
              <a:latin typeface="Arial" charset="0"/>
              <a:ea typeface="ＭＳ Ｐゴシック" charset="-128"/>
              <a:cs typeface="ＭＳ Ｐゴシック" charset="-128"/>
            </a:endParaRPr>
          </a:p>
          <a:p>
            <a:pPr algn="ctr" eaLnBrk="0" hangingPunct="0">
              <a:defRPr/>
            </a:pPr>
            <a:r>
              <a:rPr lang="en-US" sz="3200" b="1" dirty="0">
                <a:solidFill>
                  <a:srgbClr val="FFFFFF"/>
                </a:solidFill>
                <a:latin typeface="Arial" charset="0"/>
                <a:ea typeface="ＭＳ Ｐゴシック" charset="-128"/>
                <a:cs typeface="ＭＳ Ｐゴシック" charset="-128"/>
              </a:rPr>
              <a:t>Jesus </a:t>
            </a:r>
            <a:r>
              <a:rPr lang="en-US" sz="3200" b="1" dirty="0" err="1">
                <a:solidFill>
                  <a:srgbClr val="FFFFFF"/>
                </a:solidFill>
                <a:latin typeface="Arial" charset="0"/>
                <a:ea typeface="ＭＳ Ｐゴシック" charset="-128"/>
                <a:cs typeface="ＭＳ Ｐゴシック" charset="-128"/>
              </a:rPr>
              <a:t>Chúa</a:t>
            </a:r>
            <a:r>
              <a:rPr lang="en-US" sz="3200" b="1" dirty="0">
                <a:solidFill>
                  <a:srgbClr val="FFFFFF"/>
                </a:solidFill>
                <a:latin typeface="Arial" charset="0"/>
                <a:ea typeface="ＭＳ Ｐゴシック" charset="-128"/>
                <a:cs typeface="ＭＳ Ｐゴシック" charset="-128"/>
              </a:rPr>
              <a:t> </a:t>
            </a:r>
            <a:r>
              <a:rPr lang="en-US" sz="3200" b="1" dirty="0" err="1">
                <a:solidFill>
                  <a:srgbClr val="FFFFFF"/>
                </a:solidFill>
                <a:latin typeface="Arial" charset="0"/>
                <a:ea typeface="ＭＳ Ｐゴシック" charset="-128"/>
                <a:cs typeface="ＭＳ Ｐゴシック" charset="-128"/>
              </a:rPr>
              <a:t>nhân</a:t>
            </a:r>
            <a:r>
              <a:rPr lang="en-US" sz="3200" b="1" dirty="0">
                <a:solidFill>
                  <a:srgbClr val="FFFFFF"/>
                </a:solidFill>
                <a:latin typeface="Arial" charset="0"/>
                <a:ea typeface="ＭＳ Ｐゴシック" charset="-128"/>
                <a:cs typeface="ＭＳ Ｐゴシック" charset="-128"/>
              </a:rPr>
              <a:t> </a:t>
            </a:r>
            <a:r>
              <a:rPr lang="en-US" sz="3200" b="1" dirty="0" err="1">
                <a:solidFill>
                  <a:srgbClr val="FFFFFF"/>
                </a:solidFill>
                <a:latin typeface="Arial" charset="0"/>
                <a:ea typeface="ＭＳ Ｐゴシック" charset="-128"/>
                <a:cs typeface="ＭＳ Ｐゴシック" charset="-128"/>
              </a:rPr>
              <a:t>từ</a:t>
            </a:r>
            <a:r>
              <a:rPr lang="en-US" sz="3200" b="1" dirty="0">
                <a:solidFill>
                  <a:srgbClr val="FFFFFF"/>
                </a:solidFill>
                <a:latin typeface="Arial" charset="0"/>
                <a:ea typeface="ＭＳ Ｐゴシック" charset="-128"/>
                <a:cs typeface="ＭＳ Ｐゴシック" charset="-128"/>
              </a:rPr>
              <a:t> </a:t>
            </a:r>
            <a:r>
              <a:rPr lang="en-US" sz="3200" b="1" dirty="0" err="1">
                <a:solidFill>
                  <a:srgbClr val="FFFFFF"/>
                </a:solidFill>
                <a:latin typeface="Arial" charset="0"/>
                <a:ea typeface="ＭＳ Ｐゴシック" charset="-128"/>
                <a:cs typeface="ＭＳ Ｐゴシック" charset="-128"/>
              </a:rPr>
              <a:t>có</a:t>
            </a:r>
            <a:r>
              <a:rPr lang="en-US" sz="3200" b="1" dirty="0">
                <a:solidFill>
                  <a:srgbClr val="FFFFFF"/>
                </a:solidFill>
                <a:latin typeface="Arial" charset="0"/>
                <a:ea typeface="ＭＳ Ｐゴシック" charset="-128"/>
                <a:cs typeface="ＭＳ Ｐゴシック" charset="-128"/>
              </a:rPr>
              <a:t> </a:t>
            </a:r>
            <a:r>
              <a:rPr lang="en-US" sz="3200" b="1" dirty="0" err="1">
                <a:solidFill>
                  <a:srgbClr val="FFFFFF"/>
                </a:solidFill>
                <a:latin typeface="Arial" charset="0"/>
                <a:ea typeface="ＭＳ Ｐゴシック" charset="-128"/>
                <a:cs typeface="ＭＳ Ｐゴシック" charset="-128"/>
              </a:rPr>
              <a:t>bao</a:t>
            </a:r>
            <a:r>
              <a:rPr lang="en-US" sz="3200" b="1" dirty="0">
                <a:solidFill>
                  <a:srgbClr val="FFFFFF"/>
                </a:solidFill>
                <a:latin typeface="Arial" charset="0"/>
                <a:ea typeface="ＭＳ Ｐゴシック" charset="-128"/>
                <a:cs typeface="ＭＳ Ｐゴシック" charset="-128"/>
              </a:rPr>
              <a:t> </a:t>
            </a:r>
            <a:r>
              <a:rPr lang="en-US" sz="3200" b="1" dirty="0" err="1">
                <a:solidFill>
                  <a:srgbClr val="FFFFFF"/>
                </a:solidFill>
                <a:latin typeface="Arial" charset="0"/>
                <a:ea typeface="ＭＳ Ｐゴシック" charset="-128"/>
                <a:cs typeface="ＭＳ Ｐゴシック" charset="-128"/>
              </a:rPr>
              <a:t>năng</a:t>
            </a:r>
            <a:r>
              <a:rPr lang="en-US" sz="3200" b="1" dirty="0">
                <a:solidFill>
                  <a:srgbClr val="FFFFFF"/>
                </a:solidFill>
                <a:latin typeface="Arial" charset="0"/>
                <a:ea typeface="ＭＳ Ｐゴシック" charset="-128"/>
                <a:cs typeface="ＭＳ Ｐゴシック" charset="-128"/>
              </a:rPr>
              <a:t> </a:t>
            </a:r>
            <a:r>
              <a:rPr lang="en-US" sz="3200" b="1" dirty="0" err="1">
                <a:solidFill>
                  <a:srgbClr val="FFFFFF"/>
                </a:solidFill>
                <a:latin typeface="Arial" charset="0"/>
                <a:ea typeface="ＭＳ Ｐゴシック" charset="-128"/>
                <a:cs typeface="ＭＳ Ｐゴシック" charset="-128"/>
              </a:rPr>
              <a:t>quyền</a:t>
            </a:r>
            <a:r>
              <a:rPr lang="en-US" sz="3200" b="1" dirty="0">
                <a:solidFill>
                  <a:srgbClr val="FFFFFF"/>
                </a:solidFill>
                <a:latin typeface="Arial" charset="0"/>
                <a:ea typeface="ＭＳ Ｐゴシック" charset="-128"/>
                <a:cs typeface="ＭＳ Ｐゴシック" charset="-128"/>
              </a:rPr>
              <a:t>.</a:t>
            </a:r>
          </a:p>
          <a:p>
            <a:pPr algn="ctr" eaLnBrk="0" hangingPunct="0">
              <a:defRPr/>
            </a:pPr>
            <a:r>
              <a:rPr lang="en-US" sz="3200" b="1" dirty="0">
                <a:solidFill>
                  <a:srgbClr val="FFFFFF"/>
                </a:solidFill>
                <a:latin typeface="Arial" charset="0"/>
                <a:ea typeface="ＭＳ Ｐゴシック" charset="-128"/>
                <a:cs typeface="ＭＳ Ｐゴシック" charset="-128"/>
              </a:rPr>
              <a:t>Ai tin </a:t>
            </a:r>
            <a:r>
              <a:rPr lang="en-US" sz="3200" b="1" dirty="0" err="1">
                <a:solidFill>
                  <a:srgbClr val="FFFFFF"/>
                </a:solidFill>
                <a:latin typeface="Arial" charset="0"/>
                <a:ea typeface="ＭＳ Ｐゴシック" charset="-128"/>
                <a:cs typeface="ＭＳ Ｐゴシック" charset="-128"/>
              </a:rPr>
              <a:t>đến</a:t>
            </a:r>
            <a:r>
              <a:rPr lang="en-US" sz="3200" b="1" dirty="0">
                <a:solidFill>
                  <a:srgbClr val="FFFFFF"/>
                </a:solidFill>
                <a:latin typeface="Arial" charset="0"/>
                <a:ea typeface="ＭＳ Ｐゴシック" charset="-128"/>
                <a:cs typeface="ＭＳ Ｐゴシック" charset="-128"/>
              </a:rPr>
              <a:t> </a:t>
            </a:r>
            <a:r>
              <a:rPr lang="en-US" sz="3200" b="1" dirty="0" err="1">
                <a:solidFill>
                  <a:srgbClr val="FFFFFF"/>
                </a:solidFill>
                <a:latin typeface="Arial" charset="0"/>
                <a:ea typeface="ＭＳ Ｐゴシック" charset="-128"/>
                <a:cs typeface="ＭＳ Ｐゴシック" charset="-128"/>
              </a:rPr>
              <a:t>danh</a:t>
            </a:r>
            <a:r>
              <a:rPr lang="en-US" sz="3200" b="1" dirty="0">
                <a:solidFill>
                  <a:srgbClr val="FFFFFF"/>
                </a:solidFill>
                <a:latin typeface="Arial" charset="0"/>
                <a:ea typeface="ＭＳ Ｐゴシック" charset="-128"/>
                <a:cs typeface="ＭＳ Ｐゴシック" charset="-128"/>
              </a:rPr>
              <a:t> </a:t>
            </a:r>
            <a:r>
              <a:rPr lang="en-US" sz="3200" b="1" dirty="0" err="1">
                <a:solidFill>
                  <a:srgbClr val="FFFFFF"/>
                </a:solidFill>
                <a:latin typeface="Arial" charset="0"/>
                <a:ea typeface="ＭＳ Ｐゴシック" charset="-128"/>
                <a:cs typeface="ＭＳ Ｐゴシック" charset="-128"/>
              </a:rPr>
              <a:t>Ngài</a:t>
            </a:r>
            <a:r>
              <a:rPr lang="en-US" sz="3200" b="1" dirty="0">
                <a:solidFill>
                  <a:srgbClr val="FFFFFF"/>
                </a:solidFill>
                <a:latin typeface="Arial" charset="0"/>
                <a:ea typeface="ＭＳ Ｐゴシック" charset="-128"/>
                <a:cs typeface="ＭＳ Ｐゴシック" charset="-128"/>
              </a:rPr>
              <a:t> </a:t>
            </a:r>
            <a:r>
              <a:rPr lang="en-US" sz="3200" b="1" dirty="0" err="1">
                <a:solidFill>
                  <a:srgbClr val="FFFFFF"/>
                </a:solidFill>
                <a:latin typeface="Arial" charset="0"/>
                <a:ea typeface="ＭＳ Ｐゴシック" charset="-128"/>
                <a:cs typeface="ＭＳ Ｐゴシック" charset="-128"/>
              </a:rPr>
              <a:t>được</a:t>
            </a:r>
            <a:r>
              <a:rPr lang="en-US" sz="3200" b="1" dirty="0">
                <a:solidFill>
                  <a:srgbClr val="FFFFFF"/>
                </a:solidFill>
                <a:latin typeface="Arial" charset="0"/>
                <a:ea typeface="ＭＳ Ｐゴシック" charset="-128"/>
                <a:cs typeface="ＭＳ Ｐゴシック" charset="-128"/>
              </a:rPr>
              <a:t> </a:t>
            </a:r>
            <a:r>
              <a:rPr lang="en-US" sz="3200" b="1" dirty="0" err="1">
                <a:solidFill>
                  <a:srgbClr val="FFFFFF"/>
                </a:solidFill>
                <a:latin typeface="Arial" charset="0"/>
                <a:ea typeface="ＭＳ Ｐゴシック" charset="-128"/>
                <a:cs typeface="ＭＳ Ｐゴシック" charset="-128"/>
              </a:rPr>
              <a:t>bình</a:t>
            </a:r>
            <a:r>
              <a:rPr lang="en-US" sz="3200" b="1" dirty="0">
                <a:solidFill>
                  <a:srgbClr val="FFFFFF"/>
                </a:solidFill>
                <a:latin typeface="Arial" charset="0"/>
                <a:ea typeface="ＭＳ Ｐゴシック" charset="-128"/>
                <a:cs typeface="ＭＳ Ｐゴシック" charset="-128"/>
              </a:rPr>
              <a:t> an </a:t>
            </a:r>
            <a:r>
              <a:rPr lang="en-US" sz="3200" b="1" dirty="0" err="1">
                <a:solidFill>
                  <a:srgbClr val="FFFFFF"/>
                </a:solidFill>
                <a:latin typeface="Arial" charset="0"/>
                <a:ea typeface="ＭＳ Ｐゴシック" charset="-128"/>
                <a:cs typeface="ＭＳ Ｐゴシック" charset="-128"/>
              </a:rPr>
              <a:t>đấy</a:t>
            </a:r>
            <a:r>
              <a:rPr lang="en-US" sz="3200" b="1" dirty="0">
                <a:solidFill>
                  <a:srgbClr val="FFFFFF"/>
                </a:solidFill>
                <a:latin typeface="Arial" charset="0"/>
                <a:ea typeface="ＭＳ Ｐゴシック" charset="-128"/>
                <a:cs typeface="ＭＳ Ｐゴシック" charset="-128"/>
              </a:rPr>
              <a:t>,</a:t>
            </a:r>
          </a:p>
          <a:p>
            <a:pPr algn="ctr" eaLnBrk="0" hangingPunct="0">
              <a:defRPr/>
            </a:pPr>
            <a:r>
              <a:rPr lang="en-US" sz="3200" b="1" dirty="0" err="1">
                <a:solidFill>
                  <a:srgbClr val="FFFFFF"/>
                </a:solidFill>
                <a:latin typeface="Arial" charset="0"/>
                <a:ea typeface="ＭＳ Ｐゴシック" charset="-128"/>
                <a:cs typeface="ＭＳ Ｐゴシック" charset="-128"/>
              </a:rPr>
              <a:t>Chúa</a:t>
            </a:r>
            <a:r>
              <a:rPr lang="en-US" sz="3200" b="1" dirty="0">
                <a:solidFill>
                  <a:srgbClr val="FFFFFF"/>
                </a:solidFill>
                <a:latin typeface="Arial" charset="0"/>
                <a:ea typeface="ＭＳ Ｐゴシック" charset="-128"/>
                <a:cs typeface="ＭＳ Ｐゴシック" charset="-128"/>
              </a:rPr>
              <a:t> </a:t>
            </a:r>
            <a:r>
              <a:rPr lang="en-US" sz="3200" b="1" dirty="0" err="1">
                <a:solidFill>
                  <a:srgbClr val="FFFFFF"/>
                </a:solidFill>
                <a:latin typeface="Arial" charset="0"/>
                <a:ea typeface="ＭＳ Ｐゴシック" charset="-128"/>
                <a:cs typeface="ＭＳ Ｐゴシック" charset="-128"/>
              </a:rPr>
              <a:t>sẽ</a:t>
            </a:r>
            <a:r>
              <a:rPr lang="en-US" sz="3200" b="1" dirty="0">
                <a:solidFill>
                  <a:srgbClr val="FFFFFF"/>
                </a:solidFill>
                <a:latin typeface="Arial" charset="0"/>
                <a:ea typeface="ＭＳ Ｐゴシック" charset="-128"/>
                <a:cs typeface="ＭＳ Ｐゴシック" charset="-128"/>
              </a:rPr>
              <a:t> </a:t>
            </a:r>
            <a:r>
              <a:rPr lang="en-US" sz="3200" b="1" dirty="0" err="1">
                <a:solidFill>
                  <a:srgbClr val="FFFFFF"/>
                </a:solidFill>
                <a:latin typeface="Arial" charset="0"/>
                <a:ea typeface="ＭＳ Ｐゴシック" charset="-128"/>
                <a:cs typeface="ＭＳ Ｐゴシック" charset="-128"/>
              </a:rPr>
              <a:t>giữ</a:t>
            </a:r>
            <a:r>
              <a:rPr lang="en-US" sz="3200" b="1" dirty="0">
                <a:solidFill>
                  <a:srgbClr val="FFFFFF"/>
                </a:solidFill>
                <a:latin typeface="Arial" charset="0"/>
                <a:ea typeface="ＭＳ Ｐゴシック" charset="-128"/>
                <a:cs typeface="ＭＳ Ｐゴシック" charset="-128"/>
              </a:rPr>
              <a:t> </a:t>
            </a:r>
            <a:r>
              <a:rPr lang="en-US" sz="3200" b="1" dirty="0" err="1">
                <a:solidFill>
                  <a:srgbClr val="FFFFFF"/>
                </a:solidFill>
                <a:latin typeface="Arial" charset="0"/>
                <a:ea typeface="ＭＳ Ｐゴシック" charset="-128"/>
                <a:cs typeface="ＭＳ Ｐゴシック" charset="-128"/>
              </a:rPr>
              <a:t>gìn</a:t>
            </a:r>
            <a:r>
              <a:rPr lang="en-US" sz="3200" b="1" dirty="0">
                <a:solidFill>
                  <a:srgbClr val="FFFFFF"/>
                </a:solidFill>
                <a:latin typeface="Arial" charset="0"/>
                <a:ea typeface="ＭＳ Ｐゴシック" charset="-128"/>
                <a:cs typeface="ＭＳ Ｐゴシック" charset="-128"/>
              </a:rPr>
              <a:t>, </a:t>
            </a:r>
            <a:r>
              <a:rPr lang="en-US" sz="3200" b="1" dirty="0" err="1">
                <a:solidFill>
                  <a:srgbClr val="FFFFFF"/>
                </a:solidFill>
                <a:latin typeface="Arial" charset="0"/>
                <a:ea typeface="ＭＳ Ｐゴシック" charset="-128"/>
                <a:cs typeface="ＭＳ Ｐゴシック" charset="-128"/>
              </a:rPr>
              <a:t>Ngài</a:t>
            </a:r>
            <a:r>
              <a:rPr lang="en-US" sz="3200" b="1" dirty="0">
                <a:solidFill>
                  <a:srgbClr val="FFFFFF"/>
                </a:solidFill>
                <a:latin typeface="Arial" charset="0"/>
                <a:ea typeface="ＭＳ Ｐゴシック" charset="-128"/>
                <a:cs typeface="ＭＳ Ｐゴシック" charset="-128"/>
              </a:rPr>
              <a:t> </a:t>
            </a:r>
            <a:r>
              <a:rPr lang="en-US" sz="3200" b="1" dirty="0" err="1">
                <a:solidFill>
                  <a:srgbClr val="FFFFFF"/>
                </a:solidFill>
                <a:latin typeface="Arial" charset="0"/>
                <a:ea typeface="ＭＳ Ｐゴシック" charset="-128"/>
                <a:cs typeface="ＭＳ Ｐゴシック" charset="-128"/>
              </a:rPr>
              <a:t>luôn</a:t>
            </a:r>
            <a:r>
              <a:rPr lang="en-US" sz="3200" b="1" dirty="0">
                <a:solidFill>
                  <a:srgbClr val="FFFFFF"/>
                </a:solidFill>
                <a:latin typeface="Arial" charset="0"/>
                <a:ea typeface="ＭＳ Ｐゴシック" charset="-128"/>
                <a:cs typeface="ＭＳ Ｐゴシック" charset="-128"/>
              </a:rPr>
              <a:t> </a:t>
            </a:r>
            <a:r>
              <a:rPr lang="en-US" sz="3200" b="1" dirty="0" err="1">
                <a:solidFill>
                  <a:srgbClr val="FFFFFF"/>
                </a:solidFill>
                <a:latin typeface="Arial" charset="0"/>
                <a:ea typeface="ＭＳ Ｐゴシック" charset="-128"/>
                <a:cs typeface="ＭＳ Ｐゴシック" charset="-128"/>
              </a:rPr>
              <a:t>luôn</a:t>
            </a:r>
            <a:r>
              <a:rPr lang="en-US" sz="3200" b="1" dirty="0">
                <a:solidFill>
                  <a:srgbClr val="FFFFFF"/>
                </a:solidFill>
                <a:latin typeface="Arial" charset="0"/>
                <a:ea typeface="ＭＳ Ｐゴシック" charset="-128"/>
                <a:cs typeface="ＭＳ Ｐゴシック" charset="-128"/>
              </a:rPr>
              <a:t> </a:t>
            </a:r>
            <a:r>
              <a:rPr lang="en-US" sz="3200" b="1" dirty="0" err="1">
                <a:solidFill>
                  <a:srgbClr val="FFFFFF"/>
                </a:solidFill>
                <a:latin typeface="Arial" charset="0"/>
                <a:ea typeface="ＭＳ Ｐゴシック" charset="-128"/>
                <a:cs typeface="ＭＳ Ｐゴシック" charset="-128"/>
              </a:rPr>
              <a:t>che</a:t>
            </a:r>
            <a:r>
              <a:rPr lang="en-US" sz="3200" b="1" dirty="0">
                <a:solidFill>
                  <a:srgbClr val="FFFFFF"/>
                </a:solidFill>
                <a:latin typeface="Arial" charset="0"/>
                <a:ea typeface="ＭＳ Ｐゴシック" charset="-128"/>
                <a:cs typeface="ＭＳ Ｐゴシック" charset="-128"/>
              </a:rPr>
              <a:t> </a:t>
            </a:r>
            <a:r>
              <a:rPr lang="en-US" sz="3200" b="1" dirty="0" err="1">
                <a:solidFill>
                  <a:srgbClr val="FFFFFF"/>
                </a:solidFill>
                <a:latin typeface="Arial" charset="0"/>
                <a:ea typeface="ＭＳ Ｐゴシック" charset="-128"/>
                <a:cs typeface="ＭＳ Ｐゴシック" charset="-128"/>
              </a:rPr>
              <a:t>chở</a:t>
            </a:r>
            <a:r>
              <a:rPr lang="en-US" sz="3200" b="1" dirty="0">
                <a:solidFill>
                  <a:srgbClr val="FFFFFF"/>
                </a:solidFill>
                <a:latin typeface="Arial" charset="0"/>
                <a:ea typeface="ＭＳ Ｐゴシック" charset="-128"/>
                <a:cs typeface="ＭＳ Ｐゴシック" charset="-128"/>
              </a:rPr>
              <a:t>.</a:t>
            </a:r>
          </a:p>
        </p:txBody>
      </p:sp>
      <p:sp>
        <p:nvSpPr>
          <p:cNvPr id="5" name="Rectangle 4"/>
          <p:cNvSpPr/>
          <p:nvPr/>
        </p:nvSpPr>
        <p:spPr>
          <a:xfrm>
            <a:off x="7772405" y="6096000"/>
            <a:ext cx="891591" cy="369332"/>
          </a:xfrm>
          <a:prstGeom prst="rect">
            <a:avLst/>
          </a:prstGeom>
        </p:spPr>
        <p:txBody>
          <a:bodyPr wrap="none" lIns="91376" tIns="45688" rIns="91376" bIns="45688">
            <a:spAutoFit/>
          </a:bodyPr>
          <a:lstStyle/>
          <a:p>
            <a:r>
              <a:rPr lang="en-US" dirty="0" smtClean="0">
                <a:solidFill>
                  <a:schemeClr val="bg1"/>
                </a:solidFill>
              </a:rPr>
              <a:t>TC 640</a:t>
            </a:r>
            <a:endParaRPr lang="en-US" dirty="0">
              <a:solidFill>
                <a:schemeClr val="bg1"/>
              </a:solidFill>
            </a:endParaRPr>
          </a:p>
        </p:txBody>
      </p:sp>
    </p:spTree>
  </p:cSld>
  <p:clrMapOvr>
    <a:masterClrMapping/>
  </p:clrMapOvr>
  <p:transition xmlns:p14="http://schemas.microsoft.com/office/powerpoint/2010/main" spd="slow">
    <p:strips dir="ld"/>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dissolve">
                                      <p:cBhvr>
                                        <p:cTn id="7"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pic>
        <p:nvPicPr>
          <p:cNvPr id="184322" name="Picture 8" descr="signs.jpg"/>
          <p:cNvPicPr>
            <a:picLocks noChangeAspect="1"/>
          </p:cNvPicPr>
          <p:nvPr/>
        </p:nvPicPr>
        <p:blipFill>
          <a:blip r:embed="rId4" cstate="print">
            <a:lum bright="58000"/>
          </a:blip>
          <a:srcRect/>
          <a:stretch>
            <a:fillRect/>
          </a:stretch>
        </p:blipFill>
        <p:spPr bwMode="auto">
          <a:xfrm>
            <a:off x="0" y="14291"/>
            <a:ext cx="9144000" cy="6843713"/>
          </a:xfrm>
          <a:prstGeom prst="rect">
            <a:avLst/>
          </a:prstGeom>
          <a:noFill/>
          <a:ln w="9525">
            <a:noFill/>
            <a:miter lim="800000"/>
            <a:headEnd/>
            <a:tailEnd/>
          </a:ln>
        </p:spPr>
      </p:pic>
      <p:sp>
        <p:nvSpPr>
          <p:cNvPr id="184323" name="Text Box 3"/>
          <p:cNvSpPr txBox="1">
            <a:spLocks noChangeArrowheads="1"/>
          </p:cNvSpPr>
          <p:nvPr/>
        </p:nvSpPr>
        <p:spPr bwMode="auto">
          <a:xfrm>
            <a:off x="8458202" y="3"/>
            <a:ext cx="544198" cy="369267"/>
          </a:xfrm>
          <a:prstGeom prst="rect">
            <a:avLst/>
          </a:prstGeom>
          <a:noFill/>
          <a:ln w="12700" cap="sq">
            <a:noFill/>
            <a:miter lim="800000"/>
            <a:headEnd type="none" w="sm" len="sm"/>
            <a:tailEnd type="none" w="sm" len="sm"/>
          </a:ln>
        </p:spPr>
        <p:txBody>
          <a:bodyPr wrap="none" lIns="91376" tIns="45688" rIns="91376" bIns="45688">
            <a:spAutoFit/>
          </a:bodyPr>
          <a:lstStyle/>
          <a:p>
            <a:r>
              <a:rPr lang="en-US" b="1">
                <a:solidFill>
                  <a:schemeClr val="bg2"/>
                </a:solidFill>
                <a:latin typeface="Arial" pitchFamily="34" charset="0"/>
                <a:cs typeface="Arial" pitchFamily="34" charset="0"/>
              </a:rPr>
              <a:t>111</a:t>
            </a:r>
          </a:p>
        </p:txBody>
      </p:sp>
      <p:sp>
        <p:nvSpPr>
          <p:cNvPr id="4" name="Title 3"/>
          <p:cNvSpPr>
            <a:spLocks noGrp="1"/>
          </p:cNvSpPr>
          <p:nvPr>
            <p:ph type="title" idx="4294967295"/>
          </p:nvPr>
        </p:nvSpPr>
        <p:spPr>
          <a:xfrm>
            <a:off x="0" y="76200"/>
            <a:ext cx="9144000" cy="838200"/>
          </a:xfrm>
          <a:noFill/>
          <a:ln w="9525">
            <a:noFill/>
            <a:miter lim="800000"/>
            <a:headEnd/>
            <a:tailEnd/>
          </a:ln>
          <a:effectLst/>
        </p:spPr>
        <p:txBody>
          <a:bodyPr vert="horz" wrap="square" lIns="92075" tIns="46038" rIns="92075" bIns="46038" numCol="1" anchor="ctr" anchorCtr="0" compatLnSpc="1">
            <a:prstTxWarp prst="textNoShape">
              <a:avLst/>
            </a:prstTxWarp>
            <a:normAutofit/>
          </a:bodyPr>
          <a:lstStyle/>
          <a:p>
            <a:pPr algn="ctr" eaLnBrk="0" fontAlgn="base" hangingPunct="0">
              <a:spcAft>
                <a:spcPct val="0"/>
              </a:spcAft>
            </a:pPr>
            <a:r>
              <a:rPr lang="en-US" sz="4000" b="1" dirty="0" err="1">
                <a:solidFill>
                  <a:schemeClr val="bg2"/>
                </a:solidFill>
                <a:effectLst>
                  <a:outerShdw blurRad="38100" dist="38100" dir="2700000" algn="tl">
                    <a:srgbClr val="FFFFFF"/>
                  </a:outerShdw>
                </a:effectLst>
                <a:latin typeface="Arial" charset="0"/>
                <a:ea typeface="ＭＳ Ｐゴシック" charset="0"/>
                <a:cs typeface="Arial" charset="0"/>
              </a:rPr>
              <a:t>Dấu</a:t>
            </a:r>
            <a:r>
              <a:rPr lang="en-US" sz="4000" b="1" dirty="0">
                <a:solidFill>
                  <a:schemeClr val="bg2"/>
                </a:solidFill>
                <a:effectLst>
                  <a:outerShdw blurRad="38100" dist="38100" dir="2700000" algn="tl">
                    <a:srgbClr val="FFFFFF"/>
                  </a:outerShdw>
                </a:effectLst>
                <a:latin typeface="Arial" charset="0"/>
                <a:ea typeface="ＭＳ Ｐゴシック" charset="0"/>
                <a:cs typeface="Arial" charset="0"/>
              </a:rPr>
              <a:t> </a:t>
            </a:r>
            <a:r>
              <a:rPr lang="en-US" sz="4000" b="1" dirty="0" err="1">
                <a:solidFill>
                  <a:schemeClr val="bg2"/>
                </a:solidFill>
                <a:effectLst>
                  <a:outerShdw blurRad="38100" dist="38100" dir="2700000" algn="tl">
                    <a:srgbClr val="FFFFFF"/>
                  </a:outerShdw>
                </a:effectLst>
                <a:latin typeface="Arial" charset="0"/>
                <a:ea typeface="ＭＳ Ｐゴシック" charset="0"/>
                <a:cs typeface="Arial" charset="0"/>
              </a:rPr>
              <a:t>lạ</a:t>
            </a:r>
            <a:r>
              <a:rPr lang="en-US" sz="4000" b="1" dirty="0">
                <a:solidFill>
                  <a:schemeClr val="bg2"/>
                </a:solidFill>
                <a:effectLst>
                  <a:outerShdw blurRad="38100" dist="38100" dir="2700000" algn="tl">
                    <a:srgbClr val="FFFFFF"/>
                  </a:outerShdw>
                </a:effectLst>
                <a:latin typeface="Arial" charset="0"/>
                <a:ea typeface="ＭＳ Ｐゴシック" charset="0"/>
                <a:cs typeface="Arial" charset="0"/>
              </a:rPr>
              <a:t> </a:t>
            </a:r>
            <a:r>
              <a:rPr lang="en-US" sz="4000" b="1" dirty="0" err="1">
                <a:solidFill>
                  <a:schemeClr val="bg2"/>
                </a:solidFill>
                <a:effectLst>
                  <a:outerShdw blurRad="38100" dist="38100" dir="2700000" algn="tl">
                    <a:srgbClr val="FFFFFF"/>
                  </a:outerShdw>
                </a:effectLst>
                <a:latin typeface="Arial" charset="0"/>
                <a:ea typeface="ＭＳ Ｐゴシック" charset="0"/>
                <a:cs typeface="Arial" charset="0"/>
              </a:rPr>
              <a:t>trong</a:t>
            </a:r>
            <a:r>
              <a:rPr lang="en-US" sz="4000" b="1" dirty="0">
                <a:solidFill>
                  <a:schemeClr val="bg2"/>
                </a:solidFill>
                <a:effectLst>
                  <a:outerShdw blurRad="38100" dist="38100" dir="2700000" algn="tl">
                    <a:srgbClr val="FFFFFF"/>
                  </a:outerShdw>
                </a:effectLst>
                <a:latin typeface="Arial" charset="0"/>
                <a:ea typeface="ＭＳ Ｐゴシック" charset="0"/>
                <a:cs typeface="Arial" charset="0"/>
              </a:rPr>
              <a:t> </a:t>
            </a:r>
            <a:r>
              <a:rPr lang="en-US" sz="4000" b="1" dirty="0" err="1">
                <a:solidFill>
                  <a:schemeClr val="bg2"/>
                </a:solidFill>
                <a:effectLst>
                  <a:outerShdw blurRad="38100" dist="38100" dir="2700000" algn="tl">
                    <a:srgbClr val="FFFFFF"/>
                  </a:outerShdw>
                </a:effectLst>
                <a:latin typeface="Arial" charset="0"/>
                <a:ea typeface="ＭＳ Ｐゴシック" charset="0"/>
                <a:cs typeface="Arial" charset="0"/>
              </a:rPr>
              <a:t>Phúc</a:t>
            </a:r>
            <a:r>
              <a:rPr lang="en-US" sz="4000" b="1" dirty="0">
                <a:solidFill>
                  <a:schemeClr val="bg2"/>
                </a:solidFill>
                <a:effectLst>
                  <a:outerShdw blurRad="38100" dist="38100" dir="2700000" algn="tl">
                    <a:srgbClr val="FFFFFF"/>
                  </a:outerShdw>
                </a:effectLst>
                <a:latin typeface="Arial" charset="0"/>
                <a:ea typeface="ＭＳ Ｐゴシック" charset="0"/>
                <a:cs typeface="Arial" charset="0"/>
              </a:rPr>
              <a:t> </a:t>
            </a:r>
            <a:r>
              <a:rPr lang="en-US" sz="4000" b="1" dirty="0" err="1">
                <a:solidFill>
                  <a:schemeClr val="bg2"/>
                </a:solidFill>
                <a:effectLst>
                  <a:outerShdw blurRad="38100" dist="38100" dir="2700000" algn="tl">
                    <a:srgbClr val="FFFFFF"/>
                  </a:outerShdw>
                </a:effectLst>
                <a:latin typeface="Arial" charset="0"/>
                <a:ea typeface="ＭＳ Ｐゴシック" charset="0"/>
                <a:cs typeface="Arial" charset="0"/>
              </a:rPr>
              <a:t>Âm</a:t>
            </a:r>
            <a:r>
              <a:rPr lang="en-US" sz="4000" b="1" dirty="0">
                <a:solidFill>
                  <a:schemeClr val="bg2"/>
                </a:solidFill>
                <a:effectLst>
                  <a:outerShdw blurRad="38100" dist="38100" dir="2700000" algn="tl">
                    <a:srgbClr val="FFFFFF"/>
                  </a:outerShdw>
                </a:effectLst>
                <a:latin typeface="Arial" charset="0"/>
                <a:ea typeface="ＭＳ Ｐゴシック" charset="0"/>
                <a:cs typeface="Arial" charset="0"/>
              </a:rPr>
              <a:t> </a:t>
            </a:r>
            <a:r>
              <a:rPr lang="en-US" sz="4000" b="1" dirty="0" err="1">
                <a:solidFill>
                  <a:schemeClr val="bg2"/>
                </a:solidFill>
                <a:effectLst>
                  <a:outerShdw blurRad="38100" dist="38100" dir="2700000" algn="tl">
                    <a:srgbClr val="FFFFFF"/>
                  </a:outerShdw>
                </a:effectLst>
                <a:latin typeface="Arial" charset="0"/>
                <a:ea typeface="ＭＳ Ｐゴシック" charset="0"/>
                <a:cs typeface="Arial" charset="0"/>
              </a:rPr>
              <a:t>Giăng</a:t>
            </a:r>
            <a:endParaRPr lang="en-US" sz="4000" b="1" dirty="0">
              <a:solidFill>
                <a:schemeClr val="bg2"/>
              </a:solidFill>
              <a:effectLst>
                <a:outerShdw blurRad="38100" dist="38100" dir="2700000" algn="tl">
                  <a:srgbClr val="FFFFFF"/>
                </a:outerShdw>
              </a:effectLst>
              <a:latin typeface="Arial" charset="0"/>
              <a:ea typeface="ＭＳ Ｐゴシック" charset="0"/>
              <a:cs typeface="Arial" charset="0"/>
            </a:endParaRPr>
          </a:p>
        </p:txBody>
      </p:sp>
      <p:sp>
        <p:nvSpPr>
          <p:cNvPr id="182277" name="TextBox 4"/>
          <p:cNvSpPr txBox="1">
            <a:spLocks noChangeArrowheads="1"/>
          </p:cNvSpPr>
          <p:nvPr/>
        </p:nvSpPr>
        <p:spPr bwMode="auto">
          <a:xfrm>
            <a:off x="76200" y="1600205"/>
            <a:ext cx="9328867" cy="3170034"/>
          </a:xfrm>
          <a:prstGeom prst="rect">
            <a:avLst/>
          </a:prstGeom>
          <a:noFill/>
          <a:ln w="9525">
            <a:noFill/>
            <a:miter lim="800000"/>
            <a:headEnd/>
            <a:tailEnd/>
          </a:ln>
        </p:spPr>
        <p:txBody>
          <a:bodyPr wrap="none" lIns="91376" tIns="45688" rIns="91376" bIns="45688">
            <a:spAutoFit/>
          </a:bodyPr>
          <a:lstStyle/>
          <a:p>
            <a:r>
              <a:rPr lang="en-US" sz="3200" b="1" u="sng" dirty="0">
                <a:solidFill>
                  <a:schemeClr val="bg2"/>
                </a:solidFill>
                <a:latin typeface="Arial" pitchFamily="34" charset="0"/>
                <a:cs typeface="Arial" pitchFamily="34" charset="0"/>
              </a:rPr>
              <a:t>7 </a:t>
            </a:r>
            <a:r>
              <a:rPr lang="en-US" sz="3200" b="1" u="sng" dirty="0" err="1">
                <a:solidFill>
                  <a:schemeClr val="bg2"/>
                </a:solidFill>
                <a:latin typeface="Arial" pitchFamily="34" charset="0"/>
                <a:cs typeface="Arial" pitchFamily="34" charset="0"/>
              </a:rPr>
              <a:t>dấu</a:t>
            </a:r>
            <a:r>
              <a:rPr lang="en-US" sz="3200" b="1" u="sng" dirty="0">
                <a:solidFill>
                  <a:schemeClr val="bg2"/>
                </a:solidFill>
                <a:latin typeface="Arial" pitchFamily="34" charset="0"/>
                <a:cs typeface="Arial" pitchFamily="34" charset="0"/>
              </a:rPr>
              <a:t> </a:t>
            </a:r>
            <a:r>
              <a:rPr lang="en-US" sz="3200" b="1" u="sng" dirty="0" err="1">
                <a:solidFill>
                  <a:schemeClr val="bg2"/>
                </a:solidFill>
                <a:latin typeface="Arial" pitchFamily="34" charset="0"/>
                <a:cs typeface="Arial" pitchFamily="34" charset="0"/>
              </a:rPr>
              <a:t>lạ</a:t>
            </a:r>
            <a:r>
              <a:rPr lang="en-US" sz="3200" b="1" u="sng" dirty="0">
                <a:solidFill>
                  <a:schemeClr val="bg2"/>
                </a:solidFill>
                <a:latin typeface="Arial" pitchFamily="34" charset="0"/>
                <a:cs typeface="Arial" pitchFamily="34" charset="0"/>
              </a:rPr>
              <a:t> </a:t>
            </a:r>
            <a:r>
              <a:rPr lang="en-US" sz="3200" b="1" u="sng" dirty="0" err="1">
                <a:solidFill>
                  <a:srgbClr val="FF0000"/>
                </a:solidFill>
                <a:latin typeface="Arial" pitchFamily="34" charset="0"/>
                <a:cs typeface="Arial" pitchFamily="34" charset="0"/>
              </a:rPr>
              <a:t>trước</a:t>
            </a:r>
            <a:r>
              <a:rPr lang="en-US" sz="3200" b="1" u="sng" dirty="0">
                <a:solidFill>
                  <a:srgbClr val="FF0000"/>
                </a:solidFill>
                <a:latin typeface="Arial" pitchFamily="34" charset="0"/>
                <a:cs typeface="Arial" pitchFamily="34" charset="0"/>
              </a:rPr>
              <a:t> </a:t>
            </a:r>
            <a:r>
              <a:rPr lang="en-US" sz="3200" b="1" u="sng" dirty="0" err="1">
                <a:solidFill>
                  <a:schemeClr val="bg2"/>
                </a:solidFill>
                <a:latin typeface="Arial" pitchFamily="34" charset="0"/>
                <a:cs typeface="Arial" pitchFamily="34" charset="0"/>
              </a:rPr>
              <a:t>thập</a:t>
            </a:r>
            <a:r>
              <a:rPr lang="en-US" sz="3200" b="1" u="sng" dirty="0">
                <a:solidFill>
                  <a:schemeClr val="bg2"/>
                </a:solidFill>
                <a:latin typeface="Arial" pitchFamily="34" charset="0"/>
                <a:cs typeface="Arial" pitchFamily="34" charset="0"/>
              </a:rPr>
              <a:t> </a:t>
            </a:r>
            <a:r>
              <a:rPr lang="en-US" sz="3200" b="1" u="sng" dirty="0" err="1">
                <a:solidFill>
                  <a:schemeClr val="bg2"/>
                </a:solidFill>
                <a:latin typeface="Arial" pitchFamily="34" charset="0"/>
                <a:cs typeface="Arial" pitchFamily="34" charset="0"/>
              </a:rPr>
              <a:t>tự</a:t>
            </a:r>
            <a:r>
              <a:rPr lang="en-US" sz="3200" b="1" u="sng" dirty="0">
                <a:solidFill>
                  <a:schemeClr val="bg2"/>
                </a:solidFill>
                <a:latin typeface="Arial" pitchFamily="34" charset="0"/>
                <a:cs typeface="Arial" pitchFamily="34" charset="0"/>
              </a:rPr>
              <a:t> </a:t>
            </a:r>
            <a:r>
              <a:rPr lang="en-US" sz="3200" b="1" u="sng" dirty="0" err="1">
                <a:solidFill>
                  <a:schemeClr val="bg2"/>
                </a:solidFill>
                <a:latin typeface="Arial" pitchFamily="34" charset="0"/>
                <a:cs typeface="Arial" pitchFamily="34" charset="0"/>
              </a:rPr>
              <a:t>giá</a:t>
            </a:r>
            <a:r>
              <a:rPr lang="en-US" sz="3200" b="1" dirty="0">
                <a:solidFill>
                  <a:schemeClr val="bg2"/>
                </a:solidFill>
                <a:latin typeface="Arial" pitchFamily="34" charset="0"/>
                <a:cs typeface="Arial" pitchFamily="34" charset="0"/>
              </a:rPr>
              <a:t>:</a:t>
            </a:r>
          </a:p>
          <a:p>
            <a:r>
              <a:rPr lang="en-US" sz="2400" b="1" dirty="0">
                <a:solidFill>
                  <a:srgbClr val="0000FF"/>
                </a:solidFill>
                <a:latin typeface="Arial" pitchFamily="34" charset="0"/>
                <a:cs typeface="Arial" pitchFamily="34" charset="0"/>
              </a:rPr>
              <a:t>1. </a:t>
            </a:r>
            <a:r>
              <a:rPr lang="en-US" sz="2400" b="1" dirty="0" err="1" smtClean="0">
                <a:solidFill>
                  <a:srgbClr val="0000FF"/>
                </a:solidFill>
                <a:latin typeface="Arial" pitchFamily="34" charset="0"/>
                <a:cs typeface="Arial" pitchFamily="34" charset="0"/>
              </a:rPr>
              <a:t>Biến</a:t>
            </a:r>
            <a:r>
              <a:rPr lang="en-US" sz="2400" b="1" dirty="0" smtClean="0">
                <a:solidFill>
                  <a:srgbClr val="0000FF"/>
                </a:solidFill>
                <a:latin typeface="Arial" pitchFamily="34" charset="0"/>
                <a:cs typeface="Arial" pitchFamily="34" charset="0"/>
              </a:rPr>
              <a:t> </a:t>
            </a:r>
            <a:r>
              <a:rPr lang="en-US" sz="2400" b="1" dirty="0" err="1" smtClean="0">
                <a:solidFill>
                  <a:srgbClr val="0000FF"/>
                </a:solidFill>
                <a:latin typeface="Arial" pitchFamily="34" charset="0"/>
                <a:cs typeface="Arial" pitchFamily="34" charset="0"/>
              </a:rPr>
              <a:t>nước</a:t>
            </a:r>
            <a:r>
              <a:rPr lang="en-US" sz="2400" b="1" dirty="0" smtClean="0">
                <a:solidFill>
                  <a:srgbClr val="0000FF"/>
                </a:solidFill>
                <a:latin typeface="Arial" pitchFamily="34" charset="0"/>
                <a:cs typeface="Arial" pitchFamily="34" charset="0"/>
              </a:rPr>
              <a:t> </a:t>
            </a:r>
            <a:r>
              <a:rPr lang="en-US" sz="2400" b="1" dirty="0" err="1" smtClean="0">
                <a:solidFill>
                  <a:srgbClr val="0000FF"/>
                </a:solidFill>
                <a:latin typeface="Arial" pitchFamily="34" charset="0"/>
                <a:cs typeface="Arial" pitchFamily="34" charset="0"/>
              </a:rPr>
              <a:t>thành</a:t>
            </a:r>
            <a:r>
              <a:rPr lang="en-US" sz="2400" b="1" dirty="0" smtClean="0">
                <a:solidFill>
                  <a:srgbClr val="0000FF"/>
                </a:solidFill>
                <a:latin typeface="Arial" pitchFamily="34" charset="0"/>
                <a:cs typeface="Arial" pitchFamily="34" charset="0"/>
              </a:rPr>
              <a:t> </a:t>
            </a:r>
            <a:r>
              <a:rPr lang="en-US" sz="2400" b="1" dirty="0" err="1" smtClean="0">
                <a:solidFill>
                  <a:srgbClr val="0000FF"/>
                </a:solidFill>
                <a:latin typeface="Arial" pitchFamily="34" charset="0"/>
                <a:cs typeface="Arial" pitchFamily="34" charset="0"/>
              </a:rPr>
              <a:t>rượu</a:t>
            </a:r>
            <a:r>
              <a:rPr lang="en-US" sz="2400" b="1" dirty="0" smtClean="0">
                <a:solidFill>
                  <a:srgbClr val="0000FF"/>
                </a:solidFill>
                <a:latin typeface="Arial" pitchFamily="34" charset="0"/>
                <a:cs typeface="Arial" pitchFamily="34" charset="0"/>
              </a:rPr>
              <a:t> </a:t>
            </a:r>
            <a:r>
              <a:rPr lang="en-US" sz="2400" b="1" dirty="0" err="1" smtClean="0">
                <a:solidFill>
                  <a:srgbClr val="0000FF"/>
                </a:solidFill>
                <a:latin typeface="Arial" pitchFamily="34" charset="0"/>
                <a:cs typeface="Arial" pitchFamily="34" charset="0"/>
              </a:rPr>
              <a:t>tại</a:t>
            </a:r>
            <a:r>
              <a:rPr lang="en-US" sz="2400" b="1" dirty="0" smtClean="0">
                <a:solidFill>
                  <a:srgbClr val="0000FF"/>
                </a:solidFill>
                <a:latin typeface="Arial" pitchFamily="34" charset="0"/>
                <a:cs typeface="Arial" pitchFamily="34" charset="0"/>
              </a:rPr>
              <a:t> </a:t>
            </a:r>
            <a:r>
              <a:rPr lang="en-US" sz="2400" b="1" dirty="0">
                <a:solidFill>
                  <a:srgbClr val="0000FF"/>
                </a:solidFill>
                <a:latin typeface="Arial" pitchFamily="34" charset="0"/>
                <a:cs typeface="Arial" pitchFamily="34" charset="0"/>
              </a:rPr>
              <a:t>Cana (2:1-11</a:t>
            </a:r>
            <a:r>
              <a:rPr lang="en-US" sz="2400" b="1" dirty="0" smtClean="0">
                <a:solidFill>
                  <a:srgbClr val="0000FF"/>
                </a:solidFill>
                <a:latin typeface="Arial" pitchFamily="34" charset="0"/>
                <a:cs typeface="Arial" pitchFamily="34" charset="0"/>
              </a:rPr>
              <a:t>)*</a:t>
            </a:r>
            <a:r>
              <a:rPr lang="en-US" sz="2400" b="1" dirty="0">
                <a:solidFill>
                  <a:srgbClr val="0000FF"/>
                </a:solidFill>
                <a:latin typeface="Arial" pitchFamily="34" charset="0"/>
                <a:cs typeface="Arial" pitchFamily="34" charset="0"/>
              </a:rPr>
              <a:t> </a:t>
            </a:r>
          </a:p>
          <a:p>
            <a:r>
              <a:rPr lang="en-US" sz="2400" b="1" dirty="0">
                <a:solidFill>
                  <a:srgbClr val="0000FF"/>
                </a:solidFill>
                <a:latin typeface="Arial" pitchFamily="34" charset="0"/>
                <a:cs typeface="Arial" pitchFamily="34" charset="0"/>
              </a:rPr>
              <a:t>2. </a:t>
            </a:r>
            <a:r>
              <a:rPr lang="en-US" sz="2400" b="1" dirty="0" err="1" smtClean="0">
                <a:solidFill>
                  <a:srgbClr val="0000FF"/>
                </a:solidFill>
                <a:latin typeface="Arial" pitchFamily="34" charset="0"/>
                <a:cs typeface="Arial" pitchFamily="34" charset="0"/>
              </a:rPr>
              <a:t>Chữa</a:t>
            </a:r>
            <a:r>
              <a:rPr lang="en-US" sz="2400" b="1" dirty="0" smtClean="0">
                <a:solidFill>
                  <a:srgbClr val="0000FF"/>
                </a:solidFill>
                <a:latin typeface="Arial" pitchFamily="34" charset="0"/>
                <a:cs typeface="Arial" pitchFamily="34" charset="0"/>
              </a:rPr>
              <a:t> </a:t>
            </a:r>
            <a:r>
              <a:rPr lang="en-US" sz="2400" b="1" dirty="0" err="1" smtClean="0">
                <a:solidFill>
                  <a:srgbClr val="0000FF"/>
                </a:solidFill>
                <a:latin typeface="Arial" pitchFamily="34" charset="0"/>
                <a:cs typeface="Arial" pitchFamily="34" charset="0"/>
              </a:rPr>
              <a:t>lành</a:t>
            </a:r>
            <a:r>
              <a:rPr lang="en-US" sz="2400" b="1" dirty="0" smtClean="0">
                <a:solidFill>
                  <a:srgbClr val="0000FF"/>
                </a:solidFill>
                <a:latin typeface="Arial" pitchFamily="34" charset="0"/>
                <a:cs typeface="Arial" pitchFamily="34" charset="0"/>
              </a:rPr>
              <a:t> con </a:t>
            </a:r>
            <a:r>
              <a:rPr lang="en-US" sz="2400" b="1" dirty="0" err="1" smtClean="0">
                <a:solidFill>
                  <a:srgbClr val="0000FF"/>
                </a:solidFill>
                <a:latin typeface="Arial" pitchFamily="34" charset="0"/>
                <a:cs typeface="Arial" pitchFamily="34" charset="0"/>
              </a:rPr>
              <a:t>trai</a:t>
            </a:r>
            <a:r>
              <a:rPr lang="en-US" sz="2400" b="1" dirty="0" smtClean="0">
                <a:solidFill>
                  <a:srgbClr val="0000FF"/>
                </a:solidFill>
                <a:latin typeface="Arial" pitchFamily="34" charset="0"/>
                <a:cs typeface="Arial" pitchFamily="34" charset="0"/>
              </a:rPr>
              <a:t> </a:t>
            </a:r>
            <a:r>
              <a:rPr lang="en-US" sz="2400" b="1" dirty="0" err="1" smtClean="0">
                <a:solidFill>
                  <a:srgbClr val="0000FF"/>
                </a:solidFill>
                <a:latin typeface="Arial" pitchFamily="34" charset="0"/>
                <a:cs typeface="Arial" pitchFamily="34" charset="0"/>
              </a:rPr>
              <a:t>quan</a:t>
            </a:r>
            <a:r>
              <a:rPr lang="en-US" sz="2400" b="1" dirty="0" smtClean="0">
                <a:solidFill>
                  <a:srgbClr val="0000FF"/>
                </a:solidFill>
                <a:latin typeface="Arial" pitchFamily="34" charset="0"/>
                <a:cs typeface="Arial" pitchFamily="34" charset="0"/>
              </a:rPr>
              <a:t> </a:t>
            </a:r>
            <a:r>
              <a:rPr lang="en-US" sz="2400" b="1" dirty="0" err="1" smtClean="0">
                <a:solidFill>
                  <a:srgbClr val="0000FF"/>
                </a:solidFill>
                <a:latin typeface="Arial" pitchFamily="34" charset="0"/>
                <a:cs typeface="Arial" pitchFamily="34" charset="0"/>
              </a:rPr>
              <a:t>thị</a:t>
            </a:r>
            <a:r>
              <a:rPr lang="en-US" sz="2400" b="1" dirty="0" smtClean="0">
                <a:solidFill>
                  <a:srgbClr val="0000FF"/>
                </a:solidFill>
                <a:latin typeface="Arial" pitchFamily="34" charset="0"/>
                <a:cs typeface="Arial" pitchFamily="34" charset="0"/>
              </a:rPr>
              <a:t> </a:t>
            </a:r>
            <a:r>
              <a:rPr lang="en-US" sz="2400" b="1" dirty="0" err="1" smtClean="0">
                <a:solidFill>
                  <a:srgbClr val="0000FF"/>
                </a:solidFill>
                <a:latin typeface="Arial" pitchFamily="34" charset="0"/>
                <a:cs typeface="Arial" pitchFamily="34" charset="0"/>
              </a:rPr>
              <a:t>vệ</a:t>
            </a:r>
            <a:r>
              <a:rPr lang="en-US" sz="2400" b="1" dirty="0" smtClean="0">
                <a:solidFill>
                  <a:srgbClr val="0000FF"/>
                </a:solidFill>
                <a:latin typeface="Arial" pitchFamily="34" charset="0"/>
                <a:cs typeface="Arial" pitchFamily="34" charset="0"/>
              </a:rPr>
              <a:t> </a:t>
            </a:r>
            <a:r>
              <a:rPr lang="en-US" sz="2400" b="1" dirty="0" err="1" smtClean="0">
                <a:solidFill>
                  <a:srgbClr val="0000FF"/>
                </a:solidFill>
                <a:latin typeface="Arial" pitchFamily="34" charset="0"/>
                <a:cs typeface="Arial" pitchFamily="34" charset="0"/>
              </a:rPr>
              <a:t>tại</a:t>
            </a:r>
            <a:r>
              <a:rPr lang="en-US" sz="2400" b="1" dirty="0" smtClean="0">
                <a:solidFill>
                  <a:srgbClr val="0000FF"/>
                </a:solidFill>
                <a:latin typeface="Arial" pitchFamily="34" charset="0"/>
                <a:cs typeface="Arial" pitchFamily="34" charset="0"/>
              </a:rPr>
              <a:t> </a:t>
            </a:r>
            <a:r>
              <a:rPr lang="en-US" sz="2400" b="1" dirty="0" err="1" smtClean="0">
                <a:solidFill>
                  <a:srgbClr val="0000FF"/>
                </a:solidFill>
                <a:latin typeface="Arial" pitchFamily="34" charset="0"/>
                <a:cs typeface="Arial" pitchFamily="34" charset="0"/>
              </a:rPr>
              <a:t>Cabênaum</a:t>
            </a:r>
            <a:r>
              <a:rPr lang="en-US" sz="2400" b="1" dirty="0" smtClean="0">
                <a:solidFill>
                  <a:srgbClr val="0000FF"/>
                </a:solidFill>
                <a:latin typeface="Arial" pitchFamily="34" charset="0"/>
                <a:cs typeface="Arial" pitchFamily="34" charset="0"/>
              </a:rPr>
              <a:t> </a:t>
            </a:r>
            <a:r>
              <a:rPr lang="en-US" sz="2400" b="1" dirty="0">
                <a:solidFill>
                  <a:srgbClr val="0000FF"/>
                </a:solidFill>
                <a:latin typeface="Arial" pitchFamily="34" charset="0"/>
                <a:cs typeface="Arial" pitchFamily="34" charset="0"/>
              </a:rPr>
              <a:t>(4:46-54</a:t>
            </a:r>
            <a:r>
              <a:rPr lang="en-US" sz="2400" b="1" dirty="0" smtClean="0">
                <a:solidFill>
                  <a:srgbClr val="0000FF"/>
                </a:solidFill>
                <a:latin typeface="Arial" pitchFamily="34" charset="0"/>
                <a:cs typeface="Arial" pitchFamily="34" charset="0"/>
              </a:rPr>
              <a:t>)*</a:t>
            </a:r>
          </a:p>
          <a:p>
            <a:r>
              <a:rPr lang="en-US" sz="2400" b="1" dirty="0" smtClean="0">
                <a:solidFill>
                  <a:srgbClr val="0000FF"/>
                </a:solidFill>
                <a:latin typeface="Arial" pitchFamily="34" charset="0"/>
                <a:cs typeface="Arial" pitchFamily="34" charset="0"/>
              </a:rPr>
              <a:t>3</a:t>
            </a:r>
            <a:r>
              <a:rPr lang="en-US" sz="2400" b="1" dirty="0">
                <a:solidFill>
                  <a:srgbClr val="0000FF"/>
                </a:solidFill>
                <a:latin typeface="Arial" pitchFamily="34" charset="0"/>
                <a:cs typeface="Arial" pitchFamily="34" charset="0"/>
              </a:rPr>
              <a:t>. </a:t>
            </a:r>
            <a:r>
              <a:rPr lang="en-US" sz="2400" b="1" dirty="0" err="1" smtClean="0">
                <a:solidFill>
                  <a:srgbClr val="0000FF"/>
                </a:solidFill>
                <a:latin typeface="Arial" pitchFamily="34" charset="0"/>
                <a:cs typeface="Arial" pitchFamily="34" charset="0"/>
              </a:rPr>
              <a:t>Chữa</a:t>
            </a:r>
            <a:r>
              <a:rPr lang="en-US" sz="2400" b="1" dirty="0" smtClean="0">
                <a:solidFill>
                  <a:srgbClr val="0000FF"/>
                </a:solidFill>
                <a:latin typeface="Arial" pitchFamily="34" charset="0"/>
                <a:cs typeface="Arial" pitchFamily="34" charset="0"/>
              </a:rPr>
              <a:t> </a:t>
            </a:r>
            <a:r>
              <a:rPr lang="en-US" sz="2400" b="1" dirty="0" err="1" smtClean="0">
                <a:solidFill>
                  <a:srgbClr val="0000FF"/>
                </a:solidFill>
                <a:latin typeface="Arial" pitchFamily="34" charset="0"/>
                <a:cs typeface="Arial" pitchFamily="34" charset="0"/>
              </a:rPr>
              <a:t>lành</a:t>
            </a:r>
            <a:r>
              <a:rPr lang="en-US" sz="2400" b="1" dirty="0" smtClean="0">
                <a:solidFill>
                  <a:srgbClr val="0000FF"/>
                </a:solidFill>
                <a:latin typeface="Arial" pitchFamily="34" charset="0"/>
                <a:cs typeface="Arial" pitchFamily="34" charset="0"/>
              </a:rPr>
              <a:t> </a:t>
            </a:r>
            <a:r>
              <a:rPr lang="en-US" sz="2400" b="1" dirty="0" err="1" smtClean="0">
                <a:solidFill>
                  <a:srgbClr val="0000FF"/>
                </a:solidFill>
                <a:latin typeface="Arial" pitchFamily="34" charset="0"/>
                <a:cs typeface="Arial" pitchFamily="34" charset="0"/>
              </a:rPr>
              <a:t>người</a:t>
            </a:r>
            <a:r>
              <a:rPr lang="en-US" sz="2400" b="1" dirty="0" smtClean="0">
                <a:solidFill>
                  <a:srgbClr val="0000FF"/>
                </a:solidFill>
                <a:latin typeface="Arial" pitchFamily="34" charset="0"/>
                <a:cs typeface="Arial" pitchFamily="34" charset="0"/>
              </a:rPr>
              <a:t> </a:t>
            </a:r>
            <a:r>
              <a:rPr lang="en-US" sz="2400" b="1" dirty="0" err="1" smtClean="0">
                <a:solidFill>
                  <a:srgbClr val="0000FF"/>
                </a:solidFill>
                <a:latin typeface="Arial" pitchFamily="34" charset="0"/>
                <a:cs typeface="Arial" pitchFamily="34" charset="0"/>
              </a:rPr>
              <a:t>bịnh</a:t>
            </a:r>
            <a:r>
              <a:rPr lang="en-US" sz="2400" b="1" dirty="0" smtClean="0">
                <a:solidFill>
                  <a:srgbClr val="0000FF"/>
                </a:solidFill>
                <a:latin typeface="Arial" pitchFamily="34" charset="0"/>
                <a:cs typeface="Arial" pitchFamily="34" charset="0"/>
              </a:rPr>
              <a:t> </a:t>
            </a:r>
            <a:r>
              <a:rPr lang="en-US" sz="2400" b="1" dirty="0" err="1" smtClean="0">
                <a:solidFill>
                  <a:srgbClr val="0000FF"/>
                </a:solidFill>
                <a:latin typeface="Arial" pitchFamily="34" charset="0"/>
                <a:cs typeface="Arial" pitchFamily="34" charset="0"/>
              </a:rPr>
              <a:t>tại</a:t>
            </a:r>
            <a:r>
              <a:rPr lang="en-US" sz="2400" b="1" dirty="0" smtClean="0">
                <a:solidFill>
                  <a:srgbClr val="0000FF"/>
                </a:solidFill>
                <a:latin typeface="Arial" pitchFamily="34" charset="0"/>
                <a:cs typeface="Arial" pitchFamily="34" charset="0"/>
              </a:rPr>
              <a:t> </a:t>
            </a:r>
            <a:r>
              <a:rPr lang="en-US" sz="2400" b="1" dirty="0" err="1" smtClean="0">
                <a:solidFill>
                  <a:srgbClr val="0000FF"/>
                </a:solidFill>
                <a:latin typeface="Arial" pitchFamily="34" charset="0"/>
                <a:cs typeface="Arial" pitchFamily="34" charset="0"/>
              </a:rPr>
              <a:t>ao</a:t>
            </a:r>
            <a:r>
              <a:rPr lang="en-US" sz="2400" b="1" dirty="0" smtClean="0">
                <a:solidFill>
                  <a:srgbClr val="0000FF"/>
                </a:solidFill>
                <a:latin typeface="Arial" pitchFamily="34" charset="0"/>
                <a:cs typeface="Arial" pitchFamily="34" charset="0"/>
              </a:rPr>
              <a:t> </a:t>
            </a:r>
            <a:r>
              <a:rPr lang="en-US" sz="2400" b="1" dirty="0" err="1" smtClean="0">
                <a:solidFill>
                  <a:srgbClr val="0000FF"/>
                </a:solidFill>
                <a:latin typeface="Arial" pitchFamily="34" charset="0"/>
                <a:cs typeface="Arial" pitchFamily="34" charset="0"/>
              </a:rPr>
              <a:t>Bêtếtđa</a:t>
            </a:r>
            <a:r>
              <a:rPr lang="en-US" sz="2400" b="1" dirty="0" smtClean="0">
                <a:solidFill>
                  <a:srgbClr val="0000FF"/>
                </a:solidFill>
                <a:latin typeface="Arial" pitchFamily="34" charset="0"/>
                <a:cs typeface="Arial" pitchFamily="34" charset="0"/>
              </a:rPr>
              <a:t> </a:t>
            </a:r>
            <a:r>
              <a:rPr lang="en-US" sz="2400" b="1" dirty="0">
                <a:solidFill>
                  <a:srgbClr val="0000FF"/>
                </a:solidFill>
                <a:latin typeface="Arial" pitchFamily="34" charset="0"/>
                <a:cs typeface="Arial" pitchFamily="34" charset="0"/>
              </a:rPr>
              <a:t>(5:1-18</a:t>
            </a:r>
            <a:r>
              <a:rPr lang="en-US" sz="2400" b="1" dirty="0" smtClean="0">
                <a:solidFill>
                  <a:srgbClr val="0000FF"/>
                </a:solidFill>
                <a:latin typeface="Arial" pitchFamily="34" charset="0"/>
                <a:cs typeface="Arial" pitchFamily="34" charset="0"/>
              </a:rPr>
              <a:t>)*</a:t>
            </a:r>
            <a:r>
              <a:rPr lang="en-US" sz="2400" b="1" dirty="0">
                <a:solidFill>
                  <a:srgbClr val="0000FF"/>
                </a:solidFill>
                <a:latin typeface="Arial" pitchFamily="34" charset="0"/>
                <a:cs typeface="Arial" pitchFamily="34" charset="0"/>
              </a:rPr>
              <a:t> </a:t>
            </a:r>
            <a:endParaRPr lang="en-US" sz="2400" b="1" dirty="0">
              <a:solidFill>
                <a:schemeClr val="bg2"/>
              </a:solidFill>
              <a:latin typeface="Arial" pitchFamily="34" charset="0"/>
              <a:cs typeface="Arial" pitchFamily="34" charset="0"/>
            </a:endParaRPr>
          </a:p>
          <a:p>
            <a:r>
              <a:rPr lang="en-US" sz="2400" b="1" dirty="0">
                <a:solidFill>
                  <a:schemeClr val="bg2"/>
                </a:solidFill>
                <a:latin typeface="Arial" pitchFamily="34" charset="0"/>
                <a:cs typeface="Arial" pitchFamily="34" charset="0"/>
              </a:rPr>
              <a:t>4. </a:t>
            </a:r>
            <a:r>
              <a:rPr lang="en-US" sz="2400" b="1" dirty="0" smtClean="0">
                <a:solidFill>
                  <a:schemeClr val="bg2"/>
                </a:solidFill>
                <a:latin typeface="Arial" pitchFamily="34" charset="0"/>
                <a:cs typeface="Arial" pitchFamily="34" charset="0"/>
              </a:rPr>
              <a:t>Cho 5.000 </a:t>
            </a:r>
            <a:r>
              <a:rPr lang="en-US" sz="2400" b="1" dirty="0" err="1" smtClean="0">
                <a:solidFill>
                  <a:schemeClr val="bg2"/>
                </a:solidFill>
                <a:latin typeface="Arial" pitchFamily="34" charset="0"/>
                <a:cs typeface="Arial" pitchFamily="34" charset="0"/>
              </a:rPr>
              <a:t>người</a:t>
            </a:r>
            <a:r>
              <a:rPr lang="en-US" sz="2400" b="1" dirty="0" smtClean="0">
                <a:solidFill>
                  <a:schemeClr val="bg2"/>
                </a:solidFill>
                <a:latin typeface="Arial" pitchFamily="34" charset="0"/>
                <a:cs typeface="Arial" pitchFamily="34" charset="0"/>
              </a:rPr>
              <a:t> </a:t>
            </a:r>
            <a:r>
              <a:rPr lang="en-US" sz="2400" b="1" dirty="0" err="1" smtClean="0">
                <a:solidFill>
                  <a:schemeClr val="bg2"/>
                </a:solidFill>
                <a:latin typeface="Arial" pitchFamily="34" charset="0"/>
                <a:cs typeface="Arial" pitchFamily="34" charset="0"/>
              </a:rPr>
              <a:t>ăn</a:t>
            </a:r>
            <a:r>
              <a:rPr lang="en-US" sz="2400" b="1" dirty="0" smtClean="0">
                <a:solidFill>
                  <a:schemeClr val="bg2"/>
                </a:solidFill>
                <a:latin typeface="Arial" pitchFamily="34" charset="0"/>
                <a:cs typeface="Arial" pitchFamily="34" charset="0"/>
              </a:rPr>
              <a:t> </a:t>
            </a:r>
            <a:r>
              <a:rPr lang="en-US" sz="2400" b="1" dirty="0" err="1" smtClean="0">
                <a:solidFill>
                  <a:schemeClr val="bg2"/>
                </a:solidFill>
                <a:latin typeface="Arial" pitchFamily="34" charset="0"/>
                <a:cs typeface="Arial" pitchFamily="34" charset="0"/>
              </a:rPr>
              <a:t>gần</a:t>
            </a:r>
            <a:r>
              <a:rPr lang="en-US" sz="2400" b="1" dirty="0" smtClean="0">
                <a:solidFill>
                  <a:schemeClr val="bg2"/>
                </a:solidFill>
                <a:latin typeface="Arial" pitchFamily="34" charset="0"/>
                <a:cs typeface="Arial" pitchFamily="34" charset="0"/>
              </a:rPr>
              <a:t> </a:t>
            </a:r>
            <a:r>
              <a:rPr lang="en-US" sz="2400" b="1" dirty="0" err="1" smtClean="0">
                <a:solidFill>
                  <a:schemeClr val="bg2"/>
                </a:solidFill>
                <a:latin typeface="Arial" pitchFamily="34" charset="0"/>
                <a:cs typeface="Arial" pitchFamily="34" charset="0"/>
              </a:rPr>
              <a:t>Biển</a:t>
            </a:r>
            <a:r>
              <a:rPr lang="en-US" sz="2400" b="1" dirty="0" smtClean="0">
                <a:solidFill>
                  <a:schemeClr val="bg2"/>
                </a:solidFill>
                <a:latin typeface="Arial" pitchFamily="34" charset="0"/>
                <a:cs typeface="Arial" pitchFamily="34" charset="0"/>
              </a:rPr>
              <a:t> </a:t>
            </a:r>
            <a:r>
              <a:rPr lang="en-US" sz="2400" b="1" dirty="0" err="1" smtClean="0">
                <a:solidFill>
                  <a:schemeClr val="bg2"/>
                </a:solidFill>
                <a:latin typeface="Arial" pitchFamily="34" charset="0"/>
                <a:cs typeface="Arial" pitchFamily="34" charset="0"/>
              </a:rPr>
              <a:t>Galilê</a:t>
            </a:r>
            <a:r>
              <a:rPr lang="en-US" sz="2400" b="1" dirty="0" smtClean="0">
                <a:solidFill>
                  <a:schemeClr val="bg2"/>
                </a:solidFill>
                <a:latin typeface="Arial" pitchFamily="34" charset="0"/>
                <a:cs typeface="Arial" pitchFamily="34" charset="0"/>
              </a:rPr>
              <a:t> </a:t>
            </a:r>
            <a:r>
              <a:rPr lang="en-US" sz="2400" b="1" dirty="0">
                <a:solidFill>
                  <a:schemeClr val="bg2"/>
                </a:solidFill>
                <a:latin typeface="Arial" pitchFamily="34" charset="0"/>
                <a:cs typeface="Arial" pitchFamily="34" charset="0"/>
              </a:rPr>
              <a:t>(6:1-15) </a:t>
            </a:r>
          </a:p>
          <a:p>
            <a:r>
              <a:rPr lang="en-US" sz="2400" b="1" dirty="0">
                <a:solidFill>
                  <a:schemeClr val="bg2"/>
                </a:solidFill>
                <a:latin typeface="Arial" pitchFamily="34" charset="0"/>
                <a:cs typeface="Arial" pitchFamily="34" charset="0"/>
              </a:rPr>
              <a:t>5. </a:t>
            </a:r>
            <a:r>
              <a:rPr lang="en-US" sz="2400" b="1" dirty="0" err="1" smtClean="0">
                <a:solidFill>
                  <a:schemeClr val="bg2"/>
                </a:solidFill>
                <a:latin typeface="Arial" pitchFamily="34" charset="0"/>
                <a:cs typeface="Arial" pitchFamily="34" charset="0"/>
              </a:rPr>
              <a:t>Bước</a:t>
            </a:r>
            <a:r>
              <a:rPr lang="en-US" sz="2400" b="1" dirty="0" smtClean="0">
                <a:solidFill>
                  <a:schemeClr val="bg2"/>
                </a:solidFill>
                <a:latin typeface="Arial" pitchFamily="34" charset="0"/>
                <a:cs typeface="Arial" pitchFamily="34" charset="0"/>
              </a:rPr>
              <a:t> </a:t>
            </a:r>
            <a:r>
              <a:rPr lang="en-US" sz="2400" b="1" dirty="0" err="1" smtClean="0">
                <a:solidFill>
                  <a:schemeClr val="bg2"/>
                </a:solidFill>
                <a:latin typeface="Arial" pitchFamily="34" charset="0"/>
                <a:cs typeface="Arial" pitchFamily="34" charset="0"/>
              </a:rPr>
              <a:t>đi</a:t>
            </a:r>
            <a:r>
              <a:rPr lang="en-US" sz="2400" b="1" dirty="0" smtClean="0">
                <a:solidFill>
                  <a:schemeClr val="bg2"/>
                </a:solidFill>
                <a:latin typeface="Arial" pitchFamily="34" charset="0"/>
                <a:cs typeface="Arial" pitchFamily="34" charset="0"/>
              </a:rPr>
              <a:t> </a:t>
            </a:r>
            <a:r>
              <a:rPr lang="en-US" sz="2400" b="1" dirty="0" err="1" smtClean="0">
                <a:solidFill>
                  <a:schemeClr val="bg2"/>
                </a:solidFill>
                <a:latin typeface="Arial" pitchFamily="34" charset="0"/>
                <a:cs typeface="Arial" pitchFamily="34" charset="0"/>
              </a:rPr>
              <a:t>trên</a:t>
            </a:r>
            <a:r>
              <a:rPr lang="en-US" sz="2400" b="1" dirty="0" smtClean="0">
                <a:solidFill>
                  <a:schemeClr val="bg2"/>
                </a:solidFill>
                <a:latin typeface="Arial" pitchFamily="34" charset="0"/>
                <a:cs typeface="Arial" pitchFamily="34" charset="0"/>
              </a:rPr>
              <a:t> </a:t>
            </a:r>
            <a:r>
              <a:rPr lang="en-US" sz="2400" b="1" dirty="0" err="1" smtClean="0">
                <a:solidFill>
                  <a:schemeClr val="bg2"/>
                </a:solidFill>
                <a:latin typeface="Arial" pitchFamily="34" charset="0"/>
                <a:cs typeface="Arial" pitchFamily="34" charset="0"/>
              </a:rPr>
              <a:t>mặt</a:t>
            </a:r>
            <a:r>
              <a:rPr lang="en-US" sz="2400" b="1" dirty="0" smtClean="0">
                <a:solidFill>
                  <a:schemeClr val="bg2"/>
                </a:solidFill>
                <a:latin typeface="Arial" pitchFamily="34" charset="0"/>
                <a:cs typeface="Arial" pitchFamily="34" charset="0"/>
              </a:rPr>
              <a:t> </a:t>
            </a:r>
            <a:r>
              <a:rPr lang="en-US" sz="2400" b="1" dirty="0" err="1" smtClean="0">
                <a:solidFill>
                  <a:schemeClr val="bg2"/>
                </a:solidFill>
                <a:latin typeface="Arial" pitchFamily="34" charset="0"/>
                <a:cs typeface="Arial" pitchFamily="34" charset="0"/>
              </a:rPr>
              <a:t>nước</a:t>
            </a:r>
            <a:r>
              <a:rPr lang="en-US" sz="2400" b="1" dirty="0" smtClean="0">
                <a:solidFill>
                  <a:schemeClr val="bg2"/>
                </a:solidFill>
                <a:latin typeface="Arial" pitchFamily="34" charset="0"/>
                <a:cs typeface="Arial" pitchFamily="34" charset="0"/>
              </a:rPr>
              <a:t> </a:t>
            </a:r>
            <a:r>
              <a:rPr lang="en-US" sz="2400" b="1" dirty="0" err="1" smtClean="0">
                <a:solidFill>
                  <a:schemeClr val="bg2"/>
                </a:solidFill>
                <a:latin typeface="Arial" pitchFamily="34" charset="0"/>
                <a:cs typeface="Arial" pitchFamily="34" charset="0"/>
              </a:rPr>
              <a:t>trong</a:t>
            </a:r>
            <a:r>
              <a:rPr lang="en-US" sz="2400" b="1" dirty="0" smtClean="0">
                <a:solidFill>
                  <a:schemeClr val="bg2"/>
                </a:solidFill>
                <a:latin typeface="Arial" pitchFamily="34" charset="0"/>
                <a:cs typeface="Arial" pitchFamily="34" charset="0"/>
              </a:rPr>
              <a:t> </a:t>
            </a:r>
            <a:r>
              <a:rPr lang="en-US" sz="2400" b="1" dirty="0" err="1" smtClean="0">
                <a:solidFill>
                  <a:schemeClr val="bg2"/>
                </a:solidFill>
                <a:latin typeface="Arial" pitchFamily="34" charset="0"/>
                <a:cs typeface="Arial" pitchFamily="34" charset="0"/>
              </a:rPr>
              <a:t>Biển</a:t>
            </a:r>
            <a:r>
              <a:rPr lang="en-US" sz="2400" b="1" dirty="0" smtClean="0">
                <a:solidFill>
                  <a:schemeClr val="bg2"/>
                </a:solidFill>
                <a:latin typeface="Arial" pitchFamily="34" charset="0"/>
                <a:cs typeface="Arial" pitchFamily="34" charset="0"/>
              </a:rPr>
              <a:t> </a:t>
            </a:r>
            <a:r>
              <a:rPr lang="en-US" sz="2400" b="1" dirty="0" err="1" smtClean="0">
                <a:solidFill>
                  <a:schemeClr val="bg2"/>
                </a:solidFill>
                <a:latin typeface="Arial" pitchFamily="34" charset="0"/>
                <a:cs typeface="Arial" pitchFamily="34" charset="0"/>
              </a:rPr>
              <a:t>Galilê</a:t>
            </a:r>
            <a:r>
              <a:rPr lang="en-US" sz="2400" b="1" dirty="0" smtClean="0">
                <a:solidFill>
                  <a:schemeClr val="bg2"/>
                </a:solidFill>
                <a:latin typeface="Arial" pitchFamily="34" charset="0"/>
                <a:cs typeface="Arial" pitchFamily="34" charset="0"/>
              </a:rPr>
              <a:t> </a:t>
            </a:r>
            <a:r>
              <a:rPr lang="en-US" sz="2400" b="1" dirty="0">
                <a:solidFill>
                  <a:schemeClr val="bg2"/>
                </a:solidFill>
                <a:latin typeface="Arial" pitchFamily="34" charset="0"/>
                <a:cs typeface="Arial" pitchFamily="34" charset="0"/>
              </a:rPr>
              <a:t>(6:16-24) </a:t>
            </a:r>
          </a:p>
          <a:p>
            <a:r>
              <a:rPr lang="en-US" sz="2400" b="1" dirty="0">
                <a:solidFill>
                  <a:srgbClr val="0000FF"/>
                </a:solidFill>
                <a:latin typeface="Arial" pitchFamily="34" charset="0"/>
                <a:cs typeface="Arial" pitchFamily="34" charset="0"/>
              </a:rPr>
              <a:t>6. </a:t>
            </a:r>
            <a:r>
              <a:rPr lang="en-US" sz="2400" b="1" dirty="0" err="1" smtClean="0">
                <a:solidFill>
                  <a:srgbClr val="0000FF"/>
                </a:solidFill>
                <a:latin typeface="Arial" pitchFamily="34" charset="0"/>
                <a:cs typeface="Arial" pitchFamily="34" charset="0"/>
              </a:rPr>
              <a:t>Chữa</a:t>
            </a:r>
            <a:r>
              <a:rPr lang="en-US" sz="2400" b="1" dirty="0" smtClean="0">
                <a:solidFill>
                  <a:srgbClr val="0000FF"/>
                </a:solidFill>
                <a:latin typeface="Arial" pitchFamily="34" charset="0"/>
                <a:cs typeface="Arial" pitchFamily="34" charset="0"/>
              </a:rPr>
              <a:t> </a:t>
            </a:r>
            <a:r>
              <a:rPr lang="en-US" sz="2400" b="1" dirty="0" err="1" smtClean="0">
                <a:solidFill>
                  <a:srgbClr val="0000FF"/>
                </a:solidFill>
                <a:latin typeface="Arial" pitchFamily="34" charset="0"/>
                <a:cs typeface="Arial" pitchFamily="34" charset="0"/>
              </a:rPr>
              <a:t>lành</a:t>
            </a:r>
            <a:r>
              <a:rPr lang="en-US" sz="2400" b="1" dirty="0" smtClean="0">
                <a:solidFill>
                  <a:srgbClr val="0000FF"/>
                </a:solidFill>
                <a:latin typeface="Arial" pitchFamily="34" charset="0"/>
                <a:cs typeface="Arial" pitchFamily="34" charset="0"/>
              </a:rPr>
              <a:t> </a:t>
            </a:r>
            <a:r>
              <a:rPr lang="en-US" sz="2400" b="1" dirty="0" err="1" smtClean="0">
                <a:solidFill>
                  <a:srgbClr val="0000FF"/>
                </a:solidFill>
                <a:latin typeface="Arial" pitchFamily="34" charset="0"/>
                <a:cs typeface="Arial" pitchFamily="34" charset="0"/>
              </a:rPr>
              <a:t>người</a:t>
            </a:r>
            <a:r>
              <a:rPr lang="en-US" sz="2400" b="1" dirty="0" smtClean="0">
                <a:solidFill>
                  <a:srgbClr val="0000FF"/>
                </a:solidFill>
                <a:latin typeface="Arial" pitchFamily="34" charset="0"/>
                <a:cs typeface="Arial" pitchFamily="34" charset="0"/>
              </a:rPr>
              <a:t> </a:t>
            </a:r>
            <a:r>
              <a:rPr lang="en-US" sz="2400" b="1" dirty="0" err="1" smtClean="0">
                <a:solidFill>
                  <a:srgbClr val="0000FF"/>
                </a:solidFill>
                <a:latin typeface="Arial" pitchFamily="34" charset="0"/>
                <a:cs typeface="Arial" pitchFamily="34" charset="0"/>
              </a:rPr>
              <a:t>mù</a:t>
            </a:r>
            <a:r>
              <a:rPr lang="en-US" sz="2400" b="1" dirty="0" smtClean="0">
                <a:solidFill>
                  <a:srgbClr val="0000FF"/>
                </a:solidFill>
                <a:latin typeface="Arial" pitchFamily="34" charset="0"/>
                <a:cs typeface="Arial" pitchFamily="34" charset="0"/>
              </a:rPr>
              <a:t> </a:t>
            </a:r>
            <a:r>
              <a:rPr lang="en-US" sz="2400" b="1" dirty="0" err="1" smtClean="0">
                <a:solidFill>
                  <a:srgbClr val="0000FF"/>
                </a:solidFill>
                <a:latin typeface="Arial" pitchFamily="34" charset="0"/>
                <a:cs typeface="Arial" pitchFamily="34" charset="0"/>
              </a:rPr>
              <a:t>từ</a:t>
            </a:r>
            <a:r>
              <a:rPr lang="en-US" sz="2400" b="1" dirty="0" smtClean="0">
                <a:solidFill>
                  <a:srgbClr val="0000FF"/>
                </a:solidFill>
                <a:latin typeface="Arial" pitchFamily="34" charset="0"/>
                <a:cs typeface="Arial" pitchFamily="34" charset="0"/>
              </a:rPr>
              <a:t> </a:t>
            </a:r>
            <a:r>
              <a:rPr lang="en-US" sz="2400" b="1" dirty="0" err="1" smtClean="0">
                <a:solidFill>
                  <a:srgbClr val="0000FF"/>
                </a:solidFill>
                <a:latin typeface="Arial" pitchFamily="34" charset="0"/>
                <a:cs typeface="Arial" pitchFamily="34" charset="0"/>
              </a:rPr>
              <a:t>khi</a:t>
            </a:r>
            <a:r>
              <a:rPr lang="en-US" sz="2400" b="1" dirty="0" smtClean="0">
                <a:solidFill>
                  <a:srgbClr val="0000FF"/>
                </a:solidFill>
                <a:latin typeface="Arial" pitchFamily="34" charset="0"/>
                <a:cs typeface="Arial" pitchFamily="34" charset="0"/>
              </a:rPr>
              <a:t> </a:t>
            </a:r>
            <a:r>
              <a:rPr lang="en-US" sz="2400" b="1" dirty="0" err="1" smtClean="0">
                <a:solidFill>
                  <a:srgbClr val="0000FF"/>
                </a:solidFill>
                <a:latin typeface="Arial" pitchFamily="34" charset="0"/>
                <a:cs typeface="Arial" pitchFamily="34" charset="0"/>
              </a:rPr>
              <a:t>mới</a:t>
            </a:r>
            <a:r>
              <a:rPr lang="en-US" sz="2400" b="1" dirty="0" smtClean="0">
                <a:solidFill>
                  <a:srgbClr val="0000FF"/>
                </a:solidFill>
                <a:latin typeface="Arial" pitchFamily="34" charset="0"/>
                <a:cs typeface="Arial" pitchFamily="34" charset="0"/>
              </a:rPr>
              <a:t> </a:t>
            </a:r>
            <a:r>
              <a:rPr lang="en-US" sz="2400" b="1" dirty="0" err="1" smtClean="0">
                <a:solidFill>
                  <a:srgbClr val="0000FF"/>
                </a:solidFill>
                <a:latin typeface="Arial" pitchFamily="34" charset="0"/>
                <a:cs typeface="Arial" pitchFamily="34" charset="0"/>
              </a:rPr>
              <a:t>sinh</a:t>
            </a:r>
            <a:r>
              <a:rPr lang="en-US" sz="2400" b="1" dirty="0" smtClean="0">
                <a:solidFill>
                  <a:srgbClr val="0000FF"/>
                </a:solidFill>
                <a:latin typeface="Arial" pitchFamily="34" charset="0"/>
                <a:cs typeface="Arial" pitchFamily="34" charset="0"/>
              </a:rPr>
              <a:t> </a:t>
            </a:r>
            <a:r>
              <a:rPr lang="en-US" sz="2400" b="1" dirty="0" err="1" smtClean="0">
                <a:solidFill>
                  <a:srgbClr val="0000FF"/>
                </a:solidFill>
                <a:latin typeface="Arial" pitchFamily="34" charset="0"/>
                <a:cs typeface="Arial" pitchFamily="34" charset="0"/>
              </a:rPr>
              <a:t>tại</a:t>
            </a:r>
            <a:r>
              <a:rPr lang="en-US" sz="2400" b="1" dirty="0" smtClean="0">
                <a:solidFill>
                  <a:srgbClr val="0000FF"/>
                </a:solidFill>
                <a:latin typeface="Arial" pitchFamily="34" charset="0"/>
                <a:cs typeface="Arial" pitchFamily="34" charset="0"/>
              </a:rPr>
              <a:t> </a:t>
            </a:r>
            <a:r>
              <a:rPr lang="en-US" sz="2400" b="1" dirty="0" err="1" smtClean="0">
                <a:solidFill>
                  <a:srgbClr val="0000FF"/>
                </a:solidFill>
                <a:latin typeface="Arial" pitchFamily="34" charset="0"/>
                <a:cs typeface="Arial" pitchFamily="34" charset="0"/>
              </a:rPr>
              <a:t>Giêrusalem</a:t>
            </a:r>
            <a:r>
              <a:rPr lang="en-US" sz="2400" b="1" dirty="0" smtClean="0">
                <a:solidFill>
                  <a:srgbClr val="0000FF"/>
                </a:solidFill>
                <a:latin typeface="Arial" pitchFamily="34" charset="0"/>
                <a:cs typeface="Arial" pitchFamily="34" charset="0"/>
              </a:rPr>
              <a:t> </a:t>
            </a:r>
            <a:r>
              <a:rPr lang="en-US" sz="2400" b="1" dirty="0">
                <a:solidFill>
                  <a:srgbClr val="0000FF"/>
                </a:solidFill>
                <a:latin typeface="Arial" pitchFamily="34" charset="0"/>
                <a:cs typeface="Arial" pitchFamily="34" charset="0"/>
              </a:rPr>
              <a:t>(9:1-7</a:t>
            </a:r>
            <a:r>
              <a:rPr lang="en-US" sz="2400" b="1" dirty="0" smtClean="0">
                <a:solidFill>
                  <a:srgbClr val="0000FF"/>
                </a:solidFill>
                <a:latin typeface="Arial" pitchFamily="34" charset="0"/>
                <a:cs typeface="Arial" pitchFamily="34" charset="0"/>
              </a:rPr>
              <a:t>)*</a:t>
            </a:r>
            <a:r>
              <a:rPr lang="en-US" sz="2400" b="1" dirty="0">
                <a:solidFill>
                  <a:srgbClr val="0000FF"/>
                </a:solidFill>
                <a:latin typeface="Arial" pitchFamily="34" charset="0"/>
                <a:cs typeface="Arial" pitchFamily="34" charset="0"/>
              </a:rPr>
              <a:t> </a:t>
            </a:r>
          </a:p>
          <a:p>
            <a:r>
              <a:rPr lang="en-US" sz="2400" b="1" dirty="0">
                <a:solidFill>
                  <a:srgbClr val="0000FF"/>
                </a:solidFill>
                <a:latin typeface="Arial" pitchFamily="34" charset="0"/>
                <a:cs typeface="Arial" pitchFamily="34" charset="0"/>
              </a:rPr>
              <a:t>7. </a:t>
            </a:r>
            <a:r>
              <a:rPr lang="en-US" sz="2400" b="1" dirty="0" err="1" smtClean="0">
                <a:solidFill>
                  <a:srgbClr val="0000FF"/>
                </a:solidFill>
                <a:latin typeface="Arial" pitchFamily="34" charset="0"/>
                <a:cs typeface="Arial" pitchFamily="34" charset="0"/>
              </a:rPr>
              <a:t>Kêu</a:t>
            </a:r>
            <a:r>
              <a:rPr lang="en-US" sz="2400" b="1" dirty="0" smtClean="0">
                <a:solidFill>
                  <a:srgbClr val="0000FF"/>
                </a:solidFill>
                <a:latin typeface="Arial" pitchFamily="34" charset="0"/>
                <a:cs typeface="Arial" pitchFamily="34" charset="0"/>
              </a:rPr>
              <a:t> </a:t>
            </a:r>
            <a:r>
              <a:rPr lang="en-US" sz="2400" b="1" dirty="0" err="1" smtClean="0">
                <a:solidFill>
                  <a:srgbClr val="0000FF"/>
                </a:solidFill>
                <a:latin typeface="Arial" pitchFamily="34" charset="0"/>
                <a:cs typeface="Arial" pitchFamily="34" charset="0"/>
              </a:rPr>
              <a:t>Laxarơ</a:t>
            </a:r>
            <a:r>
              <a:rPr lang="en-US" sz="2400" b="1" dirty="0" smtClean="0">
                <a:solidFill>
                  <a:srgbClr val="0000FF"/>
                </a:solidFill>
                <a:latin typeface="Arial" pitchFamily="34" charset="0"/>
                <a:cs typeface="Arial" pitchFamily="34" charset="0"/>
              </a:rPr>
              <a:t> </a:t>
            </a:r>
            <a:r>
              <a:rPr lang="en-US" sz="2400" b="1" dirty="0" err="1" smtClean="0">
                <a:solidFill>
                  <a:srgbClr val="0000FF"/>
                </a:solidFill>
                <a:latin typeface="Arial" pitchFamily="34" charset="0"/>
                <a:cs typeface="Arial" pitchFamily="34" charset="0"/>
              </a:rPr>
              <a:t>sống</a:t>
            </a:r>
            <a:r>
              <a:rPr lang="en-US" sz="2400" b="1" dirty="0" smtClean="0">
                <a:solidFill>
                  <a:srgbClr val="0000FF"/>
                </a:solidFill>
                <a:latin typeface="Arial" pitchFamily="34" charset="0"/>
                <a:cs typeface="Arial" pitchFamily="34" charset="0"/>
              </a:rPr>
              <a:t> </a:t>
            </a:r>
            <a:r>
              <a:rPr lang="en-US" sz="2400" b="1" dirty="0" err="1" smtClean="0">
                <a:solidFill>
                  <a:srgbClr val="0000FF"/>
                </a:solidFill>
                <a:latin typeface="Arial" pitchFamily="34" charset="0"/>
                <a:cs typeface="Arial" pitchFamily="34" charset="0"/>
              </a:rPr>
              <a:t>lại</a:t>
            </a:r>
            <a:r>
              <a:rPr lang="en-US" sz="2400" b="1" dirty="0" smtClean="0">
                <a:solidFill>
                  <a:srgbClr val="0000FF"/>
                </a:solidFill>
                <a:latin typeface="Arial" pitchFamily="34" charset="0"/>
                <a:cs typeface="Arial" pitchFamily="34" charset="0"/>
              </a:rPr>
              <a:t> </a:t>
            </a:r>
            <a:r>
              <a:rPr lang="en-US" sz="2400" b="1" dirty="0" err="1" smtClean="0">
                <a:solidFill>
                  <a:srgbClr val="0000FF"/>
                </a:solidFill>
                <a:latin typeface="Arial" pitchFamily="34" charset="0"/>
                <a:cs typeface="Arial" pitchFamily="34" charset="0"/>
              </a:rPr>
              <a:t>tại</a:t>
            </a:r>
            <a:r>
              <a:rPr lang="en-US" sz="2400" b="1" dirty="0" smtClean="0">
                <a:solidFill>
                  <a:srgbClr val="0000FF"/>
                </a:solidFill>
                <a:latin typeface="Arial" pitchFamily="34" charset="0"/>
                <a:cs typeface="Arial" pitchFamily="34" charset="0"/>
              </a:rPr>
              <a:t> </a:t>
            </a:r>
            <a:r>
              <a:rPr lang="en-US" sz="2400" b="1" dirty="0" err="1" smtClean="0">
                <a:solidFill>
                  <a:srgbClr val="0000FF"/>
                </a:solidFill>
                <a:latin typeface="Arial" pitchFamily="34" charset="0"/>
                <a:cs typeface="Arial" pitchFamily="34" charset="0"/>
              </a:rPr>
              <a:t>Bêthani</a:t>
            </a:r>
            <a:r>
              <a:rPr lang="en-US" sz="2400" b="1" dirty="0" smtClean="0">
                <a:solidFill>
                  <a:srgbClr val="0000FF"/>
                </a:solidFill>
                <a:latin typeface="Arial" pitchFamily="34" charset="0"/>
                <a:cs typeface="Arial" pitchFamily="34" charset="0"/>
              </a:rPr>
              <a:t> </a:t>
            </a:r>
            <a:r>
              <a:rPr lang="en-US" sz="2400" b="1" dirty="0">
                <a:solidFill>
                  <a:srgbClr val="0000FF"/>
                </a:solidFill>
                <a:latin typeface="Arial" pitchFamily="34" charset="0"/>
                <a:cs typeface="Arial" pitchFamily="34" charset="0"/>
              </a:rPr>
              <a:t>(11:1-45</a:t>
            </a:r>
            <a:r>
              <a:rPr lang="en-US" sz="2400" b="1" dirty="0" smtClean="0">
                <a:solidFill>
                  <a:srgbClr val="0000FF"/>
                </a:solidFill>
                <a:latin typeface="Arial" pitchFamily="34" charset="0"/>
                <a:cs typeface="Arial" pitchFamily="34" charset="0"/>
              </a:rPr>
              <a:t>)*</a:t>
            </a:r>
            <a:endParaRPr lang="en-US" sz="2400" b="1" dirty="0">
              <a:solidFill>
                <a:srgbClr val="0000FF"/>
              </a:solidFill>
              <a:latin typeface="Arial" pitchFamily="34" charset="0"/>
              <a:cs typeface="Arial" pitchFamily="34" charset="0"/>
            </a:endParaRPr>
          </a:p>
        </p:txBody>
      </p:sp>
      <p:sp>
        <p:nvSpPr>
          <p:cNvPr id="184326" name="TextBox 5"/>
          <p:cNvSpPr txBox="1">
            <a:spLocks noChangeArrowheads="1"/>
          </p:cNvSpPr>
          <p:nvPr/>
        </p:nvSpPr>
        <p:spPr bwMode="auto">
          <a:xfrm>
            <a:off x="0" y="762003"/>
            <a:ext cx="9144000" cy="461665"/>
          </a:xfrm>
          <a:prstGeom prst="rect">
            <a:avLst/>
          </a:prstGeom>
          <a:noFill/>
          <a:ln w="9525">
            <a:noFill/>
            <a:miter lim="800000"/>
            <a:headEnd/>
            <a:tailEnd/>
          </a:ln>
        </p:spPr>
        <p:txBody>
          <a:bodyPr lIns="91376" tIns="45688" rIns="91376" bIns="45688">
            <a:spAutoFit/>
          </a:bodyPr>
          <a:lstStyle/>
          <a:p>
            <a:pPr algn="ctr"/>
            <a:r>
              <a:rPr lang="en-US" sz="2400" b="1" dirty="0" err="1">
                <a:solidFill>
                  <a:srgbClr val="0000FF"/>
                </a:solidFill>
                <a:latin typeface="Arial" pitchFamily="34" charset="0"/>
                <a:cs typeface="Arial" pitchFamily="34" charset="0"/>
              </a:rPr>
              <a:t>Dấu</a:t>
            </a:r>
            <a:r>
              <a:rPr lang="en-US" sz="2400" b="1" dirty="0">
                <a:solidFill>
                  <a:srgbClr val="0000FF"/>
                </a:solidFill>
                <a:latin typeface="Arial" pitchFamily="34" charset="0"/>
                <a:cs typeface="Arial" pitchFamily="34" charset="0"/>
              </a:rPr>
              <a:t> </a:t>
            </a:r>
            <a:r>
              <a:rPr lang="en-US" sz="2400" b="1" dirty="0" err="1">
                <a:solidFill>
                  <a:srgbClr val="0000FF"/>
                </a:solidFill>
                <a:latin typeface="Arial" pitchFamily="34" charset="0"/>
                <a:cs typeface="Arial" pitchFamily="34" charset="0"/>
              </a:rPr>
              <a:t>lạ</a:t>
            </a:r>
            <a:r>
              <a:rPr lang="en-US" sz="2400" b="1" dirty="0">
                <a:solidFill>
                  <a:srgbClr val="0000FF"/>
                </a:solidFill>
                <a:latin typeface="Arial" pitchFamily="34" charset="0"/>
                <a:cs typeface="Arial" pitchFamily="34" charset="0"/>
              </a:rPr>
              <a:t> </a:t>
            </a:r>
            <a:r>
              <a:rPr lang="en-US" sz="2400" b="1" dirty="0" err="1">
                <a:solidFill>
                  <a:srgbClr val="0000FF"/>
                </a:solidFill>
                <a:latin typeface="Arial" pitchFamily="34" charset="0"/>
                <a:cs typeface="Arial" pitchFamily="34" charset="0"/>
              </a:rPr>
              <a:t>độc</a:t>
            </a:r>
            <a:r>
              <a:rPr lang="en-US" sz="2400" b="1" dirty="0">
                <a:solidFill>
                  <a:srgbClr val="0000FF"/>
                </a:solidFill>
                <a:latin typeface="Arial" pitchFamily="34" charset="0"/>
                <a:cs typeface="Arial" pitchFamily="34" charset="0"/>
              </a:rPr>
              <a:t> </a:t>
            </a:r>
            <a:r>
              <a:rPr lang="en-US" sz="2400" b="1" dirty="0" err="1">
                <a:solidFill>
                  <a:srgbClr val="0000FF"/>
                </a:solidFill>
                <a:latin typeface="Arial" pitchFamily="34" charset="0"/>
                <a:cs typeface="Arial" pitchFamily="34" charset="0"/>
              </a:rPr>
              <a:t>đáo</a:t>
            </a:r>
            <a:r>
              <a:rPr lang="en-US" sz="2400" b="1" dirty="0">
                <a:solidFill>
                  <a:srgbClr val="0000FF"/>
                </a:solidFill>
                <a:latin typeface="Arial" pitchFamily="34" charset="0"/>
                <a:cs typeface="Arial" pitchFamily="34" charset="0"/>
              </a:rPr>
              <a:t> </a:t>
            </a:r>
            <a:r>
              <a:rPr lang="en-US" sz="2400" b="1" dirty="0" err="1">
                <a:solidFill>
                  <a:srgbClr val="0000FF"/>
                </a:solidFill>
                <a:latin typeface="Arial" pitchFamily="34" charset="0"/>
                <a:cs typeface="Arial" pitchFamily="34" charset="0"/>
              </a:rPr>
              <a:t>trong</a:t>
            </a:r>
            <a:r>
              <a:rPr lang="en-US" sz="2400" b="1" dirty="0">
                <a:solidFill>
                  <a:srgbClr val="0000FF"/>
                </a:solidFill>
                <a:latin typeface="Arial" pitchFamily="34" charset="0"/>
                <a:cs typeface="Arial" pitchFamily="34" charset="0"/>
              </a:rPr>
              <a:t> </a:t>
            </a:r>
            <a:r>
              <a:rPr lang="en-US" sz="2400" b="1" dirty="0" err="1">
                <a:solidFill>
                  <a:srgbClr val="0000FF"/>
                </a:solidFill>
                <a:latin typeface="Arial" pitchFamily="34" charset="0"/>
                <a:cs typeface="Arial" pitchFamily="34" charset="0"/>
              </a:rPr>
              <a:t>Phúc</a:t>
            </a:r>
            <a:r>
              <a:rPr lang="en-US" sz="2400" b="1" dirty="0">
                <a:solidFill>
                  <a:srgbClr val="0000FF"/>
                </a:solidFill>
                <a:latin typeface="Arial" pitchFamily="34" charset="0"/>
                <a:cs typeface="Arial" pitchFamily="34" charset="0"/>
              </a:rPr>
              <a:t> </a:t>
            </a:r>
            <a:r>
              <a:rPr lang="en-US" sz="2400" b="1" dirty="0" err="1">
                <a:solidFill>
                  <a:srgbClr val="0000FF"/>
                </a:solidFill>
                <a:latin typeface="Arial" pitchFamily="34" charset="0"/>
                <a:cs typeface="Arial" pitchFamily="34" charset="0"/>
              </a:rPr>
              <a:t>Âm</a:t>
            </a:r>
            <a:r>
              <a:rPr lang="en-US" sz="2400" b="1" dirty="0">
                <a:solidFill>
                  <a:srgbClr val="0000FF"/>
                </a:solidFill>
                <a:latin typeface="Arial" pitchFamily="34" charset="0"/>
                <a:cs typeface="Arial" pitchFamily="34" charset="0"/>
              </a:rPr>
              <a:t> </a:t>
            </a:r>
            <a:r>
              <a:rPr lang="en-US" sz="2400" b="1" dirty="0" err="1">
                <a:solidFill>
                  <a:srgbClr val="0000FF"/>
                </a:solidFill>
                <a:latin typeface="Arial" pitchFamily="34" charset="0"/>
                <a:cs typeface="Arial" pitchFamily="34" charset="0"/>
              </a:rPr>
              <a:t>Giăng</a:t>
            </a:r>
            <a:r>
              <a:rPr lang="en-US" sz="2400" b="1" dirty="0">
                <a:solidFill>
                  <a:srgbClr val="0000FF"/>
                </a:solidFill>
                <a:latin typeface="Arial" pitchFamily="34" charset="0"/>
                <a:cs typeface="Arial" pitchFamily="34" charset="0"/>
              </a:rPr>
              <a:t> (6 </a:t>
            </a:r>
            <a:r>
              <a:rPr lang="en-US" sz="2400" b="1" dirty="0" err="1">
                <a:solidFill>
                  <a:srgbClr val="0000FF"/>
                </a:solidFill>
                <a:latin typeface="Arial" pitchFamily="34" charset="0"/>
                <a:cs typeface="Arial" pitchFamily="34" charset="0"/>
              </a:rPr>
              <a:t>trong</a:t>
            </a:r>
            <a:r>
              <a:rPr lang="en-US" sz="2400" b="1" dirty="0">
                <a:solidFill>
                  <a:srgbClr val="0000FF"/>
                </a:solidFill>
                <a:latin typeface="Arial" pitchFamily="34" charset="0"/>
                <a:cs typeface="Arial" pitchFamily="34" charset="0"/>
              </a:rPr>
              <a:t> </a:t>
            </a:r>
            <a:r>
              <a:rPr lang="en-US" sz="2400" b="1" dirty="0" err="1">
                <a:solidFill>
                  <a:srgbClr val="0000FF"/>
                </a:solidFill>
                <a:latin typeface="Arial" pitchFamily="34" charset="0"/>
                <a:cs typeface="Arial" pitchFamily="34" charset="0"/>
              </a:rPr>
              <a:t>số</a:t>
            </a:r>
            <a:r>
              <a:rPr lang="en-US" sz="2400" b="1" dirty="0">
                <a:solidFill>
                  <a:srgbClr val="0000FF"/>
                </a:solidFill>
                <a:latin typeface="Arial" pitchFamily="34" charset="0"/>
                <a:cs typeface="Arial" pitchFamily="34" charset="0"/>
              </a:rPr>
              <a:t> 9 </a:t>
            </a:r>
            <a:r>
              <a:rPr lang="en-US" sz="2400" b="1" dirty="0" err="1">
                <a:solidFill>
                  <a:srgbClr val="0000FF"/>
                </a:solidFill>
                <a:latin typeface="Arial" pitchFamily="34" charset="0"/>
                <a:cs typeface="Arial" pitchFamily="34" charset="0"/>
              </a:rPr>
              <a:t>phép</a:t>
            </a:r>
            <a:r>
              <a:rPr lang="en-US" sz="2400" b="1" dirty="0">
                <a:solidFill>
                  <a:srgbClr val="0000FF"/>
                </a:solidFill>
                <a:latin typeface="Arial" pitchFamily="34" charset="0"/>
                <a:cs typeface="Arial" pitchFamily="34" charset="0"/>
              </a:rPr>
              <a:t> </a:t>
            </a:r>
            <a:r>
              <a:rPr lang="en-US" sz="2400" b="1" dirty="0" err="1">
                <a:solidFill>
                  <a:srgbClr val="0000FF"/>
                </a:solidFill>
                <a:latin typeface="Arial" pitchFamily="34" charset="0"/>
                <a:cs typeface="Arial" pitchFamily="34" charset="0"/>
              </a:rPr>
              <a:t>lạ</a:t>
            </a:r>
            <a:r>
              <a:rPr lang="en-US" sz="2400" b="1" dirty="0">
                <a:solidFill>
                  <a:srgbClr val="0000FF"/>
                </a:solidFill>
                <a:latin typeface="Arial" pitchFamily="34" charset="0"/>
                <a:cs typeface="Arial" pitchFamily="34" charset="0"/>
              </a:rPr>
              <a:t>)</a:t>
            </a:r>
          </a:p>
        </p:txBody>
      </p:sp>
      <p:sp>
        <p:nvSpPr>
          <p:cNvPr id="182279" name="TextBox 6"/>
          <p:cNvSpPr txBox="1">
            <a:spLocks noChangeArrowheads="1"/>
          </p:cNvSpPr>
          <p:nvPr/>
        </p:nvSpPr>
        <p:spPr bwMode="auto">
          <a:xfrm>
            <a:off x="76203" y="4924431"/>
            <a:ext cx="7056761" cy="1323375"/>
          </a:xfrm>
          <a:prstGeom prst="rect">
            <a:avLst/>
          </a:prstGeom>
          <a:noFill/>
          <a:ln w="9525">
            <a:noFill/>
            <a:miter lim="800000"/>
            <a:headEnd/>
            <a:tailEnd/>
          </a:ln>
        </p:spPr>
        <p:txBody>
          <a:bodyPr wrap="none" lIns="91376" tIns="45688" rIns="91376" bIns="45688">
            <a:spAutoFit/>
          </a:bodyPr>
          <a:lstStyle/>
          <a:p>
            <a:r>
              <a:rPr lang="en-US" sz="3200" b="1" u="sng" dirty="0">
                <a:solidFill>
                  <a:schemeClr val="bg2">
                    <a:lumMod val="50000"/>
                  </a:schemeClr>
                </a:solidFill>
                <a:latin typeface="Arial" pitchFamily="34" charset="0"/>
                <a:cs typeface="Arial" pitchFamily="34" charset="0"/>
              </a:rPr>
              <a:t>2 </a:t>
            </a:r>
            <a:r>
              <a:rPr lang="en-US" sz="3200" b="1" u="sng" dirty="0" err="1">
                <a:solidFill>
                  <a:schemeClr val="bg2">
                    <a:lumMod val="50000"/>
                  </a:schemeClr>
                </a:solidFill>
                <a:latin typeface="Arial" pitchFamily="34" charset="0"/>
                <a:cs typeface="Arial" pitchFamily="34" charset="0"/>
              </a:rPr>
              <a:t>dấu</a:t>
            </a:r>
            <a:r>
              <a:rPr lang="en-US" sz="3200" b="1" u="sng" dirty="0">
                <a:solidFill>
                  <a:schemeClr val="bg2">
                    <a:lumMod val="50000"/>
                  </a:schemeClr>
                </a:solidFill>
                <a:latin typeface="Arial" pitchFamily="34" charset="0"/>
                <a:cs typeface="Arial" pitchFamily="34" charset="0"/>
              </a:rPr>
              <a:t> </a:t>
            </a:r>
            <a:r>
              <a:rPr lang="en-US" sz="3200" b="1" u="sng" dirty="0" err="1">
                <a:solidFill>
                  <a:schemeClr val="bg2">
                    <a:lumMod val="50000"/>
                  </a:schemeClr>
                </a:solidFill>
                <a:latin typeface="Arial" pitchFamily="34" charset="0"/>
                <a:cs typeface="Arial" pitchFamily="34" charset="0"/>
              </a:rPr>
              <a:t>lạ</a:t>
            </a:r>
            <a:r>
              <a:rPr lang="en-US" sz="3200" b="1" u="sng" dirty="0">
                <a:solidFill>
                  <a:schemeClr val="bg2">
                    <a:lumMod val="50000"/>
                  </a:schemeClr>
                </a:solidFill>
                <a:latin typeface="Arial" pitchFamily="34" charset="0"/>
                <a:cs typeface="Arial" pitchFamily="34" charset="0"/>
              </a:rPr>
              <a:t> </a:t>
            </a:r>
            <a:r>
              <a:rPr lang="en-US" sz="3200" b="1" u="sng" dirty="0" err="1">
                <a:solidFill>
                  <a:srgbClr val="FF0000"/>
                </a:solidFill>
                <a:latin typeface="Arial" pitchFamily="34" charset="0"/>
                <a:cs typeface="Arial" pitchFamily="34" charset="0"/>
              </a:rPr>
              <a:t>sau</a:t>
            </a:r>
            <a:r>
              <a:rPr lang="en-US" sz="3200" b="1" u="sng" dirty="0">
                <a:solidFill>
                  <a:schemeClr val="bg2">
                    <a:lumMod val="50000"/>
                  </a:schemeClr>
                </a:solidFill>
                <a:latin typeface="Arial" pitchFamily="34" charset="0"/>
                <a:cs typeface="Arial" pitchFamily="34" charset="0"/>
              </a:rPr>
              <a:t> </a:t>
            </a:r>
            <a:r>
              <a:rPr lang="en-US" sz="3200" b="1" u="sng" dirty="0" err="1">
                <a:solidFill>
                  <a:schemeClr val="bg2">
                    <a:lumMod val="50000"/>
                  </a:schemeClr>
                </a:solidFill>
                <a:latin typeface="Arial" pitchFamily="34" charset="0"/>
                <a:cs typeface="Arial" pitchFamily="34" charset="0"/>
              </a:rPr>
              <a:t>thập</a:t>
            </a:r>
            <a:r>
              <a:rPr lang="en-US" sz="3200" b="1" u="sng" dirty="0">
                <a:solidFill>
                  <a:schemeClr val="bg2">
                    <a:lumMod val="50000"/>
                  </a:schemeClr>
                </a:solidFill>
                <a:latin typeface="Arial" pitchFamily="34" charset="0"/>
                <a:cs typeface="Arial" pitchFamily="34" charset="0"/>
              </a:rPr>
              <a:t> </a:t>
            </a:r>
            <a:r>
              <a:rPr lang="en-US" sz="3200" b="1" u="sng" dirty="0" err="1">
                <a:solidFill>
                  <a:schemeClr val="bg2">
                    <a:lumMod val="50000"/>
                  </a:schemeClr>
                </a:solidFill>
                <a:latin typeface="Arial" pitchFamily="34" charset="0"/>
                <a:cs typeface="Arial" pitchFamily="34" charset="0"/>
              </a:rPr>
              <a:t>tự</a:t>
            </a:r>
            <a:r>
              <a:rPr lang="en-US" sz="3200" b="1" u="sng" dirty="0">
                <a:solidFill>
                  <a:schemeClr val="bg2">
                    <a:lumMod val="50000"/>
                  </a:schemeClr>
                </a:solidFill>
                <a:latin typeface="Arial" pitchFamily="34" charset="0"/>
                <a:cs typeface="Arial" pitchFamily="34" charset="0"/>
              </a:rPr>
              <a:t> </a:t>
            </a:r>
            <a:r>
              <a:rPr lang="en-US" sz="3200" b="1" u="sng" dirty="0" err="1">
                <a:solidFill>
                  <a:schemeClr val="bg2">
                    <a:lumMod val="50000"/>
                  </a:schemeClr>
                </a:solidFill>
                <a:latin typeface="Arial" pitchFamily="34" charset="0"/>
                <a:cs typeface="Arial" pitchFamily="34" charset="0"/>
              </a:rPr>
              <a:t>giá</a:t>
            </a:r>
            <a:r>
              <a:rPr lang="en-US" sz="3200" b="1" dirty="0">
                <a:solidFill>
                  <a:schemeClr val="bg2">
                    <a:lumMod val="50000"/>
                  </a:schemeClr>
                </a:solidFill>
                <a:latin typeface="Arial" pitchFamily="34" charset="0"/>
                <a:cs typeface="Arial" pitchFamily="34" charset="0"/>
              </a:rPr>
              <a:t>:</a:t>
            </a:r>
          </a:p>
          <a:p>
            <a:r>
              <a:rPr lang="en-US" sz="2400" b="1" dirty="0">
                <a:solidFill>
                  <a:schemeClr val="bg2">
                    <a:lumMod val="50000"/>
                  </a:schemeClr>
                </a:solidFill>
                <a:latin typeface="Arial" pitchFamily="34" charset="0"/>
                <a:cs typeface="Arial" pitchFamily="34" charset="0"/>
              </a:rPr>
              <a:t>1. </a:t>
            </a:r>
            <a:r>
              <a:rPr lang="en-US" sz="2400" b="1" dirty="0" smtClean="0">
                <a:solidFill>
                  <a:schemeClr val="bg2">
                    <a:lumMod val="50000"/>
                  </a:schemeClr>
                </a:solidFill>
                <a:latin typeface="Arial" pitchFamily="34" charset="0"/>
                <a:cs typeface="Arial" pitchFamily="34" charset="0"/>
              </a:rPr>
              <a:t>Christ </a:t>
            </a:r>
            <a:r>
              <a:rPr lang="en-US" sz="2400" b="1" dirty="0" err="1" smtClean="0">
                <a:solidFill>
                  <a:schemeClr val="bg2">
                    <a:lumMod val="50000"/>
                  </a:schemeClr>
                </a:solidFill>
                <a:latin typeface="Arial" pitchFamily="34" charset="0"/>
                <a:cs typeface="Arial" pitchFamily="34" charset="0"/>
              </a:rPr>
              <a:t>phục</a:t>
            </a:r>
            <a:r>
              <a:rPr lang="en-US" sz="2400" b="1" dirty="0" smtClean="0">
                <a:solidFill>
                  <a:schemeClr val="bg2">
                    <a:lumMod val="50000"/>
                  </a:schemeClr>
                </a:solidFill>
                <a:latin typeface="Arial" pitchFamily="34" charset="0"/>
                <a:cs typeface="Arial" pitchFamily="34" charset="0"/>
              </a:rPr>
              <a:t> </a:t>
            </a:r>
            <a:r>
              <a:rPr lang="en-US" sz="2400" b="1" dirty="0" err="1" smtClean="0">
                <a:solidFill>
                  <a:schemeClr val="bg2">
                    <a:lumMod val="50000"/>
                  </a:schemeClr>
                </a:solidFill>
                <a:latin typeface="Arial" pitchFamily="34" charset="0"/>
                <a:cs typeface="Arial" pitchFamily="34" charset="0"/>
              </a:rPr>
              <a:t>sinh</a:t>
            </a:r>
            <a:r>
              <a:rPr lang="en-US" sz="2400" b="1" dirty="0" smtClean="0">
                <a:solidFill>
                  <a:schemeClr val="bg2">
                    <a:lumMod val="50000"/>
                  </a:schemeClr>
                </a:solidFill>
                <a:latin typeface="Arial" pitchFamily="34" charset="0"/>
                <a:cs typeface="Arial" pitchFamily="34" charset="0"/>
              </a:rPr>
              <a:t> (đ. </a:t>
            </a:r>
            <a:r>
              <a:rPr lang="en-US" sz="2400" b="1" dirty="0">
                <a:solidFill>
                  <a:schemeClr val="bg2">
                    <a:lumMod val="50000"/>
                  </a:schemeClr>
                </a:solidFill>
                <a:latin typeface="Arial" pitchFamily="34" charset="0"/>
                <a:cs typeface="Arial" pitchFamily="34" charset="0"/>
              </a:rPr>
              <a:t>20) </a:t>
            </a:r>
          </a:p>
          <a:p>
            <a:r>
              <a:rPr lang="en-US" sz="2400" b="1" dirty="0">
                <a:solidFill>
                  <a:schemeClr val="bg2">
                    <a:lumMod val="50000"/>
                  </a:schemeClr>
                </a:solidFill>
                <a:latin typeface="Arial" pitchFamily="34" charset="0"/>
                <a:cs typeface="Arial" pitchFamily="34" charset="0"/>
              </a:rPr>
              <a:t>2. </a:t>
            </a:r>
            <a:r>
              <a:rPr lang="en-US" sz="2400" b="1" dirty="0" err="1" smtClean="0">
                <a:solidFill>
                  <a:schemeClr val="bg2">
                    <a:lumMod val="50000"/>
                  </a:schemeClr>
                </a:solidFill>
                <a:latin typeface="Arial" pitchFamily="34" charset="0"/>
                <a:cs typeface="Arial" pitchFamily="34" charset="0"/>
              </a:rPr>
              <a:t>Đánh</a:t>
            </a:r>
            <a:r>
              <a:rPr lang="en-US" sz="2400" b="1" dirty="0" smtClean="0">
                <a:solidFill>
                  <a:schemeClr val="bg2">
                    <a:lumMod val="50000"/>
                  </a:schemeClr>
                </a:solidFill>
                <a:latin typeface="Arial" pitchFamily="34" charset="0"/>
                <a:cs typeface="Arial" pitchFamily="34" charset="0"/>
              </a:rPr>
              <a:t> </a:t>
            </a:r>
            <a:r>
              <a:rPr lang="en-US" sz="2400" b="1" dirty="0" err="1" smtClean="0">
                <a:solidFill>
                  <a:schemeClr val="bg2">
                    <a:lumMod val="50000"/>
                  </a:schemeClr>
                </a:solidFill>
                <a:latin typeface="Arial" pitchFamily="34" charset="0"/>
                <a:cs typeface="Arial" pitchFamily="34" charset="0"/>
              </a:rPr>
              <a:t>cá</a:t>
            </a:r>
            <a:r>
              <a:rPr lang="en-US" sz="2400" b="1" dirty="0" smtClean="0">
                <a:solidFill>
                  <a:schemeClr val="bg2">
                    <a:lumMod val="50000"/>
                  </a:schemeClr>
                </a:solidFill>
                <a:latin typeface="Arial" pitchFamily="34" charset="0"/>
                <a:cs typeface="Arial" pitchFamily="34" charset="0"/>
              </a:rPr>
              <a:t> phi </a:t>
            </a:r>
            <a:r>
              <a:rPr lang="en-US" sz="2400" b="1" dirty="0" err="1" smtClean="0">
                <a:solidFill>
                  <a:schemeClr val="bg2">
                    <a:lumMod val="50000"/>
                  </a:schemeClr>
                </a:solidFill>
                <a:latin typeface="Arial" pitchFamily="34" charset="0"/>
                <a:cs typeface="Arial" pitchFamily="34" charset="0"/>
              </a:rPr>
              <a:t>thường</a:t>
            </a:r>
            <a:r>
              <a:rPr lang="en-US" sz="2400" b="1" dirty="0" smtClean="0">
                <a:solidFill>
                  <a:schemeClr val="bg2">
                    <a:lumMod val="50000"/>
                  </a:schemeClr>
                </a:solidFill>
                <a:latin typeface="Arial" pitchFamily="34" charset="0"/>
                <a:cs typeface="Arial" pitchFamily="34" charset="0"/>
              </a:rPr>
              <a:t> </a:t>
            </a:r>
            <a:r>
              <a:rPr lang="en-US" sz="2400" b="1" dirty="0" err="1" smtClean="0">
                <a:solidFill>
                  <a:schemeClr val="bg2">
                    <a:lumMod val="50000"/>
                  </a:schemeClr>
                </a:solidFill>
                <a:latin typeface="Arial" pitchFamily="34" charset="0"/>
                <a:cs typeface="Arial" pitchFamily="34" charset="0"/>
              </a:rPr>
              <a:t>tại</a:t>
            </a:r>
            <a:r>
              <a:rPr lang="en-US" sz="2400" b="1" dirty="0" smtClean="0">
                <a:solidFill>
                  <a:schemeClr val="bg2">
                    <a:lumMod val="50000"/>
                  </a:schemeClr>
                </a:solidFill>
                <a:latin typeface="Arial" pitchFamily="34" charset="0"/>
                <a:cs typeface="Arial" pitchFamily="34" charset="0"/>
              </a:rPr>
              <a:t> </a:t>
            </a:r>
            <a:r>
              <a:rPr lang="en-US" sz="2400" b="1" dirty="0" err="1" smtClean="0">
                <a:solidFill>
                  <a:schemeClr val="bg2">
                    <a:lumMod val="50000"/>
                  </a:schemeClr>
                </a:solidFill>
                <a:latin typeface="Arial" pitchFamily="34" charset="0"/>
                <a:cs typeface="Arial" pitchFamily="34" charset="0"/>
              </a:rPr>
              <a:t>Biển</a:t>
            </a:r>
            <a:r>
              <a:rPr lang="en-US" sz="2400" b="1" dirty="0" smtClean="0">
                <a:solidFill>
                  <a:schemeClr val="bg2">
                    <a:lumMod val="50000"/>
                  </a:schemeClr>
                </a:solidFill>
                <a:latin typeface="Arial" pitchFamily="34" charset="0"/>
                <a:cs typeface="Arial" pitchFamily="34" charset="0"/>
              </a:rPr>
              <a:t> </a:t>
            </a:r>
            <a:r>
              <a:rPr lang="en-US" sz="2400" b="1" dirty="0" err="1" smtClean="0">
                <a:solidFill>
                  <a:schemeClr val="bg2">
                    <a:lumMod val="50000"/>
                  </a:schemeClr>
                </a:solidFill>
                <a:latin typeface="Arial" pitchFamily="34" charset="0"/>
                <a:cs typeface="Arial" pitchFamily="34" charset="0"/>
              </a:rPr>
              <a:t>Galilê</a:t>
            </a:r>
            <a:r>
              <a:rPr lang="en-US" sz="2400" b="1" dirty="0" smtClean="0">
                <a:solidFill>
                  <a:schemeClr val="bg2">
                    <a:lumMod val="50000"/>
                  </a:schemeClr>
                </a:solidFill>
                <a:latin typeface="Arial" pitchFamily="34" charset="0"/>
                <a:cs typeface="Arial" pitchFamily="34" charset="0"/>
              </a:rPr>
              <a:t> </a:t>
            </a:r>
            <a:r>
              <a:rPr lang="en-US" sz="2400" b="1" dirty="0">
                <a:solidFill>
                  <a:schemeClr val="bg2">
                    <a:lumMod val="50000"/>
                  </a:schemeClr>
                </a:solidFill>
                <a:latin typeface="Arial" pitchFamily="34" charset="0"/>
                <a:cs typeface="Arial" pitchFamily="34" charset="0"/>
              </a:rPr>
              <a:t>(21:1-13</a:t>
            </a:r>
            <a:r>
              <a:rPr lang="en-US" sz="2400" b="1" dirty="0" smtClean="0">
                <a:solidFill>
                  <a:schemeClr val="bg2">
                    <a:lumMod val="50000"/>
                  </a:schemeClr>
                </a:solidFill>
                <a:latin typeface="Arial" pitchFamily="34" charset="0"/>
                <a:cs typeface="Arial" pitchFamily="34" charset="0"/>
              </a:rPr>
              <a:t>)</a:t>
            </a:r>
            <a:r>
              <a:rPr lang="en-US" sz="2400" b="1" dirty="0" smtClean="0">
                <a:solidFill>
                  <a:srgbClr val="00B0F0"/>
                </a:solidFill>
                <a:latin typeface="Arial" pitchFamily="34" charset="0"/>
                <a:cs typeface="Arial" pitchFamily="34" charset="0"/>
              </a:rPr>
              <a:t>*</a:t>
            </a:r>
            <a:r>
              <a:rPr lang="en-US" sz="2400" b="1" dirty="0" smtClean="0">
                <a:solidFill>
                  <a:schemeClr val="bg2">
                    <a:lumMod val="50000"/>
                  </a:schemeClr>
                </a:solidFill>
                <a:latin typeface="Arial" pitchFamily="34" charset="0"/>
                <a:cs typeface="Arial" pitchFamily="34" charset="0"/>
              </a:rPr>
              <a:t> </a:t>
            </a:r>
            <a:endParaRPr lang="en-US" sz="2400" b="1" dirty="0">
              <a:solidFill>
                <a:schemeClr val="bg2">
                  <a:lumMod val="50000"/>
                </a:schemeClr>
              </a:solidFill>
              <a:latin typeface="Arial" pitchFamily="34" charset="0"/>
              <a:cs typeface="Arial" pitchFamily="34" charset="0"/>
            </a:endParaRPr>
          </a:p>
        </p:txBody>
      </p:sp>
      <p:sp>
        <p:nvSpPr>
          <p:cNvPr id="182280" name="TextBox 7"/>
          <p:cNvSpPr txBox="1">
            <a:spLocks noChangeArrowheads="1"/>
          </p:cNvSpPr>
          <p:nvPr/>
        </p:nvSpPr>
        <p:spPr bwMode="auto">
          <a:xfrm>
            <a:off x="228600" y="6248403"/>
            <a:ext cx="8382000" cy="461665"/>
          </a:xfrm>
          <a:prstGeom prst="rect">
            <a:avLst/>
          </a:prstGeom>
          <a:noFill/>
          <a:ln w="9525">
            <a:noFill/>
            <a:miter lim="800000"/>
            <a:headEnd/>
            <a:tailEnd/>
          </a:ln>
        </p:spPr>
        <p:txBody>
          <a:bodyPr wrap="square" lIns="91376" tIns="45688" rIns="91376" bIns="45688">
            <a:spAutoFit/>
          </a:bodyPr>
          <a:lstStyle/>
          <a:p>
            <a:r>
              <a:rPr lang="en-US" sz="2400" b="1" dirty="0" err="1">
                <a:solidFill>
                  <a:srgbClr val="000000"/>
                </a:solidFill>
                <a:latin typeface="Arial" pitchFamily="34" charset="0"/>
                <a:cs typeface="Arial" pitchFamily="34" charset="0"/>
              </a:rPr>
              <a:t>Như</a:t>
            </a:r>
            <a:r>
              <a:rPr lang="en-US" sz="2400" b="1" dirty="0">
                <a:solidFill>
                  <a:srgbClr val="000000"/>
                </a:solidFill>
                <a:latin typeface="Arial" pitchFamily="34" charset="0"/>
                <a:cs typeface="Arial" pitchFamily="34" charset="0"/>
              </a:rPr>
              <a:t> </a:t>
            </a:r>
            <a:r>
              <a:rPr lang="en-US" sz="2400" b="1" dirty="0" err="1">
                <a:solidFill>
                  <a:srgbClr val="000000"/>
                </a:solidFill>
                <a:latin typeface="Arial" pitchFamily="34" charset="0"/>
                <a:cs typeface="Arial" pitchFamily="34" charset="0"/>
              </a:rPr>
              <a:t>vậy</a:t>
            </a:r>
            <a:r>
              <a:rPr lang="en-US" sz="2400" b="1" dirty="0">
                <a:solidFill>
                  <a:srgbClr val="000000"/>
                </a:solidFill>
                <a:latin typeface="Arial" pitchFamily="34" charset="0"/>
                <a:cs typeface="Arial" pitchFamily="34" charset="0"/>
              </a:rPr>
              <a:t>, </a:t>
            </a:r>
            <a:r>
              <a:rPr lang="en-US" sz="2400" b="1" dirty="0" err="1">
                <a:solidFill>
                  <a:srgbClr val="000000"/>
                </a:solidFill>
                <a:latin typeface="Arial" pitchFamily="34" charset="0"/>
                <a:cs typeface="Arial" pitchFamily="34" charset="0"/>
              </a:rPr>
              <a:t>có</a:t>
            </a:r>
            <a:r>
              <a:rPr lang="en-US" sz="2400" b="1" dirty="0">
                <a:solidFill>
                  <a:srgbClr val="000000"/>
                </a:solidFill>
                <a:latin typeface="Arial" pitchFamily="34" charset="0"/>
                <a:cs typeface="Arial" pitchFamily="34" charset="0"/>
              </a:rPr>
              <a:t> </a:t>
            </a:r>
            <a:r>
              <a:rPr lang="en-US" sz="2400" b="1" dirty="0" err="1">
                <a:solidFill>
                  <a:srgbClr val="000000"/>
                </a:solidFill>
                <a:latin typeface="Arial" pitchFamily="34" charset="0"/>
                <a:cs typeface="Arial" pitchFamily="34" charset="0"/>
              </a:rPr>
              <a:t>tổng</a:t>
            </a:r>
            <a:r>
              <a:rPr lang="en-US" sz="2400" b="1" dirty="0">
                <a:solidFill>
                  <a:srgbClr val="000000"/>
                </a:solidFill>
                <a:latin typeface="Arial" pitchFamily="34" charset="0"/>
                <a:cs typeface="Arial" pitchFamily="34" charset="0"/>
              </a:rPr>
              <a:t> </a:t>
            </a:r>
            <a:r>
              <a:rPr lang="en-US" sz="2400" b="1" dirty="0" err="1">
                <a:solidFill>
                  <a:srgbClr val="000000"/>
                </a:solidFill>
                <a:latin typeface="Arial" pitchFamily="34" charset="0"/>
                <a:cs typeface="Arial" pitchFamily="34" charset="0"/>
              </a:rPr>
              <a:t>cộng</a:t>
            </a:r>
            <a:r>
              <a:rPr lang="en-US" sz="2400" b="1" dirty="0">
                <a:solidFill>
                  <a:srgbClr val="000000"/>
                </a:solidFill>
                <a:latin typeface="Arial" pitchFamily="34" charset="0"/>
                <a:cs typeface="Arial" pitchFamily="34" charset="0"/>
              </a:rPr>
              <a:t> </a:t>
            </a:r>
            <a:r>
              <a:rPr lang="en-US" sz="2400" b="1" dirty="0">
                <a:solidFill>
                  <a:srgbClr val="FF0000"/>
                </a:solidFill>
                <a:latin typeface="Arial" pitchFamily="34" charset="0"/>
                <a:cs typeface="Arial" pitchFamily="34" charset="0"/>
              </a:rPr>
              <a:t>9 </a:t>
            </a:r>
            <a:r>
              <a:rPr lang="en-US" sz="2400" b="1" dirty="0" err="1">
                <a:solidFill>
                  <a:srgbClr val="FF0000"/>
                </a:solidFill>
                <a:latin typeface="Arial" pitchFamily="34" charset="0"/>
                <a:cs typeface="Arial" pitchFamily="34" charset="0"/>
              </a:rPr>
              <a:t>dấu</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lạ</a:t>
            </a:r>
            <a:r>
              <a:rPr lang="en-US" sz="2400" b="1" dirty="0">
                <a:solidFill>
                  <a:srgbClr val="000000"/>
                </a:solidFill>
                <a:latin typeface="Arial" pitchFamily="34" charset="0"/>
                <a:cs typeface="Arial" pitchFamily="34" charset="0"/>
              </a:rPr>
              <a:t> </a:t>
            </a:r>
            <a:r>
              <a:rPr lang="en-US" sz="2400" b="1" dirty="0" err="1">
                <a:solidFill>
                  <a:srgbClr val="000000"/>
                </a:solidFill>
                <a:latin typeface="Arial" pitchFamily="34" charset="0"/>
                <a:cs typeface="Arial" pitchFamily="34" charset="0"/>
              </a:rPr>
              <a:t>trong</a:t>
            </a:r>
            <a:r>
              <a:rPr lang="en-US" sz="2400" b="1" dirty="0">
                <a:solidFill>
                  <a:srgbClr val="000000"/>
                </a:solidFill>
                <a:latin typeface="Arial" pitchFamily="34" charset="0"/>
                <a:cs typeface="Arial" pitchFamily="34" charset="0"/>
              </a:rPr>
              <a:t> </a:t>
            </a:r>
            <a:r>
              <a:rPr lang="en-US" sz="2400" b="1" dirty="0" err="1">
                <a:solidFill>
                  <a:srgbClr val="000000"/>
                </a:solidFill>
                <a:latin typeface="Arial" pitchFamily="34" charset="0"/>
                <a:cs typeface="Arial" pitchFamily="34" charset="0"/>
              </a:rPr>
              <a:t>Phúc</a:t>
            </a:r>
            <a:r>
              <a:rPr lang="en-US" sz="2400" b="1" dirty="0">
                <a:solidFill>
                  <a:srgbClr val="000000"/>
                </a:solidFill>
                <a:latin typeface="Arial" pitchFamily="34" charset="0"/>
                <a:cs typeface="Arial" pitchFamily="34" charset="0"/>
              </a:rPr>
              <a:t> </a:t>
            </a:r>
            <a:r>
              <a:rPr lang="en-US" sz="2400" b="1" dirty="0" err="1">
                <a:solidFill>
                  <a:srgbClr val="000000"/>
                </a:solidFill>
                <a:latin typeface="Arial" pitchFamily="34" charset="0"/>
                <a:cs typeface="Arial" pitchFamily="34" charset="0"/>
              </a:rPr>
              <a:t>Âm</a:t>
            </a:r>
            <a:r>
              <a:rPr lang="en-US" sz="2400" b="1" dirty="0">
                <a:solidFill>
                  <a:srgbClr val="000000"/>
                </a:solidFill>
                <a:latin typeface="Arial" pitchFamily="34" charset="0"/>
                <a:cs typeface="Arial" pitchFamily="34" charset="0"/>
              </a:rPr>
              <a:t> </a:t>
            </a:r>
            <a:r>
              <a:rPr lang="en-US" sz="2400" b="1" dirty="0" err="1">
                <a:solidFill>
                  <a:srgbClr val="000000"/>
                </a:solidFill>
                <a:latin typeface="Arial" pitchFamily="34" charset="0"/>
                <a:cs typeface="Arial" pitchFamily="34" charset="0"/>
              </a:rPr>
              <a:t>Giăng</a:t>
            </a:r>
            <a:r>
              <a:rPr lang="en-US" sz="2400" b="1" dirty="0">
                <a:solidFill>
                  <a:srgbClr val="000000"/>
                </a:solidFill>
                <a:latin typeface="Arial" pitchFamily="34" charset="0"/>
                <a:cs typeface="Arial" pitchFamily="34" charset="0"/>
              </a:rPr>
              <a:t>.</a:t>
            </a: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227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227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227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227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227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227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2277">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2277">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2279">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2279">
                                            <p:txEl>
                                              <p:pRg st="1" end="1"/>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2279">
                                            <p:txEl>
                                              <p:pRg st="2" end="2"/>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2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7" grpId="0" build="p"/>
      <p:bldP spid="182279" grpId="0" build="p"/>
      <p:bldP spid="182280"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pic>
        <p:nvPicPr>
          <p:cNvPr id="185346" name="Picture 8" descr="signs.jpg"/>
          <p:cNvPicPr>
            <a:picLocks noChangeAspect="1"/>
          </p:cNvPicPr>
          <p:nvPr/>
        </p:nvPicPr>
        <p:blipFill>
          <a:blip r:embed="rId4" cstate="print">
            <a:lum bright="58000"/>
          </a:blip>
          <a:srcRect/>
          <a:stretch>
            <a:fillRect/>
          </a:stretch>
        </p:blipFill>
        <p:spPr bwMode="auto">
          <a:xfrm>
            <a:off x="0" y="4"/>
            <a:ext cx="9144000" cy="6843713"/>
          </a:xfrm>
          <a:prstGeom prst="rect">
            <a:avLst/>
          </a:prstGeom>
          <a:noFill/>
          <a:ln w="9525">
            <a:noFill/>
            <a:miter lim="800000"/>
            <a:headEnd/>
            <a:tailEnd/>
          </a:ln>
        </p:spPr>
      </p:pic>
      <p:pic>
        <p:nvPicPr>
          <p:cNvPr id="19" name="Picture 18" descr="black cross.jpg"/>
          <p:cNvPicPr>
            <a:picLocks noChangeAspect="1"/>
          </p:cNvPicPr>
          <p:nvPr/>
        </p:nvPicPr>
        <p:blipFill>
          <a:blip r:embed="rId5" cstate="print"/>
          <a:srcRect/>
          <a:stretch>
            <a:fillRect/>
          </a:stretch>
        </p:blipFill>
        <p:spPr bwMode="auto">
          <a:xfrm>
            <a:off x="1295404" y="4597401"/>
            <a:ext cx="1585913" cy="2260600"/>
          </a:xfrm>
          <a:prstGeom prst="rect">
            <a:avLst/>
          </a:prstGeom>
          <a:noFill/>
          <a:ln w="9525">
            <a:noFill/>
            <a:miter lim="800000"/>
            <a:headEnd/>
            <a:tailEnd/>
          </a:ln>
        </p:spPr>
      </p:pic>
      <p:sp>
        <p:nvSpPr>
          <p:cNvPr id="185348" name="Text Box 3"/>
          <p:cNvSpPr txBox="1">
            <a:spLocks noChangeArrowheads="1"/>
          </p:cNvSpPr>
          <p:nvPr/>
        </p:nvSpPr>
        <p:spPr bwMode="auto">
          <a:xfrm>
            <a:off x="8458202" y="3"/>
            <a:ext cx="544198" cy="369267"/>
          </a:xfrm>
          <a:prstGeom prst="rect">
            <a:avLst/>
          </a:prstGeom>
          <a:noFill/>
          <a:ln w="12700" cap="sq">
            <a:noFill/>
            <a:miter lim="800000"/>
            <a:headEnd type="none" w="sm" len="sm"/>
            <a:tailEnd type="none" w="sm" len="sm"/>
          </a:ln>
        </p:spPr>
        <p:txBody>
          <a:bodyPr wrap="none" lIns="91376" tIns="45688" rIns="91376" bIns="45688">
            <a:spAutoFit/>
          </a:bodyPr>
          <a:lstStyle/>
          <a:p>
            <a:r>
              <a:rPr lang="en-US" b="1">
                <a:solidFill>
                  <a:schemeClr val="bg2"/>
                </a:solidFill>
                <a:latin typeface="Arial" pitchFamily="34" charset="0"/>
                <a:cs typeface="Arial" pitchFamily="34" charset="0"/>
              </a:rPr>
              <a:t>111</a:t>
            </a:r>
          </a:p>
        </p:txBody>
      </p:sp>
      <p:sp>
        <p:nvSpPr>
          <p:cNvPr id="4" name="Title 3"/>
          <p:cNvSpPr>
            <a:spLocks noGrp="1"/>
          </p:cNvSpPr>
          <p:nvPr>
            <p:ph type="title" idx="4294967295"/>
          </p:nvPr>
        </p:nvSpPr>
        <p:spPr>
          <a:xfrm>
            <a:off x="0" y="0"/>
            <a:ext cx="7772400" cy="685800"/>
          </a:xfrm>
        </p:spPr>
        <p:txBody>
          <a:bodyPr/>
          <a:lstStyle/>
          <a:p>
            <a:pPr>
              <a:defRPr/>
            </a:pPr>
            <a:r>
              <a:rPr lang="en-US" b="1" dirty="0" err="1" smtClean="0">
                <a:solidFill>
                  <a:schemeClr val="bg2"/>
                </a:solidFill>
                <a:effectLst>
                  <a:outerShdw blurRad="38100" dist="38100" dir="2700000" algn="tl">
                    <a:srgbClr val="FFFFFF"/>
                  </a:outerShdw>
                </a:effectLst>
                <a:ea typeface="ＭＳ Ｐゴシック" charset="0"/>
                <a:cs typeface="Arial" charset="0"/>
              </a:rPr>
              <a:t>Dấu</a:t>
            </a:r>
            <a:r>
              <a:rPr lang="en-US" b="1" dirty="0" smtClean="0">
                <a:solidFill>
                  <a:schemeClr val="bg2"/>
                </a:solidFill>
                <a:effectLst>
                  <a:outerShdw blurRad="38100" dist="38100" dir="2700000" algn="tl">
                    <a:srgbClr val="FFFFFF"/>
                  </a:outerShdw>
                </a:effectLst>
                <a:ea typeface="ＭＳ Ｐゴシック" charset="0"/>
                <a:cs typeface="Arial" charset="0"/>
              </a:rPr>
              <a:t> </a:t>
            </a:r>
            <a:r>
              <a:rPr lang="en-US" b="1" dirty="0" err="1" smtClean="0">
                <a:solidFill>
                  <a:schemeClr val="bg2"/>
                </a:solidFill>
                <a:effectLst>
                  <a:outerShdw blurRad="38100" dist="38100" dir="2700000" algn="tl">
                    <a:srgbClr val="FFFFFF"/>
                  </a:outerShdw>
                </a:effectLst>
                <a:ea typeface="ＭＳ Ｐゴシック" charset="0"/>
                <a:cs typeface="Arial" charset="0"/>
              </a:rPr>
              <a:t>lạ</a:t>
            </a:r>
            <a:r>
              <a:rPr lang="en-US" b="1" dirty="0" smtClean="0">
                <a:solidFill>
                  <a:schemeClr val="bg2"/>
                </a:solidFill>
                <a:effectLst>
                  <a:outerShdw blurRad="38100" dist="38100" dir="2700000" algn="tl">
                    <a:srgbClr val="FFFFFF"/>
                  </a:outerShdw>
                </a:effectLst>
                <a:ea typeface="ＭＳ Ｐゴシック" charset="0"/>
                <a:cs typeface="Arial" charset="0"/>
              </a:rPr>
              <a:t> </a:t>
            </a:r>
            <a:r>
              <a:rPr lang="en-US" b="1" dirty="0" err="1" smtClean="0">
                <a:solidFill>
                  <a:schemeClr val="bg2"/>
                </a:solidFill>
                <a:effectLst>
                  <a:outerShdw blurRad="38100" dist="38100" dir="2700000" algn="tl">
                    <a:srgbClr val="FFFFFF"/>
                  </a:outerShdw>
                </a:effectLst>
                <a:ea typeface="ＭＳ Ｐゴシック" charset="0"/>
                <a:cs typeface="Arial" charset="0"/>
              </a:rPr>
              <a:t>trong</a:t>
            </a:r>
            <a:r>
              <a:rPr lang="en-US" b="1" dirty="0" smtClean="0">
                <a:solidFill>
                  <a:schemeClr val="bg2"/>
                </a:solidFill>
                <a:effectLst>
                  <a:outerShdw blurRad="38100" dist="38100" dir="2700000" algn="tl">
                    <a:srgbClr val="FFFFFF"/>
                  </a:outerShdw>
                </a:effectLst>
                <a:ea typeface="ＭＳ Ｐゴシック" charset="0"/>
                <a:cs typeface="Arial" charset="0"/>
              </a:rPr>
              <a:t> </a:t>
            </a:r>
            <a:r>
              <a:rPr lang="en-US" b="1" dirty="0" err="1" smtClean="0">
                <a:solidFill>
                  <a:schemeClr val="bg2"/>
                </a:solidFill>
                <a:effectLst>
                  <a:outerShdw blurRad="38100" dist="38100" dir="2700000" algn="tl">
                    <a:srgbClr val="FFFFFF"/>
                  </a:outerShdw>
                </a:effectLst>
                <a:ea typeface="ＭＳ Ｐゴシック" charset="0"/>
                <a:cs typeface="Arial" charset="0"/>
              </a:rPr>
              <a:t>Phúc</a:t>
            </a:r>
            <a:r>
              <a:rPr lang="en-US" b="1" dirty="0" smtClean="0">
                <a:solidFill>
                  <a:schemeClr val="bg2"/>
                </a:solidFill>
                <a:effectLst>
                  <a:outerShdw blurRad="38100" dist="38100" dir="2700000" algn="tl">
                    <a:srgbClr val="FFFFFF"/>
                  </a:outerShdw>
                </a:effectLst>
                <a:ea typeface="ＭＳ Ｐゴシック" charset="0"/>
                <a:cs typeface="Arial" charset="0"/>
              </a:rPr>
              <a:t> </a:t>
            </a:r>
            <a:r>
              <a:rPr lang="en-US" b="1" dirty="0" err="1" smtClean="0">
                <a:solidFill>
                  <a:schemeClr val="bg2"/>
                </a:solidFill>
                <a:effectLst>
                  <a:outerShdw blurRad="38100" dist="38100" dir="2700000" algn="tl">
                    <a:srgbClr val="FFFFFF"/>
                  </a:outerShdw>
                </a:effectLst>
                <a:ea typeface="ＭＳ Ｐゴシック" charset="0"/>
                <a:cs typeface="Arial" charset="0"/>
              </a:rPr>
              <a:t>Âm</a:t>
            </a:r>
            <a:r>
              <a:rPr lang="en-US" b="1" dirty="0" smtClean="0">
                <a:solidFill>
                  <a:schemeClr val="bg2"/>
                </a:solidFill>
                <a:effectLst>
                  <a:outerShdw blurRad="38100" dist="38100" dir="2700000" algn="tl">
                    <a:srgbClr val="FFFFFF"/>
                  </a:outerShdw>
                </a:effectLst>
                <a:ea typeface="ＭＳ Ｐゴシック" charset="0"/>
                <a:cs typeface="Arial" charset="0"/>
              </a:rPr>
              <a:t> </a:t>
            </a:r>
            <a:r>
              <a:rPr lang="en-US" b="1" dirty="0" err="1" smtClean="0">
                <a:solidFill>
                  <a:schemeClr val="bg2"/>
                </a:solidFill>
                <a:effectLst>
                  <a:outerShdw blurRad="38100" dist="38100" dir="2700000" algn="tl">
                    <a:srgbClr val="FFFFFF"/>
                  </a:outerShdw>
                </a:effectLst>
                <a:ea typeface="ＭＳ Ｐゴシック" charset="0"/>
                <a:cs typeface="Arial" charset="0"/>
              </a:rPr>
              <a:t>Giăng</a:t>
            </a:r>
            <a:endParaRPr lang="en-US" b="1" dirty="0">
              <a:solidFill>
                <a:schemeClr val="bg2"/>
              </a:solidFill>
              <a:effectLst>
                <a:outerShdw blurRad="38100" dist="38100" dir="2700000" algn="tl">
                  <a:srgbClr val="FFFFFF"/>
                </a:outerShdw>
              </a:effectLst>
              <a:ea typeface="ＭＳ Ｐゴシック" charset="0"/>
              <a:cs typeface="Arial" charset="0"/>
            </a:endParaRPr>
          </a:p>
        </p:txBody>
      </p:sp>
      <p:sp>
        <p:nvSpPr>
          <p:cNvPr id="185350" name="TextBox 5"/>
          <p:cNvSpPr txBox="1">
            <a:spLocks noChangeArrowheads="1"/>
          </p:cNvSpPr>
          <p:nvPr/>
        </p:nvSpPr>
        <p:spPr bwMode="auto">
          <a:xfrm>
            <a:off x="0" y="685800"/>
            <a:ext cx="9144000" cy="369332"/>
          </a:xfrm>
          <a:prstGeom prst="rect">
            <a:avLst/>
          </a:prstGeom>
          <a:noFill/>
          <a:ln w="9525">
            <a:noFill/>
            <a:miter lim="800000"/>
            <a:headEnd/>
            <a:tailEnd/>
          </a:ln>
        </p:spPr>
        <p:txBody>
          <a:bodyPr lIns="91376" tIns="45688" rIns="91376" bIns="45688">
            <a:spAutoFit/>
          </a:bodyPr>
          <a:lstStyle/>
          <a:p>
            <a:pPr algn="ctr"/>
            <a:r>
              <a:rPr lang="en-US" b="1" dirty="0" err="1">
                <a:solidFill>
                  <a:schemeClr val="bg2"/>
                </a:solidFill>
                <a:latin typeface="Arial" pitchFamily="34" charset="0"/>
                <a:cs typeface="Arial" pitchFamily="34" charset="0"/>
              </a:rPr>
              <a:t>Những</a:t>
            </a:r>
            <a:r>
              <a:rPr lang="en-US" b="1" dirty="0">
                <a:solidFill>
                  <a:schemeClr val="bg2"/>
                </a:solidFill>
                <a:latin typeface="Arial" pitchFamily="34" charset="0"/>
                <a:cs typeface="Arial" pitchFamily="34" charset="0"/>
              </a:rPr>
              <a:t> </a:t>
            </a:r>
            <a:r>
              <a:rPr lang="en-US" b="1" dirty="0" err="1">
                <a:solidFill>
                  <a:schemeClr val="bg2"/>
                </a:solidFill>
                <a:latin typeface="Arial" pitchFamily="34" charset="0"/>
                <a:cs typeface="Arial" pitchFamily="34" charset="0"/>
              </a:rPr>
              <a:t>dấu</a:t>
            </a:r>
            <a:r>
              <a:rPr lang="en-US" b="1" dirty="0">
                <a:solidFill>
                  <a:schemeClr val="bg2"/>
                </a:solidFill>
                <a:latin typeface="Arial" pitchFamily="34" charset="0"/>
                <a:cs typeface="Arial" pitchFamily="34" charset="0"/>
              </a:rPr>
              <a:t> </a:t>
            </a:r>
            <a:r>
              <a:rPr lang="en-US" b="1" dirty="0" err="1">
                <a:solidFill>
                  <a:schemeClr val="bg2"/>
                </a:solidFill>
                <a:latin typeface="Arial" pitchFamily="34" charset="0"/>
                <a:cs typeface="Arial" pitchFamily="34" charset="0"/>
              </a:rPr>
              <a:t>lạ</a:t>
            </a:r>
            <a:r>
              <a:rPr lang="en-US" b="1" dirty="0">
                <a:solidFill>
                  <a:schemeClr val="bg2"/>
                </a:solidFill>
                <a:latin typeface="Arial" pitchFamily="34" charset="0"/>
                <a:cs typeface="Arial" pitchFamily="34" charset="0"/>
              </a:rPr>
              <a:t> </a:t>
            </a:r>
            <a:r>
              <a:rPr lang="en-US" b="1" dirty="0" err="1">
                <a:solidFill>
                  <a:schemeClr val="bg2"/>
                </a:solidFill>
                <a:latin typeface="Arial" pitchFamily="34" charset="0"/>
                <a:cs typeface="Arial" pitchFamily="34" charset="0"/>
              </a:rPr>
              <a:t>độc</a:t>
            </a:r>
            <a:r>
              <a:rPr lang="en-US" b="1" dirty="0">
                <a:solidFill>
                  <a:schemeClr val="bg2"/>
                </a:solidFill>
                <a:latin typeface="Arial" pitchFamily="34" charset="0"/>
                <a:cs typeface="Arial" pitchFamily="34" charset="0"/>
              </a:rPr>
              <a:t> </a:t>
            </a:r>
            <a:r>
              <a:rPr lang="en-US" b="1" dirty="0" err="1">
                <a:solidFill>
                  <a:schemeClr val="bg2"/>
                </a:solidFill>
                <a:latin typeface="Arial" pitchFamily="34" charset="0"/>
                <a:cs typeface="Arial" pitchFamily="34" charset="0"/>
              </a:rPr>
              <a:t>đáo</a:t>
            </a:r>
            <a:r>
              <a:rPr lang="en-US" b="1" dirty="0">
                <a:solidFill>
                  <a:schemeClr val="bg2"/>
                </a:solidFill>
                <a:latin typeface="Arial" pitchFamily="34" charset="0"/>
                <a:cs typeface="Arial" pitchFamily="34" charset="0"/>
              </a:rPr>
              <a:t> </a:t>
            </a:r>
            <a:r>
              <a:rPr lang="en-US" b="1" dirty="0" err="1">
                <a:solidFill>
                  <a:schemeClr val="bg2"/>
                </a:solidFill>
                <a:latin typeface="Arial" pitchFamily="34" charset="0"/>
                <a:cs typeface="Arial" pitchFamily="34" charset="0"/>
              </a:rPr>
              <a:t>trong</a:t>
            </a:r>
            <a:r>
              <a:rPr lang="en-US" b="1" dirty="0">
                <a:solidFill>
                  <a:schemeClr val="bg2"/>
                </a:solidFill>
                <a:latin typeface="Arial" pitchFamily="34" charset="0"/>
                <a:cs typeface="Arial" pitchFamily="34" charset="0"/>
              </a:rPr>
              <a:t> </a:t>
            </a:r>
            <a:r>
              <a:rPr lang="en-US" b="1" dirty="0" err="1">
                <a:solidFill>
                  <a:schemeClr val="bg2"/>
                </a:solidFill>
                <a:latin typeface="Arial" pitchFamily="34" charset="0"/>
                <a:cs typeface="Arial" pitchFamily="34" charset="0"/>
              </a:rPr>
              <a:t>Phúc</a:t>
            </a:r>
            <a:r>
              <a:rPr lang="en-US" b="1" dirty="0">
                <a:solidFill>
                  <a:schemeClr val="bg2"/>
                </a:solidFill>
                <a:latin typeface="Arial" pitchFamily="34" charset="0"/>
                <a:cs typeface="Arial" pitchFamily="34" charset="0"/>
              </a:rPr>
              <a:t> </a:t>
            </a:r>
            <a:r>
              <a:rPr lang="en-US" b="1" dirty="0" err="1">
                <a:solidFill>
                  <a:schemeClr val="bg2"/>
                </a:solidFill>
                <a:latin typeface="Arial" pitchFamily="34" charset="0"/>
                <a:cs typeface="Arial" pitchFamily="34" charset="0"/>
              </a:rPr>
              <a:t>Âm</a:t>
            </a:r>
            <a:r>
              <a:rPr lang="en-US" b="1" dirty="0">
                <a:solidFill>
                  <a:schemeClr val="bg2"/>
                </a:solidFill>
                <a:latin typeface="Arial" pitchFamily="34" charset="0"/>
                <a:cs typeface="Arial" pitchFamily="34" charset="0"/>
              </a:rPr>
              <a:t> </a:t>
            </a:r>
            <a:r>
              <a:rPr lang="en-US" b="1" dirty="0" err="1">
                <a:solidFill>
                  <a:schemeClr val="bg2"/>
                </a:solidFill>
                <a:latin typeface="Arial" pitchFamily="34" charset="0"/>
                <a:cs typeface="Arial" pitchFamily="34" charset="0"/>
              </a:rPr>
              <a:t>Giăng</a:t>
            </a:r>
            <a:r>
              <a:rPr lang="en-US" b="1" dirty="0">
                <a:solidFill>
                  <a:schemeClr val="bg2"/>
                </a:solidFill>
                <a:latin typeface="Arial" pitchFamily="34" charset="0"/>
                <a:cs typeface="Arial" pitchFamily="34" charset="0"/>
              </a:rPr>
              <a:t> </a:t>
            </a:r>
            <a:r>
              <a:rPr lang="en-US" b="1" dirty="0" err="1">
                <a:solidFill>
                  <a:schemeClr val="bg2"/>
                </a:solidFill>
                <a:latin typeface="Arial" pitchFamily="34" charset="0"/>
                <a:cs typeface="Arial" pitchFamily="34" charset="0"/>
              </a:rPr>
              <a:t>có</a:t>
            </a:r>
            <a:r>
              <a:rPr lang="en-US" b="1" dirty="0">
                <a:solidFill>
                  <a:schemeClr val="bg2"/>
                </a:solidFill>
                <a:latin typeface="Arial" pitchFamily="34" charset="0"/>
                <a:cs typeface="Arial" pitchFamily="34" charset="0"/>
              </a:rPr>
              <a:t> </a:t>
            </a:r>
            <a:r>
              <a:rPr lang="en-US" b="1" dirty="0" err="1">
                <a:solidFill>
                  <a:schemeClr val="bg2"/>
                </a:solidFill>
                <a:latin typeface="Arial" pitchFamily="34" charset="0"/>
                <a:cs typeface="Arial" pitchFamily="34" charset="0"/>
              </a:rPr>
              <a:t>màu</a:t>
            </a:r>
            <a:r>
              <a:rPr lang="en-US" b="1" dirty="0">
                <a:solidFill>
                  <a:schemeClr val="bg2"/>
                </a:solidFill>
                <a:latin typeface="Arial" pitchFamily="34" charset="0"/>
                <a:cs typeface="Arial" pitchFamily="34" charset="0"/>
              </a:rPr>
              <a:t> </a:t>
            </a:r>
            <a:r>
              <a:rPr lang="en-US" b="1" dirty="0" err="1">
                <a:solidFill>
                  <a:schemeClr val="bg2"/>
                </a:solidFill>
                <a:latin typeface="Arial" pitchFamily="34" charset="0"/>
                <a:cs typeface="Arial" pitchFamily="34" charset="0"/>
              </a:rPr>
              <a:t>vàng</a:t>
            </a:r>
            <a:r>
              <a:rPr lang="en-US" b="1" dirty="0">
                <a:solidFill>
                  <a:schemeClr val="bg2"/>
                </a:solidFill>
                <a:latin typeface="Arial" pitchFamily="34" charset="0"/>
                <a:cs typeface="Arial" pitchFamily="34" charset="0"/>
              </a:rPr>
              <a:t> (6 </a:t>
            </a:r>
            <a:r>
              <a:rPr lang="en-US" b="1" dirty="0" err="1">
                <a:solidFill>
                  <a:schemeClr val="bg2"/>
                </a:solidFill>
                <a:latin typeface="Arial" pitchFamily="34" charset="0"/>
                <a:cs typeface="Arial" pitchFamily="34" charset="0"/>
              </a:rPr>
              <a:t>trong</a:t>
            </a:r>
            <a:r>
              <a:rPr lang="en-US" b="1" dirty="0">
                <a:solidFill>
                  <a:schemeClr val="bg2"/>
                </a:solidFill>
                <a:latin typeface="Arial" pitchFamily="34" charset="0"/>
                <a:cs typeface="Arial" pitchFamily="34" charset="0"/>
              </a:rPr>
              <a:t> </a:t>
            </a:r>
            <a:r>
              <a:rPr lang="en-US" b="1" dirty="0" err="1">
                <a:solidFill>
                  <a:schemeClr val="bg2"/>
                </a:solidFill>
                <a:latin typeface="Arial" pitchFamily="34" charset="0"/>
                <a:cs typeface="Arial" pitchFamily="34" charset="0"/>
              </a:rPr>
              <a:t>số</a:t>
            </a:r>
            <a:r>
              <a:rPr lang="en-US" b="1" dirty="0">
                <a:solidFill>
                  <a:schemeClr val="bg2"/>
                </a:solidFill>
                <a:latin typeface="Arial" pitchFamily="34" charset="0"/>
                <a:cs typeface="Arial" pitchFamily="34" charset="0"/>
              </a:rPr>
              <a:t> 9 </a:t>
            </a:r>
            <a:r>
              <a:rPr lang="en-US" b="1" dirty="0" err="1">
                <a:solidFill>
                  <a:schemeClr val="bg2"/>
                </a:solidFill>
                <a:latin typeface="Arial" pitchFamily="34" charset="0"/>
                <a:cs typeface="Arial" pitchFamily="34" charset="0"/>
              </a:rPr>
              <a:t>phép</a:t>
            </a:r>
            <a:r>
              <a:rPr lang="en-US" b="1" dirty="0">
                <a:solidFill>
                  <a:schemeClr val="bg2"/>
                </a:solidFill>
                <a:latin typeface="Arial" pitchFamily="34" charset="0"/>
                <a:cs typeface="Arial" pitchFamily="34" charset="0"/>
              </a:rPr>
              <a:t> </a:t>
            </a:r>
            <a:r>
              <a:rPr lang="en-US" b="1" dirty="0" err="1">
                <a:solidFill>
                  <a:schemeClr val="bg2"/>
                </a:solidFill>
                <a:latin typeface="Arial" pitchFamily="34" charset="0"/>
                <a:cs typeface="Arial" pitchFamily="34" charset="0"/>
              </a:rPr>
              <a:t>lạ</a:t>
            </a:r>
            <a:r>
              <a:rPr lang="en-US" b="1" dirty="0" smtClean="0">
                <a:solidFill>
                  <a:schemeClr val="bg2"/>
                </a:solidFill>
                <a:latin typeface="Arial" pitchFamily="34" charset="0"/>
                <a:cs typeface="Arial" pitchFamily="34" charset="0"/>
              </a:rPr>
              <a:t>)</a:t>
            </a:r>
            <a:endParaRPr lang="en-US" b="1" dirty="0">
              <a:solidFill>
                <a:schemeClr val="bg2"/>
              </a:solidFill>
              <a:latin typeface="Arial" pitchFamily="34" charset="0"/>
              <a:cs typeface="Arial" pitchFamily="34" charset="0"/>
            </a:endParaRPr>
          </a:p>
        </p:txBody>
      </p:sp>
      <p:sp>
        <p:nvSpPr>
          <p:cNvPr id="9" name="Diamond 8"/>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a:r>
              <a:rPr lang="en-US" b="1" dirty="0" smtClean="0">
                <a:solidFill>
                  <a:srgbClr val="000000"/>
                </a:solidFill>
                <a:latin typeface="TEXT" charset="0"/>
              </a:rPr>
              <a:t>NƯỚC </a:t>
            </a:r>
          </a:p>
          <a:p>
            <a:pPr algn="ctr"/>
            <a:r>
              <a:rPr lang="en-US" b="1" dirty="0" smtClean="0">
                <a:solidFill>
                  <a:srgbClr val="000000"/>
                </a:solidFill>
                <a:latin typeface="TEXT" charset="0"/>
              </a:rPr>
              <a:t>THÀNH</a:t>
            </a:r>
          </a:p>
          <a:p>
            <a:pPr algn="ctr"/>
            <a:r>
              <a:rPr lang="en-US" b="1" dirty="0" smtClean="0">
                <a:solidFill>
                  <a:srgbClr val="000000"/>
                </a:solidFill>
                <a:latin typeface="TEXT" charset="0"/>
              </a:rPr>
              <a:t> RƯỢU</a:t>
            </a:r>
            <a:r>
              <a:rPr lang="en-US" b="1" dirty="0">
                <a:solidFill>
                  <a:srgbClr val="000000"/>
                </a:solidFill>
                <a:latin typeface="TEXT" charset="0"/>
              </a:rPr>
              <a:t/>
            </a:r>
            <a:br>
              <a:rPr lang="en-US" b="1" dirty="0">
                <a:solidFill>
                  <a:srgbClr val="000000"/>
                </a:solidFill>
                <a:latin typeface="TEXT" charset="0"/>
              </a:rPr>
            </a:br>
            <a:r>
              <a:rPr lang="en-US" b="1" dirty="0">
                <a:solidFill>
                  <a:srgbClr val="000000"/>
                </a:solidFill>
                <a:latin typeface="TEXT" charset="0"/>
              </a:rPr>
              <a:t>2:1-11</a:t>
            </a:r>
          </a:p>
        </p:txBody>
      </p:sp>
      <p:sp>
        <p:nvSpPr>
          <p:cNvPr id="10" name="Diamond 9"/>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a:r>
              <a:rPr lang="en-US" b="1" dirty="0" smtClean="0">
                <a:solidFill>
                  <a:srgbClr val="000000"/>
                </a:solidFill>
                <a:latin typeface="TEXT" charset="0"/>
              </a:rPr>
              <a:t>CHỮA</a:t>
            </a:r>
          </a:p>
          <a:p>
            <a:pPr algn="ctr"/>
            <a:r>
              <a:rPr lang="en-US" altLang="ja-JP" b="1" dirty="0" smtClean="0">
                <a:solidFill>
                  <a:srgbClr val="000000"/>
                </a:solidFill>
                <a:latin typeface="TEXT" charset="0"/>
              </a:rPr>
              <a:t>CON QUAN</a:t>
            </a:r>
            <a:r>
              <a:rPr lang="en-US" b="1" dirty="0" smtClean="0">
                <a:solidFill>
                  <a:srgbClr val="000000"/>
                </a:solidFill>
                <a:latin typeface="TEXT" charset="0"/>
              </a:rPr>
              <a:t> </a:t>
            </a:r>
            <a:r>
              <a:rPr lang="en-US" b="1" dirty="0">
                <a:solidFill>
                  <a:srgbClr val="000000"/>
                </a:solidFill>
                <a:latin typeface="TEXT" charset="0"/>
              </a:rPr>
              <a:t/>
            </a:r>
            <a:br>
              <a:rPr lang="en-US" b="1" dirty="0">
                <a:solidFill>
                  <a:srgbClr val="000000"/>
                </a:solidFill>
                <a:latin typeface="TEXT" charset="0"/>
              </a:rPr>
            </a:br>
            <a:r>
              <a:rPr lang="en-US" b="1" dirty="0">
                <a:solidFill>
                  <a:srgbClr val="000000"/>
                </a:solidFill>
                <a:latin typeface="TEXT" charset="0"/>
              </a:rPr>
              <a:t>4:46-54</a:t>
            </a:r>
          </a:p>
        </p:txBody>
      </p:sp>
      <p:sp>
        <p:nvSpPr>
          <p:cNvPr id="11" name="Diamond 10"/>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a:r>
              <a:rPr lang="en-US" b="1" dirty="0" smtClean="0">
                <a:solidFill>
                  <a:srgbClr val="000000"/>
                </a:solidFill>
                <a:latin typeface="TEXT" charset="0"/>
              </a:rPr>
              <a:t>CHỮA </a:t>
            </a:r>
          </a:p>
          <a:p>
            <a:pPr algn="ctr"/>
            <a:r>
              <a:rPr lang="en-US" b="1" dirty="0" smtClean="0">
                <a:solidFill>
                  <a:srgbClr val="000000"/>
                </a:solidFill>
                <a:latin typeface="TEXT" charset="0"/>
              </a:rPr>
              <a:t>NGƯỜI</a:t>
            </a:r>
          </a:p>
          <a:p>
            <a:pPr algn="ctr"/>
            <a:r>
              <a:rPr lang="en-US" b="1" dirty="0" smtClean="0">
                <a:solidFill>
                  <a:srgbClr val="000000"/>
                </a:solidFill>
                <a:latin typeface="TEXT" charset="0"/>
              </a:rPr>
              <a:t> </a:t>
            </a:r>
            <a:r>
              <a:rPr lang="en-US" b="1" dirty="0" err="1" smtClean="0">
                <a:solidFill>
                  <a:srgbClr val="000000"/>
                </a:solidFill>
                <a:latin typeface="TEXT" charset="0"/>
              </a:rPr>
              <a:t>LiỆT</a:t>
            </a:r>
            <a:r>
              <a:rPr lang="en-US" b="1" dirty="0" smtClean="0">
                <a:solidFill>
                  <a:srgbClr val="000000"/>
                </a:solidFill>
                <a:latin typeface="TEXT" charset="0"/>
              </a:rPr>
              <a:t> </a:t>
            </a:r>
            <a:r>
              <a:rPr lang="en-US" b="1" dirty="0">
                <a:solidFill>
                  <a:srgbClr val="000000"/>
                </a:solidFill>
                <a:latin typeface="TEXT" charset="0"/>
              </a:rPr>
              <a:t/>
            </a:r>
            <a:br>
              <a:rPr lang="en-US" b="1" dirty="0">
                <a:solidFill>
                  <a:srgbClr val="000000"/>
                </a:solidFill>
                <a:latin typeface="TEXT" charset="0"/>
              </a:rPr>
            </a:br>
            <a:r>
              <a:rPr lang="en-US" b="1" dirty="0">
                <a:solidFill>
                  <a:srgbClr val="000000"/>
                </a:solidFill>
                <a:latin typeface="TEXT" charset="0"/>
              </a:rPr>
              <a:t>5:1-18</a:t>
            </a:r>
          </a:p>
        </p:txBody>
      </p:sp>
      <p:sp>
        <p:nvSpPr>
          <p:cNvPr id="12" name="Diamond 11"/>
          <p:cNvSpPr/>
          <p:nvPr/>
        </p:nvSpPr>
        <p:spPr bwMode="auto">
          <a:xfrm>
            <a:off x="-304800" y="2743200"/>
            <a:ext cx="2743200" cy="2590800"/>
          </a:xfrm>
          <a:prstGeom prst="diamond">
            <a:avLst/>
          </a:prstGeom>
          <a:solidFill>
            <a:schemeClr val="accent6">
              <a:lumMod val="50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algn="ctr">
              <a:defRPr/>
            </a:pPr>
            <a:r>
              <a:rPr lang="en-US" b="1" dirty="0" smtClean="0">
                <a:latin typeface="TEXT"/>
                <a:ea typeface="+mn-ea"/>
                <a:cs typeface="TEXT"/>
              </a:rPr>
              <a:t>CHO</a:t>
            </a:r>
            <a:r>
              <a:rPr lang="en-US" b="1" dirty="0">
                <a:latin typeface="TEXT"/>
                <a:ea typeface="+mn-ea"/>
                <a:cs typeface="TEXT"/>
              </a:rPr>
              <a:t/>
            </a:r>
            <a:br>
              <a:rPr lang="en-US" b="1" dirty="0">
                <a:latin typeface="TEXT"/>
                <a:ea typeface="+mn-ea"/>
                <a:cs typeface="TEXT"/>
              </a:rPr>
            </a:br>
            <a:r>
              <a:rPr lang="en-US" b="1" dirty="0" smtClean="0">
                <a:latin typeface="TEXT"/>
                <a:ea typeface="+mn-ea"/>
                <a:cs typeface="TEXT"/>
              </a:rPr>
              <a:t>5000 NGƯỜI</a:t>
            </a:r>
          </a:p>
          <a:p>
            <a:pPr algn="ctr">
              <a:defRPr/>
            </a:pPr>
            <a:r>
              <a:rPr lang="en-US" b="1" dirty="0" smtClean="0">
                <a:latin typeface="TEXT"/>
                <a:ea typeface="+mn-ea"/>
                <a:cs typeface="TEXT"/>
              </a:rPr>
              <a:t>ĂN</a:t>
            </a:r>
            <a:r>
              <a:rPr lang="en-US" b="1" dirty="0">
                <a:latin typeface="TEXT"/>
                <a:ea typeface="+mn-ea"/>
                <a:cs typeface="TEXT"/>
              </a:rPr>
              <a:t/>
            </a:r>
            <a:br>
              <a:rPr lang="en-US" b="1" dirty="0">
                <a:latin typeface="TEXT"/>
                <a:ea typeface="+mn-ea"/>
                <a:cs typeface="TEXT"/>
              </a:rPr>
            </a:br>
            <a:r>
              <a:rPr lang="en-US" b="1" dirty="0">
                <a:latin typeface="TEXT"/>
                <a:ea typeface="+mn-ea"/>
                <a:cs typeface="TEXT"/>
              </a:rPr>
              <a:t>6:1-15</a:t>
            </a:r>
          </a:p>
        </p:txBody>
      </p:sp>
      <p:sp>
        <p:nvSpPr>
          <p:cNvPr id="13" name="Diamond 12"/>
          <p:cNvSpPr/>
          <p:nvPr/>
        </p:nvSpPr>
        <p:spPr bwMode="auto">
          <a:xfrm>
            <a:off x="2133600" y="2743200"/>
            <a:ext cx="2743200" cy="2590800"/>
          </a:xfrm>
          <a:prstGeom prst="diamond">
            <a:avLst/>
          </a:prstGeom>
          <a:solidFill>
            <a:schemeClr val="accent6">
              <a:lumMod val="50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algn="ctr">
              <a:defRPr/>
            </a:pPr>
            <a:r>
              <a:rPr lang="en-US" b="1" dirty="0" smtClean="0">
                <a:latin typeface="TEXT"/>
                <a:ea typeface="+mn-ea"/>
                <a:cs typeface="TEXT"/>
              </a:rPr>
              <a:t>BƯỚC ĐI </a:t>
            </a:r>
          </a:p>
          <a:p>
            <a:pPr algn="ctr">
              <a:defRPr/>
            </a:pPr>
            <a:r>
              <a:rPr lang="en-US" b="1" dirty="0" smtClean="0">
                <a:latin typeface="TEXT"/>
                <a:ea typeface="+mn-ea"/>
                <a:cs typeface="TEXT"/>
              </a:rPr>
              <a:t>TRÊN NƯỚC</a:t>
            </a:r>
            <a:r>
              <a:rPr lang="en-US" b="1" dirty="0">
                <a:latin typeface="TEXT"/>
                <a:ea typeface="+mn-ea"/>
                <a:cs typeface="TEXT"/>
              </a:rPr>
              <a:t/>
            </a:r>
            <a:br>
              <a:rPr lang="en-US" b="1" dirty="0">
                <a:latin typeface="TEXT"/>
                <a:ea typeface="+mn-ea"/>
                <a:cs typeface="TEXT"/>
              </a:rPr>
            </a:br>
            <a:r>
              <a:rPr lang="en-US" b="1" dirty="0">
                <a:latin typeface="TEXT"/>
                <a:ea typeface="+mn-ea"/>
                <a:cs typeface="TEXT"/>
              </a:rPr>
              <a:t>6:16-24</a:t>
            </a:r>
          </a:p>
        </p:txBody>
      </p:sp>
      <p:sp>
        <p:nvSpPr>
          <p:cNvPr id="14" name="Diamond 13"/>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a:r>
              <a:rPr lang="en-US" b="1" dirty="0" smtClean="0">
                <a:solidFill>
                  <a:srgbClr val="000000"/>
                </a:solidFill>
                <a:latin typeface="TEXT" charset="0"/>
              </a:rPr>
              <a:t>CHỮA </a:t>
            </a:r>
          </a:p>
          <a:p>
            <a:pPr algn="ctr"/>
            <a:r>
              <a:rPr lang="en-US" b="1" dirty="0" smtClean="0">
                <a:solidFill>
                  <a:srgbClr val="000000"/>
                </a:solidFill>
                <a:latin typeface="TEXT" charset="0"/>
              </a:rPr>
              <a:t>NGƯỜI </a:t>
            </a:r>
          </a:p>
          <a:p>
            <a:pPr algn="ctr"/>
            <a:r>
              <a:rPr lang="en-US" b="1" dirty="0" smtClean="0">
                <a:solidFill>
                  <a:srgbClr val="000000"/>
                </a:solidFill>
                <a:latin typeface="TEXT" charset="0"/>
              </a:rPr>
              <a:t>MÙ</a:t>
            </a:r>
            <a:r>
              <a:rPr lang="en-US" b="1" dirty="0">
                <a:solidFill>
                  <a:srgbClr val="000000"/>
                </a:solidFill>
                <a:latin typeface="TEXT" charset="0"/>
              </a:rPr>
              <a:t/>
            </a:r>
            <a:br>
              <a:rPr lang="en-US" b="1" dirty="0">
                <a:solidFill>
                  <a:srgbClr val="000000"/>
                </a:solidFill>
                <a:latin typeface="TEXT" charset="0"/>
              </a:rPr>
            </a:br>
            <a:r>
              <a:rPr lang="en-US" b="1" dirty="0">
                <a:solidFill>
                  <a:srgbClr val="000000"/>
                </a:solidFill>
                <a:latin typeface="TEXT" charset="0"/>
              </a:rPr>
              <a:t>9:1-7</a:t>
            </a:r>
          </a:p>
        </p:txBody>
      </p:sp>
      <p:sp>
        <p:nvSpPr>
          <p:cNvPr id="16" name="Diamond 15"/>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a:r>
              <a:rPr lang="en-US" b="1" dirty="0" smtClean="0">
                <a:solidFill>
                  <a:srgbClr val="000000"/>
                </a:solidFill>
                <a:latin typeface="TEXT" charset="0"/>
              </a:rPr>
              <a:t>KÊU</a:t>
            </a:r>
            <a:r>
              <a:rPr lang="en-US" b="1" dirty="0">
                <a:solidFill>
                  <a:srgbClr val="000000"/>
                </a:solidFill>
                <a:latin typeface="TEXT" charset="0"/>
              </a:rPr>
              <a:t/>
            </a:r>
            <a:br>
              <a:rPr lang="en-US" b="1" dirty="0">
                <a:solidFill>
                  <a:srgbClr val="000000"/>
                </a:solidFill>
                <a:latin typeface="TEXT" charset="0"/>
              </a:rPr>
            </a:br>
            <a:r>
              <a:rPr lang="en-US" b="1" dirty="0" smtClean="0">
                <a:solidFill>
                  <a:srgbClr val="000000"/>
                </a:solidFill>
                <a:latin typeface="TEXT" charset="0"/>
              </a:rPr>
              <a:t>LAXARƠ </a:t>
            </a:r>
          </a:p>
          <a:p>
            <a:pPr algn="ctr"/>
            <a:r>
              <a:rPr lang="en-US" b="1" dirty="0" smtClean="0">
                <a:solidFill>
                  <a:srgbClr val="000000"/>
                </a:solidFill>
                <a:latin typeface="TEXT" charset="0"/>
              </a:rPr>
              <a:t>SỐNG LẠI</a:t>
            </a:r>
            <a:r>
              <a:rPr lang="en-US" b="1" dirty="0">
                <a:solidFill>
                  <a:srgbClr val="000000"/>
                </a:solidFill>
                <a:latin typeface="TEXT" charset="0"/>
              </a:rPr>
              <a:t/>
            </a:r>
            <a:br>
              <a:rPr lang="en-US" b="1" dirty="0">
                <a:solidFill>
                  <a:srgbClr val="000000"/>
                </a:solidFill>
                <a:latin typeface="TEXT" charset="0"/>
              </a:rPr>
            </a:br>
            <a:r>
              <a:rPr lang="en-US" b="1" dirty="0">
                <a:solidFill>
                  <a:srgbClr val="000000"/>
                </a:solidFill>
                <a:latin typeface="TEXT" charset="0"/>
              </a:rPr>
              <a:t>11:1-45</a:t>
            </a:r>
          </a:p>
        </p:txBody>
      </p:sp>
      <p:sp>
        <p:nvSpPr>
          <p:cNvPr id="17" name="Diamond 16"/>
          <p:cNvSpPr>
            <a:spLocks noChangeArrowheads="1"/>
          </p:cNvSpPr>
          <p:nvPr/>
        </p:nvSpPr>
        <p:spPr bwMode="auto">
          <a:xfrm>
            <a:off x="3276600" y="4419600"/>
            <a:ext cx="2743200" cy="2590800"/>
          </a:xfrm>
          <a:prstGeom prst="diamond">
            <a:avLst/>
          </a:prstGeom>
          <a:solidFill>
            <a:schemeClr val="accent6">
              <a:lumMod val="50000"/>
            </a:schemeClr>
          </a:solidFill>
          <a:ln w="57150" cap="sq">
            <a:solidFill>
              <a:schemeClr val="bg2"/>
            </a:solidFill>
            <a:round/>
            <a:headEnd type="none" w="sm" len="sm"/>
            <a:tailEnd type="none" w="sm" len="sm"/>
          </a:ln>
        </p:spPr>
        <p:txBody>
          <a:bodyPr wrap="none" lIns="0" tIns="0" rIns="0" bIns="0" anchor="ctr" anchorCtr="1"/>
          <a:lstStyle/>
          <a:p>
            <a:pPr algn="ctr">
              <a:defRPr/>
            </a:pPr>
            <a:r>
              <a:rPr lang="en-US" b="1" dirty="0" smtClean="0">
                <a:latin typeface="TEXT" charset="0"/>
                <a:ea typeface="ＭＳ Ｐゴシック" charset="0"/>
                <a:cs typeface="ＭＳ Ｐゴシック" charset="0"/>
              </a:rPr>
              <a:t>CHRIST</a:t>
            </a:r>
            <a:r>
              <a:rPr lang="en-US" altLang="ja-JP" b="1" dirty="0" smtClean="0">
                <a:latin typeface="TEXT" charset="0"/>
                <a:ea typeface="ＭＳ Ｐゴシック" charset="0"/>
                <a:cs typeface="ＭＳ Ｐゴシック" charset="0"/>
              </a:rPr>
              <a:t> </a:t>
            </a:r>
            <a:r>
              <a:rPr lang="en-US" altLang="ja-JP" b="1" dirty="0">
                <a:latin typeface="TEXT" charset="0"/>
                <a:ea typeface="ＭＳ Ｐゴシック" charset="0"/>
                <a:cs typeface="ＭＳ Ｐゴシック" charset="0"/>
              </a:rPr>
              <a:t/>
            </a:r>
            <a:br>
              <a:rPr lang="en-US" altLang="ja-JP" b="1" dirty="0">
                <a:latin typeface="TEXT" charset="0"/>
                <a:ea typeface="ＭＳ Ｐゴシック" charset="0"/>
                <a:cs typeface="ＭＳ Ｐゴシック" charset="0"/>
              </a:rPr>
            </a:br>
            <a:r>
              <a:rPr lang="en-US" altLang="ja-JP" b="1" dirty="0" smtClean="0">
                <a:latin typeface="TEXT" charset="0"/>
                <a:ea typeface="ＭＳ Ｐゴシック" charset="0"/>
                <a:cs typeface="ＭＳ Ｐゴシック" charset="0"/>
              </a:rPr>
              <a:t>SỐNG LẠI</a:t>
            </a:r>
            <a:r>
              <a:rPr lang="en-US" altLang="ja-JP" b="1" dirty="0">
                <a:latin typeface="TEXT" charset="0"/>
                <a:ea typeface="ＭＳ Ｐゴシック" charset="0"/>
                <a:cs typeface="ＭＳ Ｐゴシック" charset="0"/>
              </a:rPr>
              <a:t/>
            </a:r>
            <a:br>
              <a:rPr lang="en-US" altLang="ja-JP" b="1" dirty="0">
                <a:latin typeface="TEXT" charset="0"/>
                <a:ea typeface="ＭＳ Ｐゴシック" charset="0"/>
                <a:cs typeface="ＭＳ Ｐゴシック" charset="0"/>
              </a:rPr>
            </a:br>
            <a:r>
              <a:rPr lang="en-US" altLang="ja-JP" b="1" dirty="0">
                <a:latin typeface="TEXT" charset="0"/>
                <a:ea typeface="ＭＳ Ｐゴシック" charset="0"/>
                <a:cs typeface="ＭＳ Ｐゴシック" charset="0"/>
              </a:rPr>
              <a:t>20:1-31</a:t>
            </a:r>
            <a:endParaRPr lang="en-US" b="1" dirty="0">
              <a:latin typeface="TEXT" charset="0"/>
              <a:ea typeface="ＭＳ Ｐゴシック" charset="0"/>
              <a:cs typeface="ＭＳ Ｐゴシック" charset="0"/>
            </a:endParaRPr>
          </a:p>
        </p:txBody>
      </p:sp>
      <p:sp>
        <p:nvSpPr>
          <p:cNvPr id="18" name="Diamond 17"/>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a:r>
              <a:rPr lang="en-US" b="1" dirty="0" smtClean="0">
                <a:solidFill>
                  <a:srgbClr val="000000"/>
                </a:solidFill>
                <a:latin typeface="TEXT" charset="0"/>
              </a:rPr>
              <a:t>BẮT CÁ</a:t>
            </a:r>
            <a:r>
              <a:rPr lang="en-US" b="1" dirty="0">
                <a:solidFill>
                  <a:srgbClr val="000000"/>
                </a:solidFill>
                <a:latin typeface="TEXT" charset="0"/>
              </a:rPr>
              <a:t/>
            </a:r>
            <a:br>
              <a:rPr lang="en-US" b="1" dirty="0">
                <a:solidFill>
                  <a:srgbClr val="000000"/>
                </a:solidFill>
                <a:latin typeface="TEXT" charset="0"/>
              </a:rPr>
            </a:br>
            <a:r>
              <a:rPr lang="en-US" b="1" dirty="0">
                <a:solidFill>
                  <a:srgbClr val="000000"/>
                </a:solidFill>
                <a:latin typeface="TEXT" charset="0"/>
              </a:rPr>
              <a:t>21:1-3</a:t>
            </a: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17"/>
          <p:cNvSpPr>
            <a:spLocks noChangeArrowheads="1"/>
          </p:cNvSpPr>
          <p:nvPr/>
        </p:nvSpPr>
        <p:spPr bwMode="auto">
          <a:xfrm>
            <a:off x="0" y="0"/>
            <a:ext cx="9144000" cy="6858000"/>
          </a:xfrm>
          <a:prstGeom prst="rect">
            <a:avLst/>
          </a:prstGeom>
          <a:solidFill>
            <a:srgbClr val="660066"/>
          </a:solidFill>
          <a:ln w="12700" cap="sq">
            <a:solidFill>
              <a:schemeClr val="tx1"/>
            </a:solidFill>
            <a:round/>
            <a:headEnd type="none" w="sm" len="sm"/>
            <a:tailEnd type="none" w="sm" len="sm"/>
          </a:ln>
        </p:spPr>
        <p:txBody>
          <a:bodyPr wrap="none" lIns="91376" tIns="45688" rIns="91376" bIns="45688"/>
          <a:lstStyle/>
          <a:p>
            <a:endParaRPr lang="en-US"/>
          </a:p>
        </p:txBody>
      </p:sp>
      <p:sp>
        <p:nvSpPr>
          <p:cNvPr id="187395" name="Text Box 3"/>
          <p:cNvSpPr txBox="1">
            <a:spLocks noChangeArrowheads="1"/>
          </p:cNvSpPr>
          <p:nvPr/>
        </p:nvSpPr>
        <p:spPr bwMode="auto">
          <a:xfrm>
            <a:off x="8393116" y="76203"/>
            <a:ext cx="556934" cy="369267"/>
          </a:xfrm>
          <a:prstGeom prst="rect">
            <a:avLst/>
          </a:prstGeom>
          <a:noFill/>
          <a:ln w="12700" cap="sq">
            <a:noFill/>
            <a:miter lim="800000"/>
            <a:headEnd type="none" w="sm" len="sm"/>
            <a:tailEnd type="none" w="sm" len="sm"/>
          </a:ln>
        </p:spPr>
        <p:txBody>
          <a:bodyPr wrap="none" lIns="91376" tIns="45688" rIns="91376" bIns="45688">
            <a:spAutoFit/>
          </a:bodyPr>
          <a:lstStyle/>
          <a:p>
            <a:r>
              <a:rPr lang="en-US" b="1">
                <a:latin typeface="Arial" pitchFamily="34" charset="0"/>
                <a:cs typeface="Arial" pitchFamily="34" charset="0"/>
              </a:rPr>
              <a:t>113</a:t>
            </a:r>
          </a:p>
        </p:txBody>
      </p:sp>
      <p:sp>
        <p:nvSpPr>
          <p:cNvPr id="34820" name="Text Box 4"/>
          <p:cNvSpPr txBox="1">
            <a:spLocks noChangeArrowheads="1"/>
          </p:cNvSpPr>
          <p:nvPr/>
        </p:nvSpPr>
        <p:spPr bwMode="auto">
          <a:xfrm>
            <a:off x="-170420" y="1143000"/>
            <a:ext cx="5952658" cy="523208"/>
          </a:xfrm>
          <a:prstGeom prst="rect">
            <a:avLst/>
          </a:prstGeom>
          <a:noFill/>
          <a:ln w="12700" cap="sq">
            <a:noFill/>
            <a:miter lim="800000"/>
            <a:headEnd type="none" w="sm" len="sm"/>
            <a:tailEnd type="none" w="sm" len="sm"/>
          </a:ln>
        </p:spPr>
        <p:txBody>
          <a:bodyPr wrap="none" lIns="91376" tIns="45688" rIns="91376" bIns="45688">
            <a:spAutoFit/>
          </a:bodyPr>
          <a:lstStyle/>
          <a:p>
            <a:pPr algn="ctr">
              <a:defRPr/>
            </a:pPr>
            <a:r>
              <a:rPr lang="en-US" sz="2800" b="1" dirty="0">
                <a:solidFill>
                  <a:srgbClr val="FFFFFF"/>
                </a:solidFill>
                <a:effectLst>
                  <a:outerShdw blurRad="38100" dist="38100" dir="2700000" algn="tl">
                    <a:srgbClr val="000000"/>
                  </a:outerShdw>
                </a:effectLst>
                <a:latin typeface="Arial" pitchFamily="34" charset="0"/>
                <a:cs typeface="Arial" pitchFamily="34" charset="0"/>
              </a:rPr>
              <a:t>1:1-18	</a:t>
            </a:r>
            <a:r>
              <a:rPr lang="en-US" sz="2800" b="1" dirty="0" err="1">
                <a:solidFill>
                  <a:srgbClr val="FFFFFF"/>
                </a:solidFill>
                <a:effectLst>
                  <a:outerShdw blurRad="38100" dist="38100" dir="2700000" algn="tl">
                    <a:srgbClr val="000000"/>
                  </a:outerShdw>
                </a:effectLst>
                <a:latin typeface="Arial" pitchFamily="34" charset="0"/>
                <a:cs typeface="Arial" pitchFamily="34" charset="0"/>
              </a:rPr>
              <a:t>Lời</a:t>
            </a:r>
            <a:r>
              <a:rPr lang="en-US" sz="2800" b="1" dirty="0">
                <a:solidFill>
                  <a:srgbClr val="FFFFFF"/>
                </a:solidFill>
                <a:effectLst>
                  <a:outerShdw blurRad="38100" dist="38100" dir="2700000" algn="tl">
                    <a:srgbClr val="000000"/>
                  </a:outerShdw>
                </a:effectLst>
                <a:latin typeface="Arial" pitchFamily="34" charset="0"/>
                <a:cs typeface="Arial" pitchFamily="34" charset="0"/>
              </a:rPr>
              <a:t> </a:t>
            </a:r>
            <a:r>
              <a:rPr lang="en-US" sz="2800" b="1" dirty="0" err="1">
                <a:solidFill>
                  <a:srgbClr val="FFFFFF"/>
                </a:solidFill>
                <a:effectLst>
                  <a:outerShdw blurRad="38100" dist="38100" dir="2700000" algn="tl">
                    <a:srgbClr val="000000"/>
                  </a:outerShdw>
                </a:effectLst>
                <a:latin typeface="Arial" pitchFamily="34" charset="0"/>
                <a:cs typeface="Arial" pitchFamily="34" charset="0"/>
              </a:rPr>
              <a:t>mở</a:t>
            </a:r>
            <a:r>
              <a:rPr lang="en-US" sz="2800" b="1" dirty="0">
                <a:solidFill>
                  <a:srgbClr val="FFFFFF"/>
                </a:solidFill>
                <a:effectLst>
                  <a:outerShdw blurRad="38100" dist="38100" dir="2700000" algn="tl">
                    <a:srgbClr val="000000"/>
                  </a:outerShdw>
                </a:effectLst>
                <a:latin typeface="Arial" pitchFamily="34" charset="0"/>
                <a:cs typeface="Arial" pitchFamily="34" charset="0"/>
              </a:rPr>
              <a:t> </a:t>
            </a:r>
            <a:r>
              <a:rPr lang="en-US" sz="2800" b="1" dirty="0" err="1">
                <a:solidFill>
                  <a:srgbClr val="FFFFFF"/>
                </a:solidFill>
                <a:effectLst>
                  <a:outerShdw blurRad="38100" dist="38100" dir="2700000" algn="tl">
                    <a:srgbClr val="000000"/>
                  </a:outerShdw>
                </a:effectLst>
                <a:latin typeface="Arial" pitchFamily="34" charset="0"/>
                <a:cs typeface="Arial" pitchFamily="34" charset="0"/>
              </a:rPr>
              <a:t>đầu</a:t>
            </a:r>
            <a:r>
              <a:rPr lang="en-US" sz="2800" b="1" dirty="0">
                <a:solidFill>
                  <a:srgbClr val="FFFFFF"/>
                </a:solidFill>
                <a:effectLst>
                  <a:outerShdw blurRad="38100" dist="38100" dir="2700000" algn="tl">
                    <a:srgbClr val="000000"/>
                  </a:outerShdw>
                </a:effectLst>
                <a:latin typeface="Arial" pitchFamily="34" charset="0"/>
                <a:cs typeface="Arial" pitchFamily="34" charset="0"/>
              </a:rPr>
              <a:t>: </a:t>
            </a:r>
            <a:r>
              <a:rPr lang="en-US" sz="2800" b="1" dirty="0" err="1">
                <a:solidFill>
                  <a:srgbClr val="FFFFFF"/>
                </a:solidFill>
                <a:effectLst>
                  <a:outerShdw blurRad="38100" dist="38100" dir="2700000" algn="tl">
                    <a:srgbClr val="000000"/>
                  </a:outerShdw>
                </a:effectLst>
                <a:latin typeface="Arial" pitchFamily="34" charset="0"/>
                <a:cs typeface="Arial" pitchFamily="34" charset="0"/>
              </a:rPr>
              <a:t>Thần</a:t>
            </a:r>
            <a:r>
              <a:rPr lang="en-US" sz="2800" b="1" dirty="0">
                <a:solidFill>
                  <a:srgbClr val="FFFFFF"/>
                </a:solidFill>
                <a:effectLst>
                  <a:outerShdw blurRad="38100" dist="38100" dir="2700000" algn="tl">
                    <a:srgbClr val="000000"/>
                  </a:outerShdw>
                </a:effectLst>
                <a:latin typeface="Arial" pitchFamily="34" charset="0"/>
                <a:cs typeface="Arial" pitchFamily="34" charset="0"/>
              </a:rPr>
              <a:t> </a:t>
            </a:r>
            <a:r>
              <a:rPr lang="en-US" sz="2800" b="1" dirty="0" err="1">
                <a:solidFill>
                  <a:srgbClr val="FFFFFF"/>
                </a:solidFill>
                <a:effectLst>
                  <a:outerShdw blurRad="38100" dist="38100" dir="2700000" algn="tl">
                    <a:srgbClr val="000000"/>
                  </a:outerShdw>
                </a:effectLst>
                <a:latin typeface="Arial" pitchFamily="34" charset="0"/>
                <a:cs typeface="Arial" pitchFamily="34" charset="0"/>
              </a:rPr>
              <a:t>tánh</a:t>
            </a:r>
            <a:endParaRPr lang="en-US" sz="28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34821" name="Text Box 5"/>
          <p:cNvSpPr txBox="1">
            <a:spLocks noChangeArrowheads="1"/>
          </p:cNvSpPr>
          <p:nvPr/>
        </p:nvSpPr>
        <p:spPr bwMode="auto">
          <a:xfrm>
            <a:off x="457200" y="2209806"/>
            <a:ext cx="7467600" cy="954107"/>
          </a:xfrm>
          <a:prstGeom prst="rect">
            <a:avLst/>
          </a:prstGeom>
          <a:noFill/>
          <a:ln w="12700" cap="sq">
            <a:noFill/>
            <a:miter lim="800000"/>
            <a:headEnd type="none" w="sm" len="sm"/>
            <a:tailEnd type="none" w="sm" len="sm"/>
          </a:ln>
        </p:spPr>
        <p:txBody>
          <a:bodyPr lIns="91376" tIns="45688" rIns="91376" bIns="45688">
            <a:spAutoFit/>
          </a:bodyPr>
          <a:lstStyle/>
          <a:p>
            <a:pPr>
              <a:defRPr/>
            </a:pPr>
            <a:r>
              <a:rPr lang="en-US" sz="2800" b="1" dirty="0">
                <a:solidFill>
                  <a:srgbClr val="FFFFFF"/>
                </a:solidFill>
                <a:effectLst>
                  <a:outerShdw blurRad="38100" dist="38100" dir="2700000" algn="tl">
                    <a:srgbClr val="000000"/>
                  </a:outerShdw>
                </a:effectLst>
                <a:latin typeface="Arial" pitchFamily="34" charset="0"/>
                <a:cs typeface="Arial" pitchFamily="34" charset="0"/>
              </a:rPr>
              <a:t>1:19</a:t>
            </a:r>
            <a:r>
              <a:rPr lang="en-US" sz="2800" b="1" dirty="0">
                <a:solidFill>
                  <a:srgbClr val="FFFFFF"/>
                </a:solidFill>
                <a:effectLst>
                  <a:outerShdw blurRad="38100" dist="38100" dir="2700000" algn="tl">
                    <a:srgbClr val="000000"/>
                  </a:outerShdw>
                </a:effectLst>
                <a:latin typeface="Arial" pitchFamily="34" charset="0"/>
                <a:ea typeface="SimSun" pitchFamily="2" charset="-122"/>
              </a:rPr>
              <a:t>–</a:t>
            </a:r>
            <a:r>
              <a:rPr lang="en-US" sz="2800" b="1" dirty="0">
                <a:solidFill>
                  <a:srgbClr val="FFFFFF"/>
                </a:solidFill>
                <a:effectLst>
                  <a:outerShdw blurRad="38100" dist="38100" dir="2700000" algn="tl">
                    <a:srgbClr val="000000"/>
                  </a:outerShdw>
                </a:effectLst>
                <a:latin typeface="Arial" pitchFamily="34" charset="0"/>
                <a:cs typeface="Arial" pitchFamily="34" charset="0"/>
              </a:rPr>
              <a:t>12:50  </a:t>
            </a:r>
            <a:r>
              <a:rPr lang="en-US" altLang="zh-CN" sz="2800" b="1" i="1" dirty="0" err="1">
                <a:solidFill>
                  <a:srgbClr val="FFFFFF"/>
                </a:solidFill>
                <a:effectLst>
                  <a:outerShdw blurRad="38100" dist="38100" dir="2700000" algn="tl">
                    <a:srgbClr val="000000"/>
                  </a:outerShdw>
                </a:effectLst>
                <a:latin typeface="Arial" pitchFamily="34" charset="0"/>
                <a:cs typeface="Arial" pitchFamily="34" charset="0"/>
              </a:rPr>
              <a:t>Công</a:t>
            </a:r>
            <a:r>
              <a:rPr lang="en-US" altLang="zh-CN" sz="2800" b="1" i="1" dirty="0">
                <a:solidFill>
                  <a:srgbClr val="FFFFFF"/>
                </a:solidFill>
                <a:effectLst>
                  <a:outerShdw blurRad="38100" dist="38100" dir="2700000" algn="tl">
                    <a:srgbClr val="000000"/>
                  </a:outerShdw>
                </a:effectLst>
                <a:latin typeface="Arial" pitchFamily="34" charset="0"/>
                <a:cs typeface="Arial" pitchFamily="34" charset="0"/>
              </a:rPr>
              <a:t> </a:t>
            </a:r>
            <a:r>
              <a:rPr lang="en-US" altLang="zh-CN" sz="2800" b="1" i="1" dirty="0" err="1">
                <a:solidFill>
                  <a:srgbClr val="FFFFFF"/>
                </a:solidFill>
                <a:effectLst>
                  <a:outerShdw blurRad="38100" dist="38100" dir="2700000" algn="tl">
                    <a:srgbClr val="000000"/>
                  </a:outerShdw>
                </a:effectLst>
                <a:latin typeface="Arial" pitchFamily="34" charset="0"/>
                <a:cs typeface="Arial" pitchFamily="34" charset="0"/>
              </a:rPr>
              <a:t>khai</a:t>
            </a:r>
            <a:r>
              <a:rPr lang="en-US" altLang="zh-CN" sz="2800" b="1" dirty="0">
                <a:solidFill>
                  <a:srgbClr val="FFFFFF"/>
                </a:solidFill>
                <a:effectLst>
                  <a:outerShdw blurRad="38100" dist="38100" dir="2700000" algn="tl">
                    <a:srgbClr val="000000"/>
                  </a:outerShdw>
                </a:effectLst>
                <a:latin typeface="Arial" pitchFamily="34" charset="0"/>
                <a:cs typeface="Arial" pitchFamily="34" charset="0"/>
              </a:rPr>
              <a:t> </a:t>
            </a:r>
            <a:r>
              <a:rPr lang="en-US" altLang="zh-CN" sz="2800" b="1" dirty="0" err="1">
                <a:solidFill>
                  <a:srgbClr val="FFFFFF"/>
                </a:solidFill>
                <a:effectLst>
                  <a:outerShdw blurRad="38100" dist="38100" dir="2700000" algn="tl">
                    <a:srgbClr val="000000"/>
                  </a:outerShdw>
                </a:effectLst>
                <a:latin typeface="Arial" pitchFamily="34" charset="0"/>
                <a:cs typeface="Arial" pitchFamily="34" charset="0"/>
              </a:rPr>
              <a:t>mặc</a:t>
            </a:r>
            <a:r>
              <a:rPr lang="en-US" altLang="zh-CN" sz="2800" b="1" dirty="0">
                <a:solidFill>
                  <a:srgbClr val="FFFFFF"/>
                </a:solidFill>
                <a:effectLst>
                  <a:outerShdw blurRad="38100" dist="38100" dir="2700000" algn="tl">
                    <a:srgbClr val="000000"/>
                  </a:outerShdw>
                </a:effectLst>
                <a:latin typeface="Arial" pitchFamily="34" charset="0"/>
                <a:cs typeface="Arial" pitchFamily="34" charset="0"/>
              </a:rPr>
              <a:t> </a:t>
            </a:r>
            <a:r>
              <a:rPr lang="en-US" altLang="zh-CN" sz="2800" b="1" dirty="0" err="1">
                <a:solidFill>
                  <a:srgbClr val="FFFFFF"/>
                </a:solidFill>
                <a:effectLst>
                  <a:outerShdw blurRad="38100" dist="38100" dir="2700000" algn="tl">
                    <a:srgbClr val="000000"/>
                  </a:outerShdw>
                </a:effectLst>
                <a:latin typeface="Arial" pitchFamily="34" charset="0"/>
                <a:cs typeface="Arial" pitchFamily="34" charset="0"/>
              </a:rPr>
              <a:t>khải</a:t>
            </a:r>
            <a:r>
              <a:rPr lang="en-US" altLang="zh-CN" sz="2800" b="1" dirty="0">
                <a:solidFill>
                  <a:srgbClr val="FFFFFF"/>
                </a:solidFill>
                <a:effectLst>
                  <a:outerShdw blurRad="38100" dist="38100" dir="2700000" algn="tl">
                    <a:srgbClr val="000000"/>
                  </a:outerShdw>
                </a:effectLst>
                <a:latin typeface="Arial" pitchFamily="34" charset="0"/>
                <a:cs typeface="Arial" pitchFamily="34" charset="0"/>
              </a:rPr>
              <a:t> qua </a:t>
            </a:r>
          </a:p>
          <a:p>
            <a:pPr algn="ctr">
              <a:defRPr/>
            </a:pPr>
            <a:r>
              <a:rPr lang="en-US" altLang="zh-CN" sz="2800" b="1" dirty="0">
                <a:solidFill>
                  <a:srgbClr val="FFFFFF"/>
                </a:solidFill>
                <a:effectLst>
                  <a:outerShdw blurRad="38100" dist="38100" dir="2700000" algn="tl">
                    <a:srgbClr val="000000"/>
                  </a:outerShdw>
                </a:effectLst>
                <a:latin typeface="Arial" pitchFamily="34" charset="0"/>
                <a:cs typeface="Arial" pitchFamily="34" charset="0"/>
              </a:rPr>
              <a:t>7 </a:t>
            </a:r>
            <a:r>
              <a:rPr lang="en-US" altLang="zh-CN" sz="2800" b="1" dirty="0" err="1">
                <a:solidFill>
                  <a:srgbClr val="FFFFFF"/>
                </a:solidFill>
                <a:effectLst>
                  <a:outerShdw blurRad="38100" dist="38100" dir="2700000" algn="tl">
                    <a:srgbClr val="000000"/>
                  </a:outerShdw>
                </a:effectLst>
                <a:latin typeface="Arial" pitchFamily="34" charset="0"/>
                <a:cs typeface="Arial" pitchFamily="34" charset="0"/>
              </a:rPr>
              <a:t>dấu</a:t>
            </a:r>
            <a:r>
              <a:rPr lang="en-US" altLang="zh-CN" sz="2800" b="1" dirty="0">
                <a:solidFill>
                  <a:srgbClr val="FFFFFF"/>
                </a:solidFill>
                <a:effectLst>
                  <a:outerShdw blurRad="38100" dist="38100" dir="2700000" algn="tl">
                    <a:srgbClr val="000000"/>
                  </a:outerShdw>
                </a:effectLst>
                <a:latin typeface="Arial" pitchFamily="34" charset="0"/>
                <a:cs typeface="Arial" pitchFamily="34" charset="0"/>
              </a:rPr>
              <a:t> </a:t>
            </a:r>
            <a:r>
              <a:rPr lang="en-US" altLang="zh-CN" sz="2800" b="1" dirty="0" err="1">
                <a:solidFill>
                  <a:srgbClr val="FFFFFF"/>
                </a:solidFill>
                <a:effectLst>
                  <a:outerShdw blurRad="38100" dist="38100" dir="2700000" algn="tl">
                    <a:srgbClr val="000000"/>
                  </a:outerShdw>
                </a:effectLst>
                <a:latin typeface="Arial" pitchFamily="34" charset="0"/>
                <a:cs typeface="Arial" pitchFamily="34" charset="0"/>
              </a:rPr>
              <a:t>lạ</a:t>
            </a:r>
            <a:r>
              <a:rPr lang="en-US" altLang="zh-CN" sz="2800" b="1" dirty="0">
                <a:solidFill>
                  <a:srgbClr val="FFFFFF"/>
                </a:solidFill>
                <a:effectLst>
                  <a:outerShdw blurRad="38100" dist="38100" dir="2700000" algn="tl">
                    <a:srgbClr val="000000"/>
                  </a:outerShdw>
                </a:effectLst>
                <a:latin typeface="Arial" pitchFamily="34" charset="0"/>
                <a:cs typeface="Arial" pitchFamily="34" charset="0"/>
              </a:rPr>
              <a:t>  </a:t>
            </a:r>
            <a:r>
              <a:rPr lang="en-US" altLang="zh-CN" sz="2800" b="1" dirty="0" err="1">
                <a:solidFill>
                  <a:srgbClr val="FFFFFF"/>
                </a:solidFill>
                <a:effectLst>
                  <a:outerShdw blurRad="38100" dist="38100" dir="2700000" algn="tl">
                    <a:srgbClr val="000000"/>
                  </a:outerShdw>
                </a:effectLst>
                <a:latin typeface="Arial" pitchFamily="34" charset="0"/>
                <a:cs typeface="Arial" pitchFamily="34" charset="0"/>
              </a:rPr>
              <a:t>và</a:t>
            </a:r>
            <a:r>
              <a:rPr lang="en-US" altLang="zh-CN" sz="2800" b="1" dirty="0">
                <a:solidFill>
                  <a:srgbClr val="FFFFFF"/>
                </a:solidFill>
                <a:effectLst>
                  <a:outerShdw blurRad="38100" dist="38100" dir="2700000" algn="tl">
                    <a:srgbClr val="000000"/>
                  </a:outerShdw>
                </a:effectLst>
                <a:latin typeface="Arial" pitchFamily="34" charset="0"/>
                <a:cs typeface="Arial" pitchFamily="34" charset="0"/>
              </a:rPr>
              <a:t> 8 </a:t>
            </a:r>
            <a:r>
              <a:rPr lang="en-US" altLang="zh-CN" sz="2800" b="1" dirty="0" err="1">
                <a:solidFill>
                  <a:srgbClr val="FFFFFF"/>
                </a:solidFill>
                <a:effectLst>
                  <a:outerShdw blurRad="38100" dist="38100" dir="2700000" algn="tl">
                    <a:srgbClr val="000000"/>
                  </a:outerShdw>
                </a:effectLst>
                <a:latin typeface="Arial" pitchFamily="34" charset="0"/>
                <a:cs typeface="Arial" pitchFamily="34" charset="0"/>
              </a:rPr>
              <a:t>thuyết</a:t>
            </a:r>
            <a:r>
              <a:rPr lang="en-US" altLang="zh-CN" sz="2800" b="1" dirty="0">
                <a:solidFill>
                  <a:srgbClr val="FFFFFF"/>
                </a:solidFill>
                <a:effectLst>
                  <a:outerShdw blurRad="38100" dist="38100" dir="2700000" algn="tl">
                    <a:srgbClr val="000000"/>
                  </a:outerShdw>
                </a:effectLst>
                <a:latin typeface="Arial" pitchFamily="34" charset="0"/>
                <a:cs typeface="Arial" pitchFamily="34" charset="0"/>
              </a:rPr>
              <a:t> </a:t>
            </a:r>
            <a:r>
              <a:rPr lang="en-US" altLang="zh-CN" sz="2800" b="1" dirty="0" err="1">
                <a:solidFill>
                  <a:srgbClr val="FFFFFF"/>
                </a:solidFill>
                <a:effectLst>
                  <a:outerShdw blurRad="38100" dist="38100" dir="2700000" algn="tl">
                    <a:srgbClr val="000000"/>
                  </a:outerShdw>
                </a:effectLst>
                <a:latin typeface="Arial" pitchFamily="34" charset="0"/>
                <a:cs typeface="Arial" pitchFamily="34" charset="0"/>
              </a:rPr>
              <a:t>giảng</a:t>
            </a:r>
            <a:endParaRPr lang="en-US" altLang="zh-CN" sz="28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34823" name="Text Box 7"/>
          <p:cNvSpPr txBox="1">
            <a:spLocks noChangeArrowheads="1"/>
          </p:cNvSpPr>
          <p:nvPr/>
        </p:nvSpPr>
        <p:spPr bwMode="auto">
          <a:xfrm>
            <a:off x="-371401" y="4725144"/>
            <a:ext cx="8193882" cy="523208"/>
          </a:xfrm>
          <a:prstGeom prst="rect">
            <a:avLst/>
          </a:prstGeom>
          <a:noFill/>
          <a:ln w="12700" cap="sq">
            <a:noFill/>
            <a:miter lim="800000"/>
            <a:headEnd type="none" w="sm" len="sm"/>
            <a:tailEnd type="none" w="sm" len="sm"/>
          </a:ln>
        </p:spPr>
        <p:txBody>
          <a:bodyPr wrap="none" lIns="91376" tIns="45688" rIns="91376" bIns="45688">
            <a:spAutoFit/>
          </a:bodyPr>
          <a:lstStyle/>
          <a:p>
            <a:pPr algn="ctr">
              <a:defRPr/>
            </a:pPr>
            <a:r>
              <a:rPr lang="en-US" altLang="zh-CN" sz="2800" b="1" dirty="0">
                <a:solidFill>
                  <a:srgbClr val="FFFFFF"/>
                </a:solidFill>
                <a:effectLst>
                  <a:outerShdw blurRad="38100" dist="38100" dir="2700000" algn="tl">
                    <a:srgbClr val="000000"/>
                  </a:outerShdw>
                </a:effectLst>
                <a:latin typeface="Arial" pitchFamily="34" charset="0"/>
                <a:cs typeface="Arial" pitchFamily="34" charset="0"/>
              </a:rPr>
              <a:t>18–20	     </a:t>
            </a:r>
            <a:r>
              <a:rPr lang="en-US" altLang="zh-CN" sz="2800" b="1" i="1" dirty="0" err="1">
                <a:solidFill>
                  <a:srgbClr val="FFFFFF"/>
                </a:solidFill>
                <a:effectLst>
                  <a:outerShdw blurRad="38100" dist="38100" dir="2700000" algn="tl">
                    <a:srgbClr val="000000"/>
                  </a:outerShdw>
                </a:effectLst>
                <a:latin typeface="Arial" pitchFamily="34" charset="0"/>
                <a:cs typeface="Arial" pitchFamily="34" charset="0"/>
              </a:rPr>
              <a:t>Công</a:t>
            </a:r>
            <a:r>
              <a:rPr lang="en-US" altLang="zh-CN" sz="2800" b="1" i="1" dirty="0">
                <a:solidFill>
                  <a:srgbClr val="FFFFFF"/>
                </a:solidFill>
                <a:effectLst>
                  <a:outerShdw blurRad="38100" dist="38100" dir="2700000" algn="tl">
                    <a:srgbClr val="000000"/>
                  </a:outerShdw>
                </a:effectLst>
                <a:latin typeface="Arial" pitchFamily="34" charset="0"/>
                <a:cs typeface="Arial" pitchFamily="34" charset="0"/>
              </a:rPr>
              <a:t> </a:t>
            </a:r>
            <a:r>
              <a:rPr lang="en-US" altLang="zh-CN" sz="2800" b="1" i="1" dirty="0" err="1">
                <a:solidFill>
                  <a:srgbClr val="FFFFFF"/>
                </a:solidFill>
                <a:effectLst>
                  <a:outerShdw blurRad="38100" dist="38100" dir="2700000" algn="tl">
                    <a:srgbClr val="000000"/>
                  </a:outerShdw>
                </a:effectLst>
                <a:latin typeface="Arial" pitchFamily="34" charset="0"/>
                <a:cs typeface="Arial" pitchFamily="34" charset="0"/>
              </a:rPr>
              <a:t>khai</a:t>
            </a:r>
            <a:r>
              <a:rPr lang="en-US" altLang="zh-CN" sz="2800" b="1" i="1" dirty="0">
                <a:solidFill>
                  <a:srgbClr val="FFFFFF"/>
                </a:solidFill>
                <a:effectLst>
                  <a:outerShdw blurRad="38100" dist="38100" dir="2700000" algn="tl">
                    <a:srgbClr val="000000"/>
                  </a:outerShdw>
                </a:effectLst>
                <a:latin typeface="Arial" pitchFamily="34" charset="0"/>
                <a:cs typeface="Arial" pitchFamily="34" charset="0"/>
              </a:rPr>
              <a:t> </a:t>
            </a:r>
            <a:r>
              <a:rPr lang="en-US" altLang="zh-CN" sz="2800" b="1" i="1" dirty="0" err="1">
                <a:solidFill>
                  <a:srgbClr val="FFFFFF"/>
                </a:solidFill>
                <a:effectLst>
                  <a:outerShdw blurRad="38100" dist="38100" dir="2700000" algn="tl">
                    <a:srgbClr val="000000"/>
                  </a:outerShdw>
                </a:effectLst>
                <a:latin typeface="Arial" pitchFamily="34" charset="0"/>
                <a:cs typeface="Arial" pitchFamily="34" charset="0"/>
              </a:rPr>
              <a:t>thương</a:t>
            </a:r>
            <a:r>
              <a:rPr lang="en-US" altLang="zh-CN" sz="2800" b="1" i="1" dirty="0">
                <a:solidFill>
                  <a:srgbClr val="FFFFFF"/>
                </a:solidFill>
                <a:effectLst>
                  <a:outerShdw blurRad="38100" dist="38100" dir="2700000" algn="tl">
                    <a:srgbClr val="000000"/>
                  </a:outerShdw>
                </a:effectLst>
                <a:latin typeface="Arial" pitchFamily="34" charset="0"/>
                <a:cs typeface="Arial" pitchFamily="34" charset="0"/>
              </a:rPr>
              <a:t> </a:t>
            </a:r>
            <a:r>
              <a:rPr lang="en-US" altLang="zh-CN" sz="2800" b="1" i="1" dirty="0" err="1">
                <a:solidFill>
                  <a:srgbClr val="FFFFFF"/>
                </a:solidFill>
                <a:effectLst>
                  <a:outerShdw blurRad="38100" dist="38100" dir="2700000" algn="tl">
                    <a:srgbClr val="000000"/>
                  </a:outerShdw>
                </a:effectLst>
                <a:latin typeface="Arial" pitchFamily="34" charset="0"/>
                <a:cs typeface="Arial" pitchFamily="34" charset="0"/>
              </a:rPr>
              <a:t>khó</a:t>
            </a:r>
            <a:r>
              <a:rPr lang="en-US" altLang="zh-CN" sz="2800" b="1" dirty="0">
                <a:solidFill>
                  <a:srgbClr val="FFFFFF"/>
                </a:solidFill>
                <a:effectLst>
                  <a:outerShdw blurRad="38100" dist="38100" dir="2700000" algn="tl">
                    <a:srgbClr val="000000"/>
                  </a:outerShdw>
                </a:effectLst>
                <a:latin typeface="Arial" pitchFamily="34" charset="0"/>
                <a:cs typeface="Arial" pitchFamily="34" charset="0"/>
              </a:rPr>
              <a:t>/</a:t>
            </a:r>
            <a:r>
              <a:rPr lang="en-US" altLang="zh-CN" sz="2800" b="1" dirty="0" err="1">
                <a:solidFill>
                  <a:srgbClr val="FFFFFF"/>
                </a:solidFill>
                <a:effectLst>
                  <a:outerShdw blurRad="38100" dist="38100" dir="2700000" algn="tl">
                    <a:srgbClr val="000000"/>
                  </a:outerShdw>
                </a:effectLst>
                <a:latin typeface="Arial" pitchFamily="34" charset="0"/>
                <a:cs typeface="Arial" pitchFamily="34" charset="0"/>
              </a:rPr>
              <a:t>Phục</a:t>
            </a:r>
            <a:r>
              <a:rPr lang="en-US" altLang="zh-CN" sz="2800" b="1" dirty="0">
                <a:solidFill>
                  <a:srgbClr val="FFFFFF"/>
                </a:solidFill>
                <a:effectLst>
                  <a:outerShdw blurRad="38100" dist="38100" dir="2700000" algn="tl">
                    <a:srgbClr val="000000"/>
                  </a:outerShdw>
                </a:effectLst>
                <a:latin typeface="Arial" pitchFamily="34" charset="0"/>
                <a:cs typeface="Arial" pitchFamily="34" charset="0"/>
              </a:rPr>
              <a:t> </a:t>
            </a:r>
            <a:r>
              <a:rPr lang="en-US" altLang="zh-CN" sz="2800" b="1" dirty="0" err="1">
                <a:solidFill>
                  <a:srgbClr val="FFFFFF"/>
                </a:solidFill>
                <a:effectLst>
                  <a:outerShdw blurRad="38100" dist="38100" dir="2700000" algn="tl">
                    <a:srgbClr val="000000"/>
                  </a:outerShdw>
                </a:effectLst>
                <a:latin typeface="Arial" pitchFamily="34" charset="0"/>
                <a:cs typeface="Arial" pitchFamily="34" charset="0"/>
              </a:rPr>
              <a:t>sinh</a:t>
            </a:r>
            <a:r>
              <a:rPr lang="en-US" altLang="zh-CN" sz="2800" b="1" dirty="0">
                <a:solidFill>
                  <a:srgbClr val="FFFFFF"/>
                </a:solidFill>
                <a:effectLst>
                  <a:outerShdw blurRad="38100" dist="38100" dir="2700000" algn="tl">
                    <a:srgbClr val="000000"/>
                  </a:outerShdw>
                </a:effectLst>
                <a:latin typeface="Arial" pitchFamily="34" charset="0"/>
                <a:cs typeface="Arial" pitchFamily="34" charset="0"/>
              </a:rPr>
              <a:t> </a:t>
            </a:r>
            <a:endParaRPr lang="en-US" sz="28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34824" name="Text Box 8"/>
          <p:cNvSpPr txBox="1">
            <a:spLocks noChangeArrowheads="1"/>
          </p:cNvSpPr>
          <p:nvPr/>
        </p:nvSpPr>
        <p:spPr bwMode="auto">
          <a:xfrm>
            <a:off x="2944500" y="5791201"/>
            <a:ext cx="4330032" cy="523220"/>
          </a:xfrm>
          <a:prstGeom prst="rect">
            <a:avLst/>
          </a:prstGeom>
          <a:noFill/>
          <a:ln w="12700" cap="sq">
            <a:noFill/>
            <a:miter lim="800000"/>
            <a:headEnd type="none" w="sm" len="sm"/>
            <a:tailEnd type="none" w="sm" len="sm"/>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2800" b="1" dirty="0">
                <a:solidFill>
                  <a:srgbClr val="FFFFFF"/>
                </a:solidFill>
                <a:effectLst>
                  <a:outerShdw blurRad="38100" dist="38100" dir="2700000" algn="tl">
                    <a:srgbClr val="000000"/>
                  </a:outerShdw>
                </a:effectLst>
                <a:latin typeface="Arial" charset="0"/>
                <a:cs typeface="Arial" charset="0"/>
              </a:rPr>
              <a:t>21.  </a:t>
            </a:r>
            <a:r>
              <a:rPr lang="en-US" altLang="zh-CN" sz="2800" b="1" i="1" dirty="0" err="1">
                <a:solidFill>
                  <a:srgbClr val="FFFFFF"/>
                </a:solidFill>
                <a:effectLst>
                  <a:outerShdw blurRad="38100" dist="38100" dir="2700000" algn="tl">
                    <a:srgbClr val="000000"/>
                  </a:outerShdw>
                </a:effectLst>
                <a:latin typeface="Arial" charset="0"/>
                <a:cs typeface="Arial" charset="0"/>
              </a:rPr>
              <a:t>Riêng</a:t>
            </a:r>
            <a:r>
              <a:rPr lang="en-US" altLang="zh-CN" sz="2800" b="1" i="1" dirty="0">
                <a:solidFill>
                  <a:srgbClr val="FFFFFF"/>
                </a:solidFill>
                <a:effectLst>
                  <a:outerShdw blurRad="38100" dist="38100" dir="2700000" algn="tl">
                    <a:srgbClr val="000000"/>
                  </a:outerShdw>
                </a:effectLst>
                <a:latin typeface="Arial" charset="0"/>
                <a:cs typeface="Arial" charset="0"/>
              </a:rPr>
              <a:t> </a:t>
            </a:r>
            <a:r>
              <a:rPr lang="en-US" altLang="zh-CN" sz="2800" b="1" i="1" dirty="0" err="1">
                <a:solidFill>
                  <a:srgbClr val="FFFFFF"/>
                </a:solidFill>
                <a:effectLst>
                  <a:outerShdw blurRad="38100" dist="38100" dir="2700000" algn="tl">
                    <a:srgbClr val="000000"/>
                  </a:outerShdw>
                </a:effectLst>
                <a:latin typeface="Arial" charset="0"/>
                <a:cs typeface="Arial" charset="0"/>
              </a:rPr>
              <a:t>tư</a:t>
            </a:r>
            <a:r>
              <a:rPr lang="en-US" altLang="zh-CN" sz="2800" b="1" dirty="0">
                <a:solidFill>
                  <a:srgbClr val="FFFFFF"/>
                </a:solidFill>
                <a:effectLst>
                  <a:outerShdw blurRad="38100" dist="38100" dir="2700000" algn="tl">
                    <a:srgbClr val="000000"/>
                  </a:outerShdw>
                </a:effectLst>
                <a:latin typeface="Arial" charset="0"/>
                <a:cs typeface="Arial" charset="0"/>
              </a:rPr>
              <a:t>: </a:t>
            </a:r>
            <a:r>
              <a:rPr lang="en-US" altLang="zh-CN" sz="2800" b="1" dirty="0" err="1">
                <a:solidFill>
                  <a:srgbClr val="FFFFFF"/>
                </a:solidFill>
                <a:effectLst>
                  <a:outerShdw blurRad="38100" dist="38100" dir="2700000" algn="tl">
                    <a:srgbClr val="000000"/>
                  </a:outerShdw>
                </a:effectLst>
                <a:latin typeface="Arial" charset="0"/>
                <a:cs typeface="Arial" charset="0"/>
              </a:rPr>
              <a:t>Thích</a:t>
            </a:r>
            <a:r>
              <a:rPr lang="en-US" altLang="zh-CN" sz="2800" b="1" dirty="0">
                <a:solidFill>
                  <a:srgbClr val="FFFFFF"/>
                </a:solidFill>
                <a:effectLst>
                  <a:outerShdw blurRad="38100" dist="38100" dir="2700000" algn="tl">
                    <a:srgbClr val="000000"/>
                  </a:outerShdw>
                </a:effectLst>
                <a:latin typeface="Arial" charset="0"/>
                <a:cs typeface="Arial" charset="0"/>
              </a:rPr>
              <a:t> </a:t>
            </a:r>
            <a:r>
              <a:rPr lang="en-US" altLang="zh-CN" sz="2800" b="1" dirty="0" err="1">
                <a:solidFill>
                  <a:srgbClr val="FFFFFF"/>
                </a:solidFill>
                <a:effectLst>
                  <a:outerShdw blurRad="38100" dist="38100" dir="2700000" algn="tl">
                    <a:srgbClr val="000000"/>
                  </a:outerShdw>
                </a:effectLst>
                <a:latin typeface="Arial" charset="0"/>
                <a:cs typeface="Arial" charset="0"/>
              </a:rPr>
              <a:t>hợp</a:t>
            </a:r>
            <a:endParaRPr lang="en-US" sz="2800" b="1" dirty="0">
              <a:solidFill>
                <a:srgbClr val="FFFFFF"/>
              </a:solidFill>
              <a:effectLst>
                <a:outerShdw blurRad="38100" dist="38100" dir="2700000" algn="tl">
                  <a:srgbClr val="000000"/>
                </a:outerShdw>
              </a:effectLst>
              <a:latin typeface="Arial" charset="0"/>
              <a:cs typeface="Arial" charset="0"/>
            </a:endParaRPr>
          </a:p>
        </p:txBody>
      </p:sp>
      <p:grpSp>
        <p:nvGrpSpPr>
          <p:cNvPr id="2" name="Group 16"/>
          <p:cNvGrpSpPr>
            <a:grpSpLocks/>
          </p:cNvGrpSpPr>
          <p:nvPr/>
        </p:nvGrpSpPr>
        <p:grpSpPr bwMode="auto">
          <a:xfrm>
            <a:off x="2195736" y="2276872"/>
            <a:ext cx="1600200" cy="3048000"/>
            <a:chOff x="1344" y="1392"/>
            <a:chExt cx="1104" cy="1920"/>
          </a:xfrm>
        </p:grpSpPr>
        <p:sp>
          <p:nvSpPr>
            <p:cNvPr id="187404" name="AutoShape 9"/>
            <p:cNvSpPr>
              <a:spLocks noChangeArrowheads="1"/>
            </p:cNvSpPr>
            <p:nvPr/>
          </p:nvSpPr>
          <p:spPr bwMode="auto">
            <a:xfrm>
              <a:off x="1824" y="1680"/>
              <a:ext cx="240" cy="1248"/>
            </a:xfrm>
            <a:prstGeom prst="upDownArrow">
              <a:avLst>
                <a:gd name="adj1" fmla="val 50000"/>
                <a:gd name="adj2" fmla="val 104000"/>
              </a:avLst>
            </a:prstGeom>
            <a:solidFill>
              <a:schemeClr val="hlink"/>
            </a:solidFill>
            <a:ln w="12700" cap="sq">
              <a:solidFill>
                <a:schemeClr val="tx1"/>
              </a:solidFill>
              <a:miter lim="800000"/>
              <a:headEnd type="none" w="sm" len="sm"/>
              <a:tailEnd type="none" w="sm" len="sm"/>
            </a:ln>
          </p:spPr>
          <p:txBody>
            <a:bodyPr wrap="none" anchor="ctr"/>
            <a:lstStyle/>
            <a:p>
              <a:endParaRPr lang="en-US">
                <a:solidFill>
                  <a:srgbClr val="FF0000"/>
                </a:solidFill>
              </a:endParaRPr>
            </a:p>
          </p:txBody>
        </p:sp>
        <p:sp>
          <p:nvSpPr>
            <p:cNvPr id="187405" name="Oval 11"/>
            <p:cNvSpPr>
              <a:spLocks noChangeArrowheads="1"/>
            </p:cNvSpPr>
            <p:nvPr/>
          </p:nvSpPr>
          <p:spPr bwMode="auto">
            <a:xfrm>
              <a:off x="1440" y="1392"/>
              <a:ext cx="1008" cy="336"/>
            </a:xfrm>
            <a:prstGeom prst="ellipse">
              <a:avLst/>
            </a:prstGeom>
            <a:noFill/>
            <a:ln w="57150" cap="sq">
              <a:solidFill>
                <a:schemeClr val="hlink"/>
              </a:solidFill>
              <a:round/>
              <a:headEnd type="none" w="sm" len="sm"/>
              <a:tailEnd type="none" w="sm" len="sm"/>
            </a:ln>
          </p:spPr>
          <p:txBody>
            <a:bodyPr wrap="none" anchor="ctr"/>
            <a:lstStyle/>
            <a:p>
              <a:endParaRPr lang="en-US">
                <a:solidFill>
                  <a:srgbClr val="FF0000"/>
                </a:solidFill>
              </a:endParaRPr>
            </a:p>
          </p:txBody>
        </p:sp>
        <p:sp>
          <p:nvSpPr>
            <p:cNvPr id="187406" name="Oval 13"/>
            <p:cNvSpPr>
              <a:spLocks noChangeArrowheads="1"/>
            </p:cNvSpPr>
            <p:nvPr/>
          </p:nvSpPr>
          <p:spPr bwMode="auto">
            <a:xfrm>
              <a:off x="1344" y="2976"/>
              <a:ext cx="1008" cy="336"/>
            </a:xfrm>
            <a:prstGeom prst="ellipse">
              <a:avLst/>
            </a:prstGeom>
            <a:noFill/>
            <a:ln w="57150" cap="sq">
              <a:solidFill>
                <a:schemeClr val="hlink"/>
              </a:solidFill>
              <a:round/>
              <a:headEnd type="none" w="sm" len="sm"/>
              <a:tailEnd type="none" w="sm" len="sm"/>
            </a:ln>
          </p:spPr>
          <p:txBody>
            <a:bodyPr wrap="none" anchor="ctr"/>
            <a:lstStyle/>
            <a:p>
              <a:endParaRPr lang="en-US">
                <a:solidFill>
                  <a:srgbClr val="FF0000"/>
                </a:solidFill>
              </a:endParaRPr>
            </a:p>
          </p:txBody>
        </p:sp>
      </p:grpSp>
      <p:sp>
        <p:nvSpPr>
          <p:cNvPr id="34822" name="Text Box 6"/>
          <p:cNvSpPr txBox="1">
            <a:spLocks noChangeArrowheads="1"/>
          </p:cNvSpPr>
          <p:nvPr/>
        </p:nvSpPr>
        <p:spPr bwMode="auto">
          <a:xfrm>
            <a:off x="1792621" y="3679825"/>
            <a:ext cx="6646198" cy="523208"/>
          </a:xfrm>
          <a:prstGeom prst="rect">
            <a:avLst/>
          </a:prstGeom>
          <a:noFill/>
          <a:ln w="12700" cap="sq">
            <a:noFill/>
            <a:miter lim="800000"/>
            <a:headEnd type="none" w="sm" len="sm"/>
            <a:tailEnd type="none" w="sm" len="sm"/>
          </a:ln>
        </p:spPr>
        <p:txBody>
          <a:bodyPr wrap="none" lIns="91376" tIns="45688" rIns="91376" bIns="45688">
            <a:spAutoFit/>
          </a:bodyPr>
          <a:lstStyle/>
          <a:p>
            <a:pPr algn="ctr">
              <a:defRPr/>
            </a:pPr>
            <a:r>
              <a:rPr lang="en-US" altLang="zh-CN" sz="2800" b="1" dirty="0">
                <a:solidFill>
                  <a:srgbClr val="FFFFFF"/>
                </a:solidFill>
                <a:effectLst>
                  <a:outerShdw blurRad="38100" dist="38100" dir="2700000" algn="tl">
                    <a:srgbClr val="000000"/>
                  </a:outerShdw>
                </a:effectLst>
                <a:latin typeface="Arial" pitchFamily="34" charset="0"/>
                <a:cs typeface="Arial" pitchFamily="34" charset="0"/>
              </a:rPr>
              <a:t>13–17    </a:t>
            </a:r>
            <a:r>
              <a:rPr lang="en-US" altLang="zh-CN" sz="2800" b="1" i="1" dirty="0" err="1">
                <a:solidFill>
                  <a:srgbClr val="FFFFFF"/>
                </a:solidFill>
                <a:effectLst>
                  <a:outerShdw blurRad="38100" dist="38100" dir="2700000" algn="tl">
                    <a:srgbClr val="000000"/>
                  </a:outerShdw>
                </a:effectLst>
                <a:latin typeface="Arial" pitchFamily="34" charset="0"/>
                <a:cs typeface="Arial" pitchFamily="34" charset="0"/>
              </a:rPr>
              <a:t>riêng</a:t>
            </a:r>
            <a:r>
              <a:rPr lang="en-US" altLang="zh-CN" sz="2800" b="1" i="1" dirty="0">
                <a:solidFill>
                  <a:srgbClr val="FFFFFF"/>
                </a:solidFill>
                <a:effectLst>
                  <a:outerShdw blurRad="38100" dist="38100" dir="2700000" algn="tl">
                    <a:srgbClr val="000000"/>
                  </a:outerShdw>
                </a:effectLst>
                <a:latin typeface="Arial" pitchFamily="34" charset="0"/>
                <a:cs typeface="Arial" pitchFamily="34" charset="0"/>
              </a:rPr>
              <a:t> </a:t>
            </a:r>
            <a:r>
              <a:rPr lang="en-US" altLang="zh-CN" sz="2800" b="1" i="1" dirty="0" err="1">
                <a:solidFill>
                  <a:srgbClr val="FFFFFF"/>
                </a:solidFill>
                <a:effectLst>
                  <a:outerShdw blurRad="38100" dist="38100" dir="2700000" algn="tl">
                    <a:srgbClr val="000000"/>
                  </a:outerShdw>
                </a:effectLst>
                <a:latin typeface="Arial" pitchFamily="34" charset="0"/>
                <a:cs typeface="Arial" pitchFamily="34" charset="0"/>
              </a:rPr>
              <a:t>tư</a:t>
            </a:r>
            <a:r>
              <a:rPr lang="en-US" altLang="zh-CN" sz="2800" b="1" dirty="0">
                <a:solidFill>
                  <a:srgbClr val="FFFFFF"/>
                </a:solidFill>
                <a:effectLst>
                  <a:outerShdw blurRad="38100" dist="38100" dir="2700000" algn="tl">
                    <a:srgbClr val="000000"/>
                  </a:outerShdw>
                </a:effectLst>
                <a:latin typeface="Arial" pitchFamily="34" charset="0"/>
                <a:cs typeface="Arial" pitchFamily="34" charset="0"/>
              </a:rPr>
              <a:t> </a:t>
            </a:r>
            <a:r>
              <a:rPr lang="en-US" altLang="zh-CN" sz="2800" b="1" dirty="0" err="1">
                <a:solidFill>
                  <a:srgbClr val="FFFFFF"/>
                </a:solidFill>
                <a:effectLst>
                  <a:outerShdw blurRad="38100" dist="38100" dir="2700000" algn="tl">
                    <a:srgbClr val="000000"/>
                  </a:outerShdw>
                </a:effectLst>
                <a:latin typeface="Arial" pitchFamily="34" charset="0"/>
                <a:cs typeface="Arial" pitchFamily="34" charset="0"/>
              </a:rPr>
              <a:t>chuẩn</a:t>
            </a:r>
            <a:r>
              <a:rPr lang="en-US" altLang="zh-CN" sz="2800" b="1" dirty="0">
                <a:solidFill>
                  <a:srgbClr val="FFFFFF"/>
                </a:solidFill>
                <a:effectLst>
                  <a:outerShdw blurRad="38100" dist="38100" dir="2700000" algn="tl">
                    <a:srgbClr val="000000"/>
                  </a:outerShdw>
                </a:effectLst>
                <a:latin typeface="Arial" pitchFamily="34" charset="0"/>
                <a:cs typeface="Arial" pitchFamily="34" charset="0"/>
              </a:rPr>
              <a:t> </a:t>
            </a:r>
            <a:r>
              <a:rPr lang="en-US" altLang="zh-CN" sz="2800" b="1" dirty="0" err="1">
                <a:solidFill>
                  <a:srgbClr val="FFFFFF"/>
                </a:solidFill>
                <a:effectLst>
                  <a:outerShdw blurRad="38100" dist="38100" dir="2700000" algn="tl">
                    <a:srgbClr val="000000"/>
                  </a:outerShdw>
                </a:effectLst>
                <a:latin typeface="Arial" pitchFamily="34" charset="0"/>
                <a:cs typeface="Arial" pitchFamily="34" charset="0"/>
              </a:rPr>
              <a:t>bị</a:t>
            </a:r>
            <a:r>
              <a:rPr lang="en-US" altLang="zh-CN" sz="2800" b="1" dirty="0">
                <a:solidFill>
                  <a:srgbClr val="FFFFFF"/>
                </a:solidFill>
                <a:effectLst>
                  <a:outerShdw blurRad="38100" dist="38100" dir="2700000" algn="tl">
                    <a:srgbClr val="000000"/>
                  </a:outerShdw>
                </a:effectLst>
                <a:latin typeface="Arial" pitchFamily="34" charset="0"/>
                <a:cs typeface="Arial" pitchFamily="34" charset="0"/>
              </a:rPr>
              <a:t> </a:t>
            </a:r>
            <a:r>
              <a:rPr lang="en-US" altLang="zh-CN" sz="2800" b="1" dirty="0" err="1">
                <a:solidFill>
                  <a:srgbClr val="FFFFFF"/>
                </a:solidFill>
                <a:effectLst>
                  <a:outerShdw blurRad="38100" dist="38100" dir="2700000" algn="tl">
                    <a:srgbClr val="000000"/>
                  </a:outerShdw>
                </a:effectLst>
                <a:latin typeface="Arial" pitchFamily="34" charset="0"/>
                <a:cs typeface="Arial" pitchFamily="34" charset="0"/>
              </a:rPr>
              <a:t>Các</a:t>
            </a:r>
            <a:r>
              <a:rPr lang="en-US" altLang="zh-CN" sz="2800" b="1" dirty="0">
                <a:solidFill>
                  <a:srgbClr val="FFFFFF"/>
                </a:solidFill>
                <a:effectLst>
                  <a:outerShdw blurRad="38100" dist="38100" dir="2700000" algn="tl">
                    <a:srgbClr val="000000"/>
                  </a:outerShdw>
                </a:effectLst>
                <a:latin typeface="Arial" pitchFamily="34" charset="0"/>
                <a:cs typeface="Arial" pitchFamily="34" charset="0"/>
              </a:rPr>
              <a:t> </a:t>
            </a:r>
            <a:r>
              <a:rPr lang="en-US" altLang="zh-CN" sz="2800" b="1" dirty="0" err="1">
                <a:solidFill>
                  <a:srgbClr val="FFFFFF"/>
                </a:solidFill>
                <a:effectLst>
                  <a:outerShdw blurRad="38100" dist="38100" dir="2700000" algn="tl">
                    <a:srgbClr val="000000"/>
                  </a:outerShdw>
                </a:effectLst>
                <a:latin typeface="Arial" pitchFamily="34" charset="0"/>
                <a:cs typeface="Arial" pitchFamily="34" charset="0"/>
              </a:rPr>
              <a:t>Môn</a:t>
            </a:r>
            <a:r>
              <a:rPr lang="en-US" altLang="zh-CN" sz="2800" b="1" dirty="0">
                <a:solidFill>
                  <a:srgbClr val="FFFFFF"/>
                </a:solidFill>
                <a:effectLst>
                  <a:outerShdw blurRad="38100" dist="38100" dir="2700000" algn="tl">
                    <a:srgbClr val="000000"/>
                  </a:outerShdw>
                </a:effectLst>
                <a:latin typeface="Arial" pitchFamily="34" charset="0"/>
                <a:cs typeface="Arial" pitchFamily="34" charset="0"/>
              </a:rPr>
              <a:t> </a:t>
            </a:r>
            <a:r>
              <a:rPr lang="en-US" altLang="zh-CN" sz="2800" b="1" dirty="0" err="1">
                <a:solidFill>
                  <a:srgbClr val="FFFFFF"/>
                </a:solidFill>
                <a:effectLst>
                  <a:outerShdw blurRad="38100" dist="38100" dir="2700000" algn="tl">
                    <a:srgbClr val="000000"/>
                  </a:outerShdw>
                </a:effectLst>
                <a:latin typeface="Arial" pitchFamily="34" charset="0"/>
                <a:cs typeface="Arial" pitchFamily="34" charset="0"/>
              </a:rPr>
              <a:t>đồ</a:t>
            </a:r>
            <a:r>
              <a:rPr lang="en-US" altLang="zh-CN" sz="2800" b="1" dirty="0">
                <a:solidFill>
                  <a:srgbClr val="FFFFFF"/>
                </a:solidFill>
                <a:effectLst>
                  <a:outerShdw blurRad="38100" dist="38100" dir="2700000" algn="tl">
                    <a:srgbClr val="000000"/>
                  </a:outerShdw>
                </a:effectLst>
                <a:latin typeface="Arial" pitchFamily="34" charset="0"/>
                <a:cs typeface="Arial" pitchFamily="34" charset="0"/>
              </a:rPr>
              <a:t> </a:t>
            </a:r>
            <a:endParaRPr lang="en-US" sz="2800" b="1" dirty="0">
              <a:solidFill>
                <a:srgbClr val="FFFFFF"/>
              </a:solidFill>
              <a:effectLst>
                <a:outerShdw blurRad="38100" dist="38100" dir="2700000" algn="tl">
                  <a:srgbClr val="000000"/>
                </a:outerShdw>
              </a:effectLst>
              <a:latin typeface="Arial" pitchFamily="34" charset="0"/>
              <a:cs typeface="Arial" pitchFamily="34" charset="0"/>
            </a:endParaRPr>
          </a:p>
        </p:txBody>
      </p:sp>
      <p:grpSp>
        <p:nvGrpSpPr>
          <p:cNvPr id="3" name="Group 17"/>
          <p:cNvGrpSpPr>
            <a:grpSpLocks/>
          </p:cNvGrpSpPr>
          <p:nvPr/>
        </p:nvGrpSpPr>
        <p:grpSpPr bwMode="auto">
          <a:xfrm>
            <a:off x="3131840" y="3717032"/>
            <a:ext cx="1676400" cy="2667000"/>
            <a:chOff x="1824" y="2304"/>
            <a:chExt cx="1056" cy="1680"/>
          </a:xfrm>
          <a:solidFill>
            <a:srgbClr val="FFFF00"/>
          </a:solidFill>
        </p:grpSpPr>
        <p:sp>
          <p:nvSpPr>
            <p:cNvPr id="280587" name="AutoShape 10"/>
            <p:cNvSpPr>
              <a:spLocks noChangeArrowheads="1"/>
            </p:cNvSpPr>
            <p:nvPr/>
          </p:nvSpPr>
          <p:spPr bwMode="auto">
            <a:xfrm>
              <a:off x="2256" y="2544"/>
              <a:ext cx="240" cy="1248"/>
            </a:xfrm>
            <a:prstGeom prst="upDownArrow">
              <a:avLst>
                <a:gd name="adj1" fmla="val 50000"/>
                <a:gd name="adj2" fmla="val 104000"/>
              </a:avLst>
            </a:prstGeom>
            <a:grpFill/>
            <a:ln w="12700" cap="sq">
              <a:solidFill>
                <a:schemeClr val="bg2"/>
              </a:solidFill>
              <a:miter lim="800000"/>
              <a:headEnd type="none" w="sm" len="sm"/>
              <a:tailEnd type="none" w="sm" len="sm"/>
            </a:ln>
          </p:spPr>
          <p:txBody>
            <a:bodyPr wrap="none" anchor="ctr"/>
            <a:lstStyle/>
            <a:p>
              <a:pPr>
                <a:defRPr/>
              </a:pPr>
              <a:endParaRPr lang="en-US">
                <a:latin typeface="Times New Roman" charset="0"/>
                <a:ea typeface="ＭＳ Ｐゴシック" charset="-128"/>
                <a:cs typeface="ＭＳ Ｐゴシック" charset="-128"/>
              </a:endParaRPr>
            </a:p>
          </p:txBody>
        </p:sp>
        <p:sp>
          <p:nvSpPr>
            <p:cNvPr id="280588" name="Oval 14"/>
            <p:cNvSpPr>
              <a:spLocks noChangeArrowheads="1"/>
            </p:cNvSpPr>
            <p:nvPr/>
          </p:nvSpPr>
          <p:spPr bwMode="auto">
            <a:xfrm>
              <a:off x="1824" y="2304"/>
              <a:ext cx="1008" cy="336"/>
            </a:xfrm>
            <a:prstGeom prst="ellipse">
              <a:avLst/>
            </a:prstGeom>
            <a:noFill/>
            <a:ln w="57150" cap="sq">
              <a:solidFill>
                <a:srgbClr val="FFFF00"/>
              </a:solidFill>
              <a:round/>
              <a:headEnd type="none" w="sm" len="sm"/>
              <a:tailEnd type="none" w="sm" len="sm"/>
            </a:ln>
          </p:spPr>
          <p:txBody>
            <a:bodyPr wrap="none" anchor="ctr"/>
            <a:lstStyle/>
            <a:p>
              <a:pPr>
                <a:defRPr/>
              </a:pPr>
              <a:endParaRPr lang="en-US" dirty="0">
                <a:solidFill>
                  <a:srgbClr val="FFFF00"/>
                </a:solidFill>
                <a:latin typeface="Times New Roman" charset="0"/>
                <a:ea typeface="ＭＳ Ｐゴシック" charset="-128"/>
                <a:cs typeface="ＭＳ Ｐゴシック" charset="-128"/>
              </a:endParaRPr>
            </a:p>
          </p:txBody>
        </p:sp>
        <p:sp>
          <p:nvSpPr>
            <p:cNvPr id="280589" name="Oval 15"/>
            <p:cNvSpPr>
              <a:spLocks noChangeArrowheads="1"/>
            </p:cNvSpPr>
            <p:nvPr/>
          </p:nvSpPr>
          <p:spPr bwMode="auto">
            <a:xfrm>
              <a:off x="1872" y="3648"/>
              <a:ext cx="1008" cy="336"/>
            </a:xfrm>
            <a:prstGeom prst="ellipse">
              <a:avLst/>
            </a:prstGeom>
            <a:noFill/>
            <a:ln w="57150" cap="sq">
              <a:solidFill>
                <a:srgbClr val="FFFF00"/>
              </a:solidFill>
              <a:round/>
              <a:headEnd type="none" w="sm" len="sm"/>
              <a:tailEnd type="none" w="sm" len="sm"/>
            </a:ln>
          </p:spPr>
          <p:txBody>
            <a:bodyPr wrap="none" anchor="ctr"/>
            <a:lstStyle/>
            <a:p>
              <a:pPr>
                <a:defRPr/>
              </a:pPr>
              <a:endParaRPr lang="en-US">
                <a:latin typeface="Times New Roman" charset="0"/>
                <a:ea typeface="ＭＳ Ｐゴシック" charset="-128"/>
                <a:cs typeface="ＭＳ Ｐゴシック" charset="-128"/>
              </a:endParaRPr>
            </a:p>
          </p:txBody>
        </p:sp>
      </p:grpSp>
      <p:sp>
        <p:nvSpPr>
          <p:cNvPr id="17" name="Title 16"/>
          <p:cNvSpPr>
            <a:spLocks noGrp="1"/>
          </p:cNvSpPr>
          <p:nvPr>
            <p:ph type="title" idx="4294967295"/>
          </p:nvPr>
        </p:nvSpPr>
        <p:spPr>
          <a:xfrm>
            <a:off x="685800" y="0"/>
            <a:ext cx="7772400" cy="762000"/>
          </a:xfrm>
        </p:spPr>
        <p:txBody>
          <a:bodyPr/>
          <a:lstStyle/>
          <a:p>
            <a:pPr>
              <a:defRPr/>
            </a:pPr>
            <a:r>
              <a:rPr lang="en-US" dirty="0" smtClean="0">
                <a:solidFill>
                  <a:srgbClr val="FFFF00"/>
                </a:solidFill>
                <a:latin typeface="Times New Roman" pitchFamily="18" charset="0"/>
                <a:cs typeface="Times New Roman" pitchFamily="18" charset="0"/>
              </a:rPr>
              <a:t>TỔNG HỢP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4820"/>
                                        </p:tgtEl>
                                        <p:attrNameLst>
                                          <p:attrName>style.visibility</p:attrName>
                                        </p:attrNameLst>
                                      </p:cBhvr>
                                      <p:to>
                                        <p:strVal val="visible"/>
                                      </p:to>
                                    </p:set>
                                    <p:anim calcmode="lin" valueType="num">
                                      <p:cBhvr additive="base">
                                        <p:cTn id="7" dur="500" fill="hold"/>
                                        <p:tgtEl>
                                          <p:spTgt spid="34820"/>
                                        </p:tgtEl>
                                        <p:attrNameLst>
                                          <p:attrName>ppt_x</p:attrName>
                                        </p:attrNameLst>
                                      </p:cBhvr>
                                      <p:tavLst>
                                        <p:tav tm="0">
                                          <p:val>
                                            <p:strVal val="#ppt_x"/>
                                          </p:val>
                                        </p:tav>
                                        <p:tav tm="100000">
                                          <p:val>
                                            <p:strVal val="#ppt_x"/>
                                          </p:val>
                                        </p:tav>
                                      </p:tavLst>
                                    </p:anim>
                                    <p:anim calcmode="lin" valueType="num">
                                      <p:cBhvr additive="base">
                                        <p:cTn id="8" dur="500" fill="hold"/>
                                        <p:tgtEl>
                                          <p:spTgt spid="3482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4821"/>
                                        </p:tgtEl>
                                        <p:attrNameLst>
                                          <p:attrName>style.visibility</p:attrName>
                                        </p:attrNameLst>
                                      </p:cBhvr>
                                      <p:to>
                                        <p:strVal val="visible"/>
                                      </p:to>
                                    </p:set>
                                    <p:anim calcmode="lin" valueType="num">
                                      <p:cBhvr additive="base">
                                        <p:cTn id="13" dur="500" fill="hold"/>
                                        <p:tgtEl>
                                          <p:spTgt spid="34821"/>
                                        </p:tgtEl>
                                        <p:attrNameLst>
                                          <p:attrName>ppt_x</p:attrName>
                                        </p:attrNameLst>
                                      </p:cBhvr>
                                      <p:tavLst>
                                        <p:tav tm="0">
                                          <p:val>
                                            <p:strVal val="#ppt_x"/>
                                          </p:val>
                                        </p:tav>
                                        <p:tav tm="100000">
                                          <p:val>
                                            <p:strVal val="#ppt_x"/>
                                          </p:val>
                                        </p:tav>
                                      </p:tavLst>
                                    </p:anim>
                                    <p:anim calcmode="lin" valueType="num">
                                      <p:cBhvr additive="base">
                                        <p:cTn id="14" dur="500" fill="hold"/>
                                        <p:tgtEl>
                                          <p:spTgt spid="34821"/>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4822"/>
                                        </p:tgtEl>
                                        <p:attrNameLst>
                                          <p:attrName>style.visibility</p:attrName>
                                        </p:attrNameLst>
                                      </p:cBhvr>
                                      <p:to>
                                        <p:strVal val="visible"/>
                                      </p:to>
                                    </p:set>
                                    <p:anim calcmode="lin" valueType="num">
                                      <p:cBhvr additive="base">
                                        <p:cTn id="19" dur="500" fill="hold"/>
                                        <p:tgtEl>
                                          <p:spTgt spid="34822"/>
                                        </p:tgtEl>
                                        <p:attrNameLst>
                                          <p:attrName>ppt_x</p:attrName>
                                        </p:attrNameLst>
                                      </p:cBhvr>
                                      <p:tavLst>
                                        <p:tav tm="0">
                                          <p:val>
                                            <p:strVal val="#ppt_x"/>
                                          </p:val>
                                        </p:tav>
                                        <p:tav tm="100000">
                                          <p:val>
                                            <p:strVal val="#ppt_x"/>
                                          </p:val>
                                        </p:tav>
                                      </p:tavLst>
                                    </p:anim>
                                    <p:anim calcmode="lin" valueType="num">
                                      <p:cBhvr additive="base">
                                        <p:cTn id="20" dur="500" fill="hold"/>
                                        <p:tgtEl>
                                          <p:spTgt spid="34822"/>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34823"/>
                                        </p:tgtEl>
                                        <p:attrNameLst>
                                          <p:attrName>style.visibility</p:attrName>
                                        </p:attrNameLst>
                                      </p:cBhvr>
                                      <p:to>
                                        <p:strVal val="visible"/>
                                      </p:to>
                                    </p:set>
                                    <p:anim calcmode="lin" valueType="num">
                                      <p:cBhvr additive="base">
                                        <p:cTn id="25" dur="500" fill="hold"/>
                                        <p:tgtEl>
                                          <p:spTgt spid="34823"/>
                                        </p:tgtEl>
                                        <p:attrNameLst>
                                          <p:attrName>ppt_x</p:attrName>
                                        </p:attrNameLst>
                                      </p:cBhvr>
                                      <p:tavLst>
                                        <p:tav tm="0">
                                          <p:val>
                                            <p:strVal val="#ppt_x"/>
                                          </p:val>
                                        </p:tav>
                                        <p:tav tm="100000">
                                          <p:val>
                                            <p:strVal val="#ppt_x"/>
                                          </p:val>
                                        </p:tav>
                                      </p:tavLst>
                                    </p:anim>
                                    <p:anim calcmode="lin" valueType="num">
                                      <p:cBhvr additive="base">
                                        <p:cTn id="26" dur="500" fill="hold"/>
                                        <p:tgtEl>
                                          <p:spTgt spid="34823"/>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34824"/>
                                        </p:tgtEl>
                                        <p:attrNameLst>
                                          <p:attrName>style.visibility</p:attrName>
                                        </p:attrNameLst>
                                      </p:cBhvr>
                                      <p:to>
                                        <p:strVal val="visible"/>
                                      </p:to>
                                    </p:set>
                                    <p:anim calcmode="lin" valueType="num">
                                      <p:cBhvr additive="base">
                                        <p:cTn id="31" dur="500" fill="hold"/>
                                        <p:tgtEl>
                                          <p:spTgt spid="34824"/>
                                        </p:tgtEl>
                                        <p:attrNameLst>
                                          <p:attrName>ppt_x</p:attrName>
                                        </p:attrNameLst>
                                      </p:cBhvr>
                                      <p:tavLst>
                                        <p:tav tm="0">
                                          <p:val>
                                            <p:strVal val="#ppt_x"/>
                                          </p:val>
                                        </p:tav>
                                        <p:tav tm="100000">
                                          <p:val>
                                            <p:strVal val="#ppt_x"/>
                                          </p:val>
                                        </p:tav>
                                      </p:tavLst>
                                    </p:anim>
                                    <p:anim calcmode="lin" valueType="num">
                                      <p:cBhvr additive="base">
                                        <p:cTn id="32" dur="500" fill="hold"/>
                                        <p:tgtEl>
                                          <p:spTgt spid="34824"/>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0"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edge">
                                      <p:cBhvr>
                                        <p:cTn id="37" dur="2000"/>
                                        <p:tgtEl>
                                          <p:spTgt spid="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edge">
                                      <p:cBhvr>
                                        <p:cTn id="4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p:bldP spid="34821" grpId="0"/>
      <p:bldP spid="34823" grpId="0"/>
      <p:bldP spid="34824" grpId="0"/>
      <p:bldP spid="3482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sf_yearLord_03.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Title 3"/>
          <p:cNvSpPr>
            <a:spLocks noGrp="1"/>
          </p:cNvSpPr>
          <p:nvPr>
            <p:ph type="title" idx="4294967295"/>
          </p:nvPr>
        </p:nvSpPr>
        <p:spPr>
          <a:xfrm>
            <a:off x="4953000" y="3645024"/>
            <a:ext cx="4343400" cy="1536576"/>
          </a:xfrm>
        </p:spPr>
        <p:txBody>
          <a:bodyPr/>
          <a:lstStyle/>
          <a:p>
            <a:pPr>
              <a:defRPr/>
            </a:pPr>
            <a:r>
              <a:rPr lang="en-US" b="1" dirty="0" err="1" smtClean="0"/>
              <a:t>Ưu</a:t>
            </a:r>
            <a:r>
              <a:rPr lang="en-US" b="1" dirty="0" smtClean="0"/>
              <a:t> </a:t>
            </a:r>
            <a:r>
              <a:rPr lang="en-US" b="1" dirty="0" err="1" smtClean="0"/>
              <a:t>tiên</a:t>
            </a:r>
            <a:r>
              <a:rPr lang="en-US" b="1" dirty="0" smtClean="0"/>
              <a:t> </a:t>
            </a:r>
            <a:r>
              <a:rPr lang="en-US" b="1" dirty="0" err="1" smtClean="0"/>
              <a:t>của</a:t>
            </a:r>
            <a:r>
              <a:rPr lang="en-US" b="1" dirty="0" smtClean="0"/>
              <a:t> </a:t>
            </a:r>
            <a:r>
              <a:rPr lang="en-US" b="1" dirty="0" err="1" smtClean="0"/>
              <a:t>chúng</a:t>
            </a:r>
            <a:r>
              <a:rPr lang="en-US" b="1" dirty="0" smtClean="0"/>
              <a:t> </a:t>
            </a:r>
            <a:r>
              <a:rPr lang="en-US" b="1" dirty="0" err="1" smtClean="0"/>
              <a:t>ta</a:t>
            </a:r>
            <a:r>
              <a:rPr lang="en-US" b="1" dirty="0" smtClean="0"/>
              <a:t> </a:t>
            </a: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sp>
        <p:nvSpPr>
          <p:cNvPr id="189442" name="Rectangle 5"/>
          <p:cNvSpPr>
            <a:spLocks noChangeArrowheads="1"/>
          </p:cNvSpPr>
          <p:nvPr/>
        </p:nvSpPr>
        <p:spPr bwMode="auto">
          <a:xfrm>
            <a:off x="0" y="0"/>
            <a:ext cx="9144000" cy="6858000"/>
          </a:xfrm>
          <a:prstGeom prst="rect">
            <a:avLst/>
          </a:prstGeom>
          <a:solidFill>
            <a:schemeClr val="bg2"/>
          </a:solidFill>
          <a:ln w="9525">
            <a:solidFill>
              <a:schemeClr val="tx1"/>
            </a:solidFill>
            <a:round/>
            <a:headEnd/>
            <a:tailEnd/>
          </a:ln>
        </p:spPr>
        <p:txBody>
          <a:bodyPr lIns="91376" tIns="45688" rIns="91376" bIns="45688"/>
          <a:lstStyle/>
          <a:p>
            <a:pPr eaLnBrk="0" hangingPunct="0"/>
            <a:endParaRPr lang="en-US"/>
          </a:p>
        </p:txBody>
      </p:sp>
      <p:sp>
        <p:nvSpPr>
          <p:cNvPr id="2050" name="Rectangle 2"/>
          <p:cNvSpPr>
            <a:spLocks noGrp="1" noChangeArrowheads="1"/>
          </p:cNvSpPr>
          <p:nvPr>
            <p:ph type="title"/>
          </p:nvPr>
        </p:nvSpPr>
        <p:spPr>
          <a:xfrm>
            <a:off x="685800" y="457200"/>
            <a:ext cx="7772400" cy="914400"/>
          </a:xfrm>
        </p:spPr>
        <p:txBody>
          <a:bodyPr/>
          <a:lstStyle/>
          <a:p>
            <a:pPr eaLnBrk="1" hangingPunct="1">
              <a:defRPr/>
            </a:pPr>
            <a:r>
              <a:rPr lang="en-US" dirty="0" err="1" smtClean="0">
                <a:ea typeface="ＭＳ Ｐゴシック" charset="0"/>
                <a:cs typeface="ＭＳ Ｐゴシック" charset="0"/>
              </a:rPr>
              <a:t>Sứ</a:t>
            </a:r>
            <a:r>
              <a:rPr lang="en-US" dirty="0" smtClean="0">
                <a:ea typeface="ＭＳ Ｐゴシック" charset="0"/>
                <a:cs typeface="ＭＳ Ｐゴシック" charset="0"/>
              </a:rPr>
              <a:t> </a:t>
            </a:r>
            <a:r>
              <a:rPr lang="en-US" dirty="0" err="1" smtClean="0">
                <a:ea typeface="ＭＳ Ｐゴシック" charset="0"/>
                <a:cs typeface="ＭＳ Ｐゴシック" charset="0"/>
              </a:rPr>
              <a:t>Điệp</a:t>
            </a:r>
            <a:r>
              <a:rPr lang="en-US" dirty="0" smtClean="0">
                <a:ea typeface="ＭＳ Ｐゴシック" charset="0"/>
                <a:cs typeface="ＭＳ Ｐゴシック" charset="0"/>
              </a:rPr>
              <a:t> </a:t>
            </a:r>
            <a:r>
              <a:rPr lang="en-US" dirty="0" err="1" smtClean="0">
                <a:ea typeface="ＭＳ Ｐゴシック" charset="0"/>
                <a:cs typeface="ＭＳ Ｐゴシック" charset="0"/>
              </a:rPr>
              <a:t>của</a:t>
            </a:r>
            <a:r>
              <a:rPr lang="en-US" dirty="0" smtClean="0">
                <a:ea typeface="ＭＳ Ｐゴシック" charset="0"/>
                <a:cs typeface="ＭＳ Ｐゴシック" charset="0"/>
              </a:rPr>
              <a:t> </a:t>
            </a:r>
            <a:r>
              <a:rPr lang="en-US" dirty="0" err="1" smtClean="0">
                <a:ea typeface="ＭＳ Ｐゴシック" charset="0"/>
                <a:cs typeface="ＭＳ Ｐゴシック" charset="0"/>
              </a:rPr>
              <a:t>Giăng</a:t>
            </a:r>
            <a:endParaRPr lang="en-US" sz="6600" dirty="0">
              <a:ea typeface="ＭＳ Ｐゴシック" charset="0"/>
              <a:cs typeface="ＭＳ Ｐゴシック" charset="0"/>
            </a:endParaRPr>
          </a:p>
        </p:txBody>
      </p:sp>
      <p:pic>
        <p:nvPicPr>
          <p:cNvPr id="189444" name="Picture 4" descr="Christ, cup, bread"/>
          <p:cNvPicPr>
            <a:picLocks noChangeAspect="1" noChangeArrowheads="1"/>
          </p:cNvPicPr>
          <p:nvPr/>
        </p:nvPicPr>
        <p:blipFill>
          <a:blip r:embed="rId4" cstate="print"/>
          <a:srcRect/>
          <a:stretch>
            <a:fillRect/>
          </a:stretch>
        </p:blipFill>
        <p:spPr bwMode="auto">
          <a:xfrm>
            <a:off x="381001" y="1524000"/>
            <a:ext cx="3697288" cy="4953000"/>
          </a:xfrm>
          <a:prstGeom prst="rect">
            <a:avLst/>
          </a:prstGeom>
          <a:noFill/>
          <a:ln w="9525">
            <a:noFill/>
            <a:miter lim="800000"/>
            <a:headEnd/>
            <a:tailEnd/>
          </a:ln>
        </p:spPr>
      </p:pic>
      <p:sp>
        <p:nvSpPr>
          <p:cNvPr id="2053" name="Text Box 5"/>
          <p:cNvSpPr txBox="1">
            <a:spLocks noChangeArrowheads="1"/>
          </p:cNvSpPr>
          <p:nvPr/>
        </p:nvSpPr>
        <p:spPr bwMode="auto">
          <a:xfrm>
            <a:off x="4343400" y="1905006"/>
            <a:ext cx="4267200" cy="1077913"/>
          </a:xfrm>
          <a:prstGeom prst="rect">
            <a:avLst/>
          </a:prstGeom>
          <a:noFill/>
          <a:ln w="12700" cap="sq">
            <a:noFill/>
            <a:miter lim="800000"/>
            <a:headEnd type="none" w="sm" len="sm"/>
            <a:tailEnd type="none" w="sm" len="sm"/>
          </a:ln>
        </p:spPr>
        <p:txBody>
          <a:bodyPr lIns="91376" tIns="45688" rIns="91376" bIns="45688">
            <a:spAutoFit/>
          </a:bodyPr>
          <a:lstStyle/>
          <a:p>
            <a:r>
              <a:rPr lang="en-US" sz="3200" b="1" dirty="0" err="1">
                <a:solidFill>
                  <a:srgbClr val="FFFF00"/>
                </a:solidFill>
                <a:latin typeface="Arial" pitchFamily="34" charset="0"/>
                <a:cs typeface="Arial" pitchFamily="34" charset="0"/>
              </a:rPr>
              <a:t>Bạn</a:t>
            </a:r>
            <a:r>
              <a:rPr lang="en-US" sz="3200" b="1" dirty="0">
                <a:solidFill>
                  <a:srgbClr val="FFFF00"/>
                </a:solidFill>
                <a:latin typeface="Arial" pitchFamily="34" charset="0"/>
                <a:cs typeface="Arial" pitchFamily="34" charset="0"/>
              </a:rPr>
              <a:t> </a:t>
            </a:r>
            <a:r>
              <a:rPr lang="en-US" sz="3200" b="1" u="sng" dirty="0" err="1">
                <a:latin typeface="Arial" pitchFamily="34" charset="0"/>
                <a:cs typeface="Arial" pitchFamily="34" charset="0"/>
              </a:rPr>
              <a:t>có</a:t>
            </a:r>
            <a:r>
              <a:rPr lang="en-US" sz="3200" b="1" u="sng" dirty="0">
                <a:latin typeface="Arial" pitchFamily="34" charset="0"/>
                <a:cs typeface="Arial" pitchFamily="34" charset="0"/>
              </a:rPr>
              <a:t> tin</a:t>
            </a:r>
            <a:r>
              <a:rPr lang="en-US" sz="3200" b="1" dirty="0">
                <a:latin typeface="Arial" pitchFamily="34" charset="0"/>
                <a:cs typeface="Arial" pitchFamily="34" charset="0"/>
              </a:rPr>
              <a:t> </a:t>
            </a:r>
            <a:r>
              <a:rPr lang="en-US" sz="3200" b="1" dirty="0" err="1">
                <a:latin typeface="Arial" pitchFamily="34" charset="0"/>
                <a:cs typeface="Arial" pitchFamily="34" charset="0"/>
              </a:rPr>
              <a:t>nơi</a:t>
            </a:r>
            <a:r>
              <a:rPr lang="en-US" sz="3200" b="1" dirty="0">
                <a:latin typeface="Arial" pitchFamily="34" charset="0"/>
                <a:cs typeface="Arial" pitchFamily="34" charset="0"/>
              </a:rPr>
              <a:t> </a:t>
            </a:r>
            <a:r>
              <a:rPr lang="en-US" sz="3200" b="1" dirty="0" err="1">
                <a:latin typeface="Arial" pitchFamily="34" charset="0"/>
                <a:cs typeface="Arial" pitchFamily="34" charset="0"/>
              </a:rPr>
              <a:t>Chúa</a:t>
            </a:r>
            <a:r>
              <a:rPr lang="en-US" sz="3200" b="1" dirty="0">
                <a:latin typeface="Arial" pitchFamily="34" charset="0"/>
                <a:cs typeface="Arial" pitchFamily="34" charset="0"/>
              </a:rPr>
              <a:t>  Jesus Christ?</a:t>
            </a: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53">
                                            <p:txEl>
                                              <p:pRg st="0" end="0"/>
                                            </p:txEl>
                                          </p:spTgt>
                                        </p:tgtEl>
                                        <p:attrNameLst>
                                          <p:attrName>style.visibility</p:attrName>
                                        </p:attrNameLst>
                                      </p:cBhvr>
                                      <p:to>
                                        <p:strVal val="visible"/>
                                      </p:to>
                                    </p:set>
                                    <p:anim calcmode="lin" valueType="num">
                                      <p:cBhvr additive="base">
                                        <p:cTn id="7" dur="500" fill="hold"/>
                                        <p:tgtEl>
                                          <p:spTgt spid="205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5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build="p"/>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783816" name="Text Box 8"/>
          <p:cNvSpPr txBox="1">
            <a:spLocks noChangeArrowheads="1"/>
          </p:cNvSpPr>
          <p:nvPr/>
        </p:nvSpPr>
        <p:spPr bwMode="auto">
          <a:xfrm rot="10800000">
            <a:off x="457200" y="76201"/>
            <a:ext cx="8686800" cy="3416255"/>
          </a:xfrm>
          <a:prstGeom prst="rect">
            <a:avLst/>
          </a:prstGeom>
          <a:solidFill>
            <a:schemeClr val="tx1"/>
          </a:solidFill>
          <a:ln w="9525">
            <a:noFill/>
            <a:miter lim="800000"/>
            <a:headEnd/>
            <a:tailEnd/>
          </a:ln>
        </p:spPr>
        <p:txBody>
          <a:bodyPr lIns="91376" tIns="45688" rIns="91376" bIns="45688">
            <a:spAutoFit/>
          </a:bodyPr>
          <a:lstStyle/>
          <a:p>
            <a:pPr marL="574273" eaLnBrk="0" hangingPunct="0">
              <a:spcBef>
                <a:spcPct val="50000"/>
              </a:spcBef>
            </a:pPr>
            <a:r>
              <a:rPr lang="vi-VN" sz="3600" b="1" dirty="0">
                <a:solidFill>
                  <a:schemeClr val="bg1"/>
                </a:solidFill>
                <a:latin typeface="BrushScript-u" pitchFamily="18" charset="0"/>
                <a:ea typeface="BrushScript-u" pitchFamily="18" charset="0"/>
                <a:cs typeface="BrushScript-u" pitchFamily="18" charset="0"/>
              </a:rPr>
              <a:t>Vì Đức Chúa Trời yêu thương thế gian, đến nỗi đã ban Con một của Ngài, hầu cho hễ ai tin Con ấy không bị hư mất mà được sự sống đời đời</a:t>
            </a:r>
            <a:r>
              <a:rPr lang="vi-VN" sz="3200" b="1" dirty="0">
                <a:solidFill>
                  <a:srgbClr val="EB2006"/>
                </a:solidFill>
              </a:rPr>
              <a:t>.</a:t>
            </a:r>
            <a:r>
              <a:rPr lang="vi-VN" sz="3200" dirty="0">
                <a:solidFill>
                  <a:srgbClr val="EB2006"/>
                </a:solidFill>
              </a:rPr>
              <a:t/>
            </a:r>
            <a:br>
              <a:rPr lang="vi-VN" sz="3200" dirty="0">
                <a:solidFill>
                  <a:srgbClr val="EB2006"/>
                </a:solidFill>
              </a:rPr>
            </a:br>
            <a:r>
              <a:rPr lang="en-US" sz="3200" b="1" dirty="0" err="1">
                <a:solidFill>
                  <a:srgbClr val="C00000"/>
                </a:solidFill>
                <a:latin typeface="Arial" pitchFamily="34" charset="0"/>
              </a:rPr>
              <a:t>Giăng</a:t>
            </a:r>
            <a:r>
              <a:rPr lang="en-US" sz="3200" b="1" dirty="0">
                <a:solidFill>
                  <a:srgbClr val="C00000"/>
                </a:solidFill>
                <a:latin typeface="Arial" pitchFamily="34" charset="0"/>
              </a:rPr>
              <a:t> 3:16</a:t>
            </a:r>
          </a:p>
        </p:txBody>
      </p:sp>
      <p:sp>
        <p:nvSpPr>
          <p:cNvPr id="1783810" name="Rectangle 2"/>
          <p:cNvSpPr>
            <a:spLocks noGrp="1" noChangeArrowheads="1"/>
          </p:cNvSpPr>
          <p:nvPr>
            <p:ph type="ctrTitle"/>
          </p:nvPr>
        </p:nvSpPr>
        <p:spPr>
          <a:xfrm rot="16200000">
            <a:off x="-3009900" y="3009900"/>
            <a:ext cx="6858000" cy="838200"/>
          </a:xfrm>
          <a:gradFill rotWithShape="0">
            <a:gsLst>
              <a:gs pos="0">
                <a:schemeClr val="accent1"/>
              </a:gs>
              <a:gs pos="100000">
                <a:schemeClr val="accent1">
                  <a:gamma/>
                  <a:shade val="46275"/>
                  <a:invGamma/>
                </a:schemeClr>
              </a:gs>
            </a:gsLst>
            <a:path path="shape">
              <a:fillToRect l="50000" t="50000" r="50000" b="50000"/>
            </a:path>
          </a:gradFill>
        </p:spPr>
        <p:txBody>
          <a:bodyPr/>
          <a:lstStyle/>
          <a:p>
            <a:pPr eaLnBrk="1" hangingPunct="1">
              <a:defRPr/>
            </a:pPr>
            <a:r>
              <a:rPr lang="en-US" dirty="0" err="1" smtClean="0">
                <a:solidFill>
                  <a:schemeClr val="tx1"/>
                </a:solidFill>
                <a:latin typeface="Crass" charset="0"/>
                <a:ea typeface="ＭＳ Ｐゴシック" charset="0"/>
                <a:cs typeface="ＭＳ Ｐゴシック" charset="0"/>
              </a:rPr>
              <a:t>Mật</a:t>
            </a:r>
            <a:r>
              <a:rPr lang="en-US" dirty="0" smtClean="0">
                <a:solidFill>
                  <a:schemeClr val="tx1"/>
                </a:solidFill>
                <a:latin typeface="Crass" charset="0"/>
                <a:ea typeface="ＭＳ Ｐゴシック" charset="0"/>
                <a:cs typeface="ＭＳ Ｐゴシック" charset="0"/>
              </a:rPr>
              <a:t> </a:t>
            </a:r>
            <a:r>
              <a:rPr lang="en-US" dirty="0" err="1" smtClean="0">
                <a:solidFill>
                  <a:schemeClr val="tx1"/>
                </a:solidFill>
                <a:latin typeface="Crass" charset="0"/>
                <a:ea typeface="ＭＳ Ｐゴシック" charset="0"/>
                <a:cs typeface="ＭＳ Ｐゴシック" charset="0"/>
              </a:rPr>
              <a:t>mã</a:t>
            </a:r>
            <a:r>
              <a:rPr lang="en-US" dirty="0" smtClean="0">
                <a:solidFill>
                  <a:schemeClr val="tx1"/>
                </a:solidFill>
                <a:latin typeface="Crass" charset="0"/>
                <a:ea typeface="ＭＳ Ｐゴシック" charset="0"/>
                <a:cs typeface="ＭＳ Ｐゴシック" charset="0"/>
              </a:rPr>
              <a:t> </a:t>
            </a:r>
            <a:r>
              <a:rPr lang="en-US" dirty="0" err="1" smtClean="0">
                <a:solidFill>
                  <a:schemeClr val="tx1"/>
                </a:solidFill>
                <a:latin typeface="Crass" charset="0"/>
                <a:ea typeface="ＭＳ Ｐゴシック" charset="0"/>
                <a:cs typeface="ＭＳ Ｐゴシック" charset="0"/>
              </a:rPr>
              <a:t>Thiên</a:t>
            </a:r>
            <a:r>
              <a:rPr lang="en-US" dirty="0" smtClean="0">
                <a:solidFill>
                  <a:schemeClr val="tx1"/>
                </a:solidFill>
                <a:latin typeface="Crass" charset="0"/>
                <a:ea typeface="ＭＳ Ｐゴシック" charset="0"/>
                <a:cs typeface="ＭＳ Ｐゴシック" charset="0"/>
              </a:rPr>
              <a:t> </a:t>
            </a:r>
            <a:r>
              <a:rPr lang="en-US" dirty="0" err="1" smtClean="0">
                <a:solidFill>
                  <a:schemeClr val="tx1"/>
                </a:solidFill>
                <a:latin typeface="Crass" charset="0"/>
                <a:ea typeface="ＭＳ Ｐゴシック" charset="0"/>
                <a:cs typeface="ＭＳ Ｐゴシック" charset="0"/>
              </a:rPr>
              <a:t>thượng</a:t>
            </a:r>
            <a:endParaRPr lang="en-US" dirty="0">
              <a:solidFill>
                <a:schemeClr val="tx1"/>
              </a:solidFill>
              <a:ea typeface="ＭＳ Ｐゴシック" charset="0"/>
              <a:cs typeface="ＭＳ Ｐゴシック" charset="0"/>
            </a:endParaRPr>
          </a:p>
        </p:txBody>
      </p:sp>
      <p:sp>
        <p:nvSpPr>
          <p:cNvPr id="5" name="Rectangle 4"/>
          <p:cNvSpPr/>
          <p:nvPr/>
        </p:nvSpPr>
        <p:spPr>
          <a:xfrm>
            <a:off x="827584" y="3566344"/>
            <a:ext cx="8316416" cy="3139256"/>
          </a:xfrm>
          <a:prstGeom prst="rect">
            <a:avLst/>
          </a:prstGeom>
        </p:spPr>
        <p:txBody>
          <a:bodyPr wrap="square" lIns="91376" tIns="45688" rIns="91376" bIns="45688">
            <a:spAutoFit/>
          </a:bodyPr>
          <a:lstStyle/>
          <a:p>
            <a:pPr marL="574273" eaLnBrk="0" hangingPunct="0">
              <a:spcBef>
                <a:spcPct val="50000"/>
              </a:spcBef>
            </a:pPr>
            <a:r>
              <a:rPr lang="vi-VN" sz="3600" b="1" dirty="0">
                <a:solidFill>
                  <a:srgbClr val="FFC000"/>
                </a:solidFill>
              </a:rPr>
              <a:t>Vì Đức Chúa Trời yêu thương thế gian, đến nỗi đã ban Con một của Ngài, hầu cho hễ ai tin Con ấy không bị hư mất mà được sự sống đời đời.</a:t>
            </a:r>
            <a:r>
              <a:rPr lang="vi-VN" sz="1600" dirty="0" smtClean="0">
                <a:solidFill>
                  <a:srgbClr val="FFC000"/>
                </a:solidFill>
              </a:rPr>
              <a:t/>
            </a:r>
            <a:br>
              <a:rPr lang="vi-VN" sz="1600" dirty="0" smtClean="0">
                <a:solidFill>
                  <a:srgbClr val="FFC000"/>
                </a:solidFill>
              </a:rPr>
            </a:br>
            <a:r>
              <a:rPr lang="en-US" sz="1600" b="1" dirty="0" err="1" smtClean="0">
                <a:solidFill>
                  <a:srgbClr val="FFC000"/>
                </a:solidFill>
                <a:latin typeface="Arial" pitchFamily="34" charset="0"/>
              </a:rPr>
              <a:t>Giăng</a:t>
            </a:r>
            <a:r>
              <a:rPr lang="en-US" sz="1600" b="1" dirty="0" smtClean="0">
                <a:solidFill>
                  <a:srgbClr val="FFC000"/>
                </a:solidFill>
                <a:latin typeface="Arial" pitchFamily="34" charset="0"/>
              </a:rPr>
              <a:t> 3:16</a:t>
            </a:r>
            <a:endParaRPr lang="en-US" sz="1600" b="1" dirty="0">
              <a:solidFill>
                <a:srgbClr val="FFC000"/>
              </a:solidFill>
              <a:latin typeface="Arial" pitchFamily="34" charset="0"/>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83816"/>
                                        </p:tgtEl>
                                        <p:attrNameLst>
                                          <p:attrName>style.visibility</p:attrName>
                                        </p:attrNameLst>
                                      </p:cBhvr>
                                      <p:to>
                                        <p:strVal val="visible"/>
                                      </p:to>
                                    </p:set>
                                    <p:anim calcmode="lin" valueType="num">
                                      <p:cBhvr additive="base">
                                        <p:cTn id="7" dur="500" fill="hold"/>
                                        <p:tgtEl>
                                          <p:spTgt spid="1783816"/>
                                        </p:tgtEl>
                                        <p:attrNameLst>
                                          <p:attrName>ppt_x</p:attrName>
                                        </p:attrNameLst>
                                      </p:cBhvr>
                                      <p:tavLst>
                                        <p:tav tm="0">
                                          <p:val>
                                            <p:strVal val="0-#ppt_w/2"/>
                                          </p:val>
                                        </p:tav>
                                        <p:tav tm="100000">
                                          <p:val>
                                            <p:strVal val="#ppt_x"/>
                                          </p:val>
                                        </p:tav>
                                      </p:tavLst>
                                    </p:anim>
                                    <p:anim calcmode="lin" valueType="num">
                                      <p:cBhvr additive="base">
                                        <p:cTn id="8" dur="500" fill="hold"/>
                                        <p:tgtEl>
                                          <p:spTgt spid="178381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783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3816" grpId="0" animBg="1" autoUpdateAnimBg="0"/>
      <p:bldP spid="1783810" grpId="0" animBg="1"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sp>
        <p:nvSpPr>
          <p:cNvPr id="191490" name="Rectangle 5"/>
          <p:cNvSpPr>
            <a:spLocks noChangeArrowheads="1"/>
          </p:cNvSpPr>
          <p:nvPr/>
        </p:nvSpPr>
        <p:spPr bwMode="auto">
          <a:xfrm>
            <a:off x="0" y="0"/>
            <a:ext cx="9144000" cy="6858000"/>
          </a:xfrm>
          <a:prstGeom prst="rect">
            <a:avLst/>
          </a:prstGeom>
          <a:solidFill>
            <a:schemeClr val="bg2"/>
          </a:solidFill>
          <a:ln w="9525">
            <a:solidFill>
              <a:schemeClr val="tx1"/>
            </a:solidFill>
            <a:round/>
            <a:headEnd/>
            <a:tailEnd/>
          </a:ln>
        </p:spPr>
        <p:txBody>
          <a:bodyPr lIns="91376" tIns="45688" rIns="91376" bIns="45688"/>
          <a:lstStyle/>
          <a:p>
            <a:pPr eaLnBrk="0" hangingPunct="0"/>
            <a:endParaRPr lang="en-US">
              <a:solidFill>
                <a:srgbClr val="FFFFFF"/>
              </a:solidFill>
            </a:endParaRPr>
          </a:p>
        </p:txBody>
      </p:sp>
      <p:sp>
        <p:nvSpPr>
          <p:cNvPr id="2050" name="Rectangle 2"/>
          <p:cNvSpPr>
            <a:spLocks noGrp="1" noChangeArrowheads="1"/>
          </p:cNvSpPr>
          <p:nvPr>
            <p:ph type="title"/>
          </p:nvPr>
        </p:nvSpPr>
        <p:spPr>
          <a:xfrm>
            <a:off x="685800" y="457200"/>
            <a:ext cx="7772400" cy="914400"/>
          </a:xfrm>
        </p:spPr>
        <p:txBody>
          <a:bodyPr/>
          <a:lstStyle/>
          <a:p>
            <a:pPr eaLnBrk="1" hangingPunct="1">
              <a:defRPr/>
            </a:pPr>
            <a:r>
              <a:rPr lang="en-US" b="1" dirty="0" err="1" smtClean="0">
                <a:ea typeface="ＭＳ Ｐゴシック" charset="0"/>
                <a:cs typeface="ＭＳ Ｐゴシック" charset="0"/>
              </a:rPr>
              <a:t>Những</a:t>
            </a:r>
            <a:r>
              <a:rPr lang="en-US" b="1" dirty="0" smtClean="0">
                <a:ea typeface="ＭＳ Ｐゴシック" charset="0"/>
                <a:cs typeface="ＭＳ Ｐゴシック" charset="0"/>
              </a:rPr>
              <a:t> </a:t>
            </a:r>
            <a:r>
              <a:rPr lang="en-US" b="1" dirty="0" err="1" smtClean="0">
                <a:ea typeface="ＭＳ Ｐゴシック" charset="0"/>
                <a:cs typeface="ＭＳ Ｐゴシック" charset="0"/>
              </a:rPr>
              <a:t>ưu</a:t>
            </a:r>
            <a:r>
              <a:rPr lang="en-US" b="1" dirty="0" smtClean="0">
                <a:ea typeface="ＭＳ Ｐゴシック" charset="0"/>
                <a:cs typeface="ＭＳ Ｐゴシック" charset="0"/>
              </a:rPr>
              <a:t> </a:t>
            </a:r>
            <a:r>
              <a:rPr lang="en-US" b="1" dirty="0" err="1" smtClean="0">
                <a:ea typeface="ＭＳ Ｐゴシック" charset="0"/>
                <a:cs typeface="ＭＳ Ｐゴシック" charset="0"/>
              </a:rPr>
              <a:t>tiên</a:t>
            </a:r>
            <a:r>
              <a:rPr lang="en-US" b="1" dirty="0" smtClean="0">
                <a:ea typeface="ＭＳ Ｐゴシック" charset="0"/>
                <a:cs typeface="ＭＳ Ｐゴシック" charset="0"/>
              </a:rPr>
              <a:t> </a:t>
            </a:r>
            <a:r>
              <a:rPr lang="en-US" b="1" dirty="0" err="1" smtClean="0">
                <a:ea typeface="ＭＳ Ｐゴシック" charset="0"/>
                <a:cs typeface="ＭＳ Ｐゴシック" charset="0"/>
              </a:rPr>
              <a:t>cho</a:t>
            </a:r>
            <a:r>
              <a:rPr lang="en-US" b="1" dirty="0" smtClean="0">
                <a:ea typeface="ＭＳ Ｐゴシック" charset="0"/>
                <a:cs typeface="ＭＳ Ｐゴシック" charset="0"/>
              </a:rPr>
              <a:t> </a:t>
            </a:r>
            <a:r>
              <a:rPr lang="en-US" b="1" dirty="0" err="1" smtClean="0">
                <a:ea typeface="ＭＳ Ｐゴシック" charset="0"/>
                <a:cs typeface="ＭＳ Ｐゴシック" charset="0"/>
              </a:rPr>
              <a:t>Năm</a:t>
            </a:r>
            <a:r>
              <a:rPr lang="en-US" b="1" dirty="0" smtClean="0">
                <a:ea typeface="ＭＳ Ｐゴシック" charset="0"/>
                <a:cs typeface="ＭＳ Ｐゴシック" charset="0"/>
              </a:rPr>
              <a:t> nay</a:t>
            </a:r>
            <a:endParaRPr lang="en-US" sz="6600" b="1" dirty="0">
              <a:ea typeface="ＭＳ Ｐゴシック" charset="0"/>
              <a:cs typeface="ＭＳ Ｐゴシック" charset="0"/>
            </a:endParaRPr>
          </a:p>
        </p:txBody>
      </p:sp>
      <p:pic>
        <p:nvPicPr>
          <p:cNvPr id="191492" name="Picture 4" descr="Christ, cup, bread"/>
          <p:cNvPicPr>
            <a:picLocks noChangeAspect="1" noChangeArrowheads="1"/>
          </p:cNvPicPr>
          <p:nvPr/>
        </p:nvPicPr>
        <p:blipFill>
          <a:blip r:embed="rId4" cstate="print"/>
          <a:srcRect/>
          <a:stretch>
            <a:fillRect/>
          </a:stretch>
        </p:blipFill>
        <p:spPr bwMode="auto">
          <a:xfrm>
            <a:off x="381001" y="1524000"/>
            <a:ext cx="3697288" cy="4953000"/>
          </a:xfrm>
          <a:prstGeom prst="rect">
            <a:avLst/>
          </a:prstGeom>
          <a:noFill/>
          <a:ln w="9525">
            <a:noFill/>
            <a:miter lim="800000"/>
            <a:headEnd/>
            <a:tailEnd/>
          </a:ln>
        </p:spPr>
      </p:pic>
      <p:sp>
        <p:nvSpPr>
          <p:cNvPr id="7" name="Text Box 5"/>
          <p:cNvSpPr txBox="1">
            <a:spLocks noChangeArrowheads="1"/>
          </p:cNvSpPr>
          <p:nvPr/>
        </p:nvSpPr>
        <p:spPr bwMode="auto">
          <a:xfrm>
            <a:off x="4343400" y="2057400"/>
            <a:ext cx="4267200" cy="1569596"/>
          </a:xfrm>
          <a:prstGeom prst="rect">
            <a:avLst/>
          </a:prstGeom>
          <a:noFill/>
          <a:ln w="12700" cap="sq">
            <a:noFill/>
            <a:miter lim="800000"/>
            <a:headEnd type="none" w="sm" len="sm"/>
            <a:tailEnd type="none" w="sm" len="sm"/>
          </a:ln>
        </p:spPr>
        <p:txBody>
          <a:bodyPr lIns="91376" tIns="45688" rIns="91376" bIns="45688">
            <a:spAutoFit/>
          </a:bodyPr>
          <a:lstStyle/>
          <a:p>
            <a:r>
              <a:rPr lang="en-US" sz="3200" b="1" dirty="0" err="1">
                <a:solidFill>
                  <a:srgbClr val="FFFF00"/>
                </a:solidFill>
                <a:latin typeface="Arial" pitchFamily="34" charset="0"/>
                <a:cs typeface="Arial" pitchFamily="34" charset="0"/>
              </a:rPr>
              <a:t>Bạn</a:t>
            </a:r>
            <a:r>
              <a:rPr lang="en-US" sz="3200" b="1" dirty="0">
                <a:solidFill>
                  <a:srgbClr val="FFFFFF"/>
                </a:solidFill>
                <a:latin typeface="Arial" pitchFamily="34" charset="0"/>
                <a:cs typeface="Arial" pitchFamily="34" charset="0"/>
              </a:rPr>
              <a:t> </a:t>
            </a:r>
            <a:r>
              <a:rPr lang="en-US" sz="3200" b="1" dirty="0" err="1">
                <a:solidFill>
                  <a:srgbClr val="FFFFFF"/>
                </a:solidFill>
                <a:latin typeface="Arial" pitchFamily="34" charset="0"/>
                <a:cs typeface="Arial" pitchFamily="34" charset="0"/>
              </a:rPr>
              <a:t>sẽ</a:t>
            </a:r>
            <a:r>
              <a:rPr lang="en-US" sz="3200" b="1" dirty="0">
                <a:solidFill>
                  <a:srgbClr val="FFFFFF"/>
                </a:solidFill>
                <a:latin typeface="Arial" pitchFamily="34" charset="0"/>
                <a:cs typeface="Arial" pitchFamily="34" charset="0"/>
              </a:rPr>
              <a:t> </a:t>
            </a:r>
            <a:r>
              <a:rPr lang="en-US" sz="3200" b="1" dirty="0" err="1">
                <a:solidFill>
                  <a:srgbClr val="FFFFFF"/>
                </a:solidFill>
                <a:latin typeface="Arial" pitchFamily="34" charset="0"/>
                <a:cs typeface="Arial" pitchFamily="34" charset="0"/>
              </a:rPr>
              <a:t>gia</a:t>
            </a:r>
            <a:r>
              <a:rPr lang="en-US" sz="3200" b="1" dirty="0">
                <a:solidFill>
                  <a:srgbClr val="FFFFFF"/>
                </a:solidFill>
                <a:latin typeface="Arial" pitchFamily="34" charset="0"/>
                <a:cs typeface="Arial" pitchFamily="34" charset="0"/>
              </a:rPr>
              <a:t> </a:t>
            </a:r>
            <a:r>
              <a:rPr lang="en-US" sz="3200" b="1" dirty="0" err="1">
                <a:solidFill>
                  <a:srgbClr val="FFFFFF"/>
                </a:solidFill>
                <a:latin typeface="Arial" pitchFamily="34" charset="0"/>
                <a:cs typeface="Arial" pitchFamily="34" charset="0"/>
              </a:rPr>
              <a:t>tăng</a:t>
            </a:r>
            <a:r>
              <a:rPr lang="en-US" sz="3200" b="1" dirty="0">
                <a:solidFill>
                  <a:srgbClr val="FFFFFF"/>
                </a:solidFill>
                <a:latin typeface="Arial" pitchFamily="34" charset="0"/>
                <a:cs typeface="Arial" pitchFamily="34" charset="0"/>
              </a:rPr>
              <a:t> </a:t>
            </a:r>
            <a:r>
              <a:rPr lang="en-US" sz="3200" b="1" dirty="0" err="1">
                <a:solidFill>
                  <a:srgbClr val="FFFFFF"/>
                </a:solidFill>
                <a:latin typeface="Arial" pitchFamily="34" charset="0"/>
                <a:cs typeface="Arial" pitchFamily="34" charset="0"/>
              </a:rPr>
              <a:t>trong</a:t>
            </a:r>
            <a:r>
              <a:rPr lang="en-US" sz="3200" b="1" dirty="0">
                <a:solidFill>
                  <a:srgbClr val="FFFFFF"/>
                </a:solidFill>
                <a:latin typeface="Arial" pitchFamily="34" charset="0"/>
                <a:cs typeface="Arial" pitchFamily="34" charset="0"/>
              </a:rPr>
              <a:t> </a:t>
            </a:r>
            <a:r>
              <a:rPr lang="en-US" sz="3200" b="1" dirty="0" err="1">
                <a:solidFill>
                  <a:srgbClr val="FFFFFF"/>
                </a:solidFill>
                <a:latin typeface="Arial" pitchFamily="34" charset="0"/>
                <a:cs typeface="Arial" pitchFamily="34" charset="0"/>
              </a:rPr>
              <a:t>sự</a:t>
            </a:r>
            <a:r>
              <a:rPr lang="en-US" sz="3200" b="1" dirty="0">
                <a:solidFill>
                  <a:srgbClr val="FFFFFF"/>
                </a:solidFill>
                <a:latin typeface="Arial" pitchFamily="34" charset="0"/>
                <a:cs typeface="Arial" pitchFamily="34" charset="0"/>
              </a:rPr>
              <a:t> </a:t>
            </a:r>
            <a:r>
              <a:rPr lang="en-US" sz="3200" b="1" u="sng" dirty="0" err="1">
                <a:solidFill>
                  <a:srgbClr val="FFFFFF"/>
                </a:solidFill>
                <a:latin typeface="Arial" pitchFamily="34" charset="0"/>
                <a:cs typeface="Arial" pitchFamily="34" charset="0"/>
              </a:rPr>
              <a:t>cầu</a:t>
            </a:r>
            <a:r>
              <a:rPr lang="en-US" sz="3200" b="1" u="sng" dirty="0">
                <a:solidFill>
                  <a:srgbClr val="FFFFFF"/>
                </a:solidFill>
                <a:latin typeface="Arial" pitchFamily="34" charset="0"/>
                <a:cs typeface="Arial" pitchFamily="34" charset="0"/>
              </a:rPr>
              <a:t> </a:t>
            </a:r>
            <a:r>
              <a:rPr lang="en-US" sz="3200" b="1" u="sng" dirty="0" err="1">
                <a:solidFill>
                  <a:srgbClr val="FFFFFF"/>
                </a:solidFill>
                <a:latin typeface="Arial" pitchFamily="34" charset="0"/>
                <a:cs typeface="Arial" pitchFamily="34" charset="0"/>
              </a:rPr>
              <a:t>nguyện</a:t>
            </a:r>
            <a:r>
              <a:rPr lang="en-US" sz="3200" b="1" u="sng" dirty="0">
                <a:solidFill>
                  <a:srgbClr val="FFFFFF"/>
                </a:solidFill>
                <a:latin typeface="Arial" pitchFamily="34" charset="0"/>
                <a:cs typeface="Arial" pitchFamily="34" charset="0"/>
              </a:rPr>
              <a:t> </a:t>
            </a:r>
            <a:r>
              <a:rPr lang="en-US" sz="3200" b="1" dirty="0" err="1">
                <a:solidFill>
                  <a:srgbClr val="FFFFFF"/>
                </a:solidFill>
                <a:latin typeface="Arial" pitchFamily="34" charset="0"/>
                <a:cs typeface="Arial" pitchFamily="34" charset="0"/>
              </a:rPr>
              <a:t>với</a:t>
            </a:r>
            <a:r>
              <a:rPr lang="en-US" sz="3200" b="1" dirty="0">
                <a:solidFill>
                  <a:srgbClr val="FFFFFF"/>
                </a:solidFill>
                <a:latin typeface="Arial" pitchFamily="34" charset="0"/>
                <a:cs typeface="Arial" pitchFamily="34" charset="0"/>
              </a:rPr>
              <a:t> </a:t>
            </a:r>
            <a:r>
              <a:rPr lang="en-US" sz="3200" b="1" dirty="0" err="1">
                <a:solidFill>
                  <a:srgbClr val="FFFFFF"/>
                </a:solidFill>
                <a:latin typeface="Arial" pitchFamily="34" charset="0"/>
                <a:cs typeface="Arial" pitchFamily="34" charset="0"/>
              </a:rPr>
              <a:t>cả</a:t>
            </a:r>
            <a:r>
              <a:rPr lang="en-US" sz="3200" b="1" dirty="0">
                <a:solidFill>
                  <a:srgbClr val="FFFFFF"/>
                </a:solidFill>
                <a:latin typeface="Arial" pitchFamily="34" charset="0"/>
                <a:cs typeface="Arial" pitchFamily="34" charset="0"/>
              </a:rPr>
              <a:t> </a:t>
            </a:r>
            <a:r>
              <a:rPr lang="en-US" sz="3200" b="1" dirty="0" err="1">
                <a:solidFill>
                  <a:srgbClr val="FFFFFF"/>
                </a:solidFill>
                <a:latin typeface="Arial" pitchFamily="34" charset="0"/>
                <a:cs typeface="Arial" pitchFamily="34" charset="0"/>
              </a:rPr>
              <a:t>lớp</a:t>
            </a:r>
            <a:r>
              <a:rPr lang="en-US" sz="3200" b="1" dirty="0">
                <a:solidFill>
                  <a:srgbClr val="FFFFFF"/>
                </a:solidFill>
                <a:latin typeface="Arial" pitchFamily="34" charset="0"/>
                <a:cs typeface="Arial" pitchFamily="34" charset="0"/>
              </a:rPr>
              <a:t> </a:t>
            </a:r>
            <a:r>
              <a:rPr lang="en-US" sz="3200" b="1" dirty="0" err="1">
                <a:solidFill>
                  <a:srgbClr val="FFFFFF"/>
                </a:solidFill>
                <a:latin typeface="Arial" pitchFamily="34" charset="0"/>
                <a:cs typeface="Arial" pitchFamily="34" charset="0"/>
              </a:rPr>
              <a:t>chứ</a:t>
            </a:r>
            <a:r>
              <a:rPr lang="en-US" sz="3200" b="1" dirty="0">
                <a:solidFill>
                  <a:srgbClr val="FFFFFF"/>
                </a:solidFill>
                <a:latin typeface="Arial" pitchFamily="34" charset="0"/>
                <a:cs typeface="Arial" pitchFamily="34" charset="0"/>
              </a:rPr>
              <a:t>?</a:t>
            </a:r>
          </a:p>
        </p:txBody>
      </p:sp>
      <p:sp>
        <p:nvSpPr>
          <p:cNvPr id="8" name="Text Box 5"/>
          <p:cNvSpPr txBox="1">
            <a:spLocks noChangeArrowheads="1"/>
          </p:cNvSpPr>
          <p:nvPr/>
        </p:nvSpPr>
        <p:spPr bwMode="auto">
          <a:xfrm>
            <a:off x="4343400" y="3933825"/>
            <a:ext cx="4267200" cy="1569660"/>
          </a:xfrm>
          <a:prstGeom prst="rect">
            <a:avLst/>
          </a:prstGeom>
          <a:noFill/>
          <a:ln w="12700" cap="sq">
            <a:noFill/>
            <a:miter lim="800000"/>
            <a:headEnd type="none" w="sm" len="sm"/>
            <a:tailEnd type="none" w="sm" len="sm"/>
          </a:ln>
        </p:spPr>
        <p:txBody>
          <a:bodyPr lIns="91376" tIns="45688" rIns="91376" bIns="45688">
            <a:spAutoFit/>
          </a:bodyPr>
          <a:lstStyle/>
          <a:p>
            <a:r>
              <a:rPr lang="en-US" sz="3200" b="1" dirty="0" err="1">
                <a:solidFill>
                  <a:srgbClr val="FFFF00"/>
                </a:solidFill>
                <a:latin typeface="Arial" pitchFamily="34" charset="0"/>
                <a:cs typeface="Arial" pitchFamily="34" charset="0"/>
              </a:rPr>
              <a:t>Bạn</a:t>
            </a:r>
            <a:r>
              <a:rPr lang="en-US" sz="3200" b="1" dirty="0">
                <a:solidFill>
                  <a:srgbClr val="FFFF00"/>
                </a:solidFill>
                <a:latin typeface="Arial" pitchFamily="34" charset="0"/>
                <a:cs typeface="Arial" pitchFamily="34" charset="0"/>
              </a:rPr>
              <a:t> </a:t>
            </a:r>
            <a:r>
              <a:rPr lang="en-US" sz="3200" b="1" dirty="0" err="1">
                <a:solidFill>
                  <a:srgbClr val="FFFF00"/>
                </a:solidFill>
                <a:latin typeface="Arial" pitchFamily="34" charset="0"/>
                <a:cs typeface="Arial" pitchFamily="34" charset="0"/>
              </a:rPr>
              <a:t>có</a:t>
            </a:r>
            <a:r>
              <a:rPr lang="en-US" sz="3200" b="1" dirty="0">
                <a:solidFill>
                  <a:srgbClr val="FFFF00"/>
                </a:solidFill>
                <a:latin typeface="Arial" pitchFamily="34" charset="0"/>
                <a:cs typeface="Arial" pitchFamily="34" charset="0"/>
              </a:rPr>
              <a:t> </a:t>
            </a:r>
            <a:r>
              <a:rPr lang="en-US" sz="3200" b="1" dirty="0" err="1">
                <a:solidFill>
                  <a:srgbClr val="FFFF00"/>
                </a:solidFill>
                <a:latin typeface="Arial" pitchFamily="34" charset="0"/>
                <a:cs typeface="Arial" pitchFamily="34" charset="0"/>
              </a:rPr>
              <a:t>hứa</a:t>
            </a:r>
            <a:r>
              <a:rPr lang="en-US" sz="3200" b="1" dirty="0">
                <a:solidFill>
                  <a:srgbClr val="FFFF00"/>
                </a:solidFill>
                <a:latin typeface="Arial" pitchFamily="34" charset="0"/>
                <a:cs typeface="Arial" pitchFamily="34" charset="0"/>
              </a:rPr>
              <a:t> </a:t>
            </a:r>
            <a:r>
              <a:rPr lang="en-US" sz="3200" b="1" dirty="0" err="1">
                <a:solidFill>
                  <a:srgbClr val="FFFFFF"/>
                </a:solidFill>
                <a:latin typeface="Arial" pitchFamily="34" charset="0"/>
                <a:cs typeface="Arial" pitchFamily="34" charset="0"/>
              </a:rPr>
              <a:t>sẽ</a:t>
            </a:r>
            <a:r>
              <a:rPr lang="en-US" sz="3200" b="1" dirty="0">
                <a:solidFill>
                  <a:srgbClr val="FFFFFF"/>
                </a:solidFill>
                <a:latin typeface="Arial" pitchFamily="34" charset="0"/>
                <a:cs typeface="Arial" pitchFamily="34" charset="0"/>
              </a:rPr>
              <a:t> </a:t>
            </a:r>
            <a:r>
              <a:rPr lang="en-US" sz="3200" b="1" dirty="0" err="1">
                <a:solidFill>
                  <a:srgbClr val="FFFFFF"/>
                </a:solidFill>
                <a:latin typeface="Arial" pitchFamily="34" charset="0"/>
                <a:cs typeface="Arial" pitchFamily="34" charset="0"/>
              </a:rPr>
              <a:t>đọc</a:t>
            </a:r>
            <a:r>
              <a:rPr lang="en-US" sz="3200" b="1" dirty="0">
                <a:solidFill>
                  <a:srgbClr val="FFFFFF"/>
                </a:solidFill>
                <a:latin typeface="Arial" pitchFamily="34" charset="0"/>
                <a:cs typeface="Arial" pitchFamily="34" charset="0"/>
              </a:rPr>
              <a:t> </a:t>
            </a:r>
            <a:r>
              <a:rPr lang="en-US" sz="3200" b="1" u="sng" dirty="0" err="1">
                <a:solidFill>
                  <a:srgbClr val="FFFFFF"/>
                </a:solidFill>
                <a:latin typeface="Arial" pitchFamily="34" charset="0"/>
                <a:cs typeface="Arial" pitchFamily="34" charset="0"/>
              </a:rPr>
              <a:t>Lời</a:t>
            </a:r>
            <a:r>
              <a:rPr lang="en-US" sz="3200" b="1" u="sng" dirty="0">
                <a:solidFill>
                  <a:srgbClr val="FFFFFF"/>
                </a:solidFill>
                <a:latin typeface="Arial" pitchFamily="34" charset="0"/>
                <a:cs typeface="Arial" pitchFamily="34" charset="0"/>
              </a:rPr>
              <a:t> </a:t>
            </a:r>
            <a:r>
              <a:rPr lang="en-US" sz="3200" b="1" u="sng" dirty="0" err="1">
                <a:solidFill>
                  <a:srgbClr val="FFFFFF"/>
                </a:solidFill>
                <a:latin typeface="Arial" pitchFamily="34" charset="0"/>
                <a:cs typeface="Arial" pitchFamily="34" charset="0"/>
              </a:rPr>
              <a:t>Chúa</a:t>
            </a:r>
            <a:r>
              <a:rPr lang="en-US" sz="3200" b="1" u="sng" dirty="0">
                <a:solidFill>
                  <a:srgbClr val="FFFFFF"/>
                </a:solidFill>
                <a:latin typeface="Arial" pitchFamily="34" charset="0"/>
                <a:cs typeface="Arial" pitchFamily="34" charset="0"/>
              </a:rPr>
              <a:t> </a:t>
            </a:r>
            <a:r>
              <a:rPr lang="en-US" sz="3200" b="1" dirty="0" err="1">
                <a:solidFill>
                  <a:srgbClr val="FFFFFF"/>
                </a:solidFill>
                <a:latin typeface="Arial" pitchFamily="34" charset="0"/>
                <a:cs typeface="Arial" pitchFamily="34" charset="0"/>
              </a:rPr>
              <a:t>mỗi</a:t>
            </a:r>
            <a:r>
              <a:rPr lang="en-US" sz="3200" b="1" dirty="0">
                <a:solidFill>
                  <a:srgbClr val="FFFFFF"/>
                </a:solidFill>
                <a:latin typeface="Arial" pitchFamily="34" charset="0"/>
                <a:cs typeface="Arial" pitchFamily="34" charset="0"/>
              </a:rPr>
              <a:t> </a:t>
            </a:r>
            <a:r>
              <a:rPr lang="en-US" sz="3200" b="1" dirty="0" err="1">
                <a:solidFill>
                  <a:srgbClr val="FFFFFF"/>
                </a:solidFill>
                <a:latin typeface="Arial" pitchFamily="34" charset="0"/>
                <a:cs typeface="Arial" pitchFamily="34" charset="0"/>
              </a:rPr>
              <a:t>ngày</a:t>
            </a:r>
            <a:r>
              <a:rPr lang="en-US" sz="3200" b="1" dirty="0">
                <a:solidFill>
                  <a:srgbClr val="FFFFFF"/>
                </a:solidFill>
                <a:latin typeface="Arial" pitchFamily="34" charset="0"/>
                <a:cs typeface="Arial" pitchFamily="34" charset="0"/>
              </a:rPr>
              <a:t> </a:t>
            </a:r>
            <a:r>
              <a:rPr lang="en-US" sz="3200" b="1" dirty="0" err="1">
                <a:solidFill>
                  <a:srgbClr val="FFFFFF"/>
                </a:solidFill>
                <a:latin typeface="Arial" pitchFamily="34" charset="0"/>
                <a:cs typeface="Arial" pitchFamily="34" charset="0"/>
              </a:rPr>
              <a:t>không</a:t>
            </a:r>
            <a:r>
              <a:rPr lang="en-US" altLang="ja-JP" sz="3200" b="1" dirty="0">
                <a:solidFill>
                  <a:srgbClr val="FFFFFF"/>
                </a:solidFill>
                <a:latin typeface="Arial" pitchFamily="34" charset="0"/>
                <a:cs typeface="Arial" pitchFamily="34" charset="0"/>
              </a:rPr>
              <a:t>?</a:t>
            </a:r>
            <a:endParaRPr lang="en-US" sz="3200" b="1" dirty="0">
              <a:solidFill>
                <a:srgbClr val="FFFFFF"/>
              </a:solidFill>
              <a:latin typeface="Arial" pitchFamily="34" charset="0"/>
              <a:cs typeface="Arial" pitchFamily="34" charset="0"/>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2514" name="Picture 1"/>
          <p:cNvPicPr>
            <a:picLocks noChangeAspect="1" noChangeArrowheads="1"/>
          </p:cNvPicPr>
          <p:nvPr/>
        </p:nvPicPr>
        <p:blipFill>
          <a:blip r:embed="rId4" cstate="print"/>
          <a:srcRect/>
          <a:stretch>
            <a:fillRect/>
          </a:stretch>
        </p:blipFill>
        <p:spPr bwMode="auto">
          <a:xfrm>
            <a:off x="342900" y="231775"/>
            <a:ext cx="8401050" cy="6400800"/>
          </a:xfrm>
          <a:prstGeom prst="rect">
            <a:avLst/>
          </a:prstGeom>
          <a:blipFill dpi="0" rotWithShape="0">
            <a:blip r:embed="rId5" cstate="print"/>
            <a:srcRect/>
            <a:tile tx="0" ty="0" sx="100000" sy="100000" flip="none" algn="tl"/>
          </a:blipFill>
          <a:ln w="9525">
            <a:noFill/>
            <a:round/>
            <a:headEnd/>
            <a:tailEnd/>
          </a:ln>
        </p:spPr>
      </p:pic>
      <p:sp>
        <p:nvSpPr>
          <p:cNvPr id="192515" name="Rectangle 2"/>
          <p:cNvSpPr>
            <a:spLocks noChangeArrowheads="1"/>
          </p:cNvSpPr>
          <p:nvPr/>
        </p:nvSpPr>
        <p:spPr bwMode="auto">
          <a:xfrm>
            <a:off x="153988" y="6554788"/>
            <a:ext cx="1322387" cy="212725"/>
          </a:xfrm>
          <a:prstGeom prst="rect">
            <a:avLst/>
          </a:prstGeom>
          <a:noFill/>
          <a:ln w="9525">
            <a:noFill/>
            <a:round/>
            <a:headEnd/>
            <a:tailEnd/>
          </a:ln>
        </p:spPr>
        <p:txBody>
          <a:bodyPr wrap="none" lIns="81994" tIns="40995" rIns="81994" bIns="40995" anchor="ctr"/>
          <a:lstStyle/>
          <a:p>
            <a:endParaRPr lang="en-US">
              <a:ea typeface="MS Gothic" pitchFamily="49" charset="-128"/>
            </a:endParaRPr>
          </a:p>
        </p:txBody>
      </p:sp>
      <p:sp>
        <p:nvSpPr>
          <p:cNvPr id="192516"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ea typeface="MS Gothic" pitchFamily="49" charset="-128"/>
            </a:endParaRPr>
          </a:p>
        </p:txBody>
      </p:sp>
      <p:sp>
        <p:nvSpPr>
          <p:cNvPr id="381956"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pPr>
              <a:defRPr/>
            </a:pPr>
            <a:endParaRPr lang="en-US">
              <a:ea typeface="MS Gothic" pitchFamily="49" charset="-128"/>
            </a:endParaRPr>
          </a:p>
        </p:txBody>
      </p:sp>
      <p:sp>
        <p:nvSpPr>
          <p:cNvPr id="381957"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pPr>
              <a:defRPr/>
            </a:pPr>
            <a:endParaRPr lang="en-US">
              <a:ea typeface="MS Gothic" pitchFamily="49" charset="-128"/>
            </a:endParaRPr>
          </a:p>
        </p:txBody>
      </p:sp>
      <p:sp>
        <p:nvSpPr>
          <p:cNvPr id="381958"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pPr>
              <a:defRPr/>
            </a:pPr>
            <a:endParaRPr lang="en-US">
              <a:ea typeface="MS Gothic" pitchFamily="49" charset="-128"/>
            </a:endParaRPr>
          </a:p>
        </p:txBody>
      </p:sp>
      <p:sp>
        <p:nvSpPr>
          <p:cNvPr id="192520" name="Rectangle 8"/>
          <p:cNvSpPr>
            <a:spLocks noChangeArrowheads="1"/>
          </p:cNvSpPr>
          <p:nvPr/>
        </p:nvSpPr>
        <p:spPr bwMode="auto">
          <a:xfrm>
            <a:off x="4814890" y="946150"/>
            <a:ext cx="412750" cy="628650"/>
          </a:xfrm>
          <a:prstGeom prst="rect">
            <a:avLst/>
          </a:prstGeom>
          <a:noFill/>
          <a:ln w="9525">
            <a:noFill/>
            <a:round/>
            <a:headEnd/>
            <a:tailEnd/>
          </a:ln>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0066FF"/>
                </a:solidFill>
                <a:latin typeface="Helvetica" pitchFamily="-84" charset="0"/>
                <a:ea typeface="MS Gothic" pitchFamily="49" charset="-128"/>
              </a:rPr>
              <a:t>2</a:t>
            </a:r>
          </a:p>
        </p:txBody>
      </p:sp>
      <p:sp>
        <p:nvSpPr>
          <p:cNvPr id="192521" name="Rectangle 9"/>
          <p:cNvSpPr>
            <a:spLocks noChangeArrowheads="1"/>
          </p:cNvSpPr>
          <p:nvPr/>
        </p:nvSpPr>
        <p:spPr bwMode="auto">
          <a:xfrm>
            <a:off x="1427163" y="3638550"/>
            <a:ext cx="412750" cy="628650"/>
          </a:xfrm>
          <a:prstGeom prst="rect">
            <a:avLst/>
          </a:prstGeom>
          <a:noFill/>
          <a:ln w="9525">
            <a:noFill/>
            <a:round/>
            <a:headEnd/>
            <a:tailEnd/>
          </a:ln>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0066FF"/>
                </a:solidFill>
                <a:latin typeface="Helvetica" pitchFamily="-84" charset="0"/>
                <a:ea typeface="MS Gothic" pitchFamily="49" charset="-128"/>
              </a:rPr>
              <a:t>3</a:t>
            </a:r>
          </a:p>
        </p:txBody>
      </p:sp>
      <p:sp>
        <p:nvSpPr>
          <p:cNvPr id="192522" name="Rectangle 11"/>
          <p:cNvSpPr>
            <a:spLocks noChangeArrowheads="1"/>
          </p:cNvSpPr>
          <p:nvPr/>
        </p:nvSpPr>
        <p:spPr bwMode="auto">
          <a:xfrm>
            <a:off x="1412880" y="962025"/>
            <a:ext cx="412750" cy="628650"/>
          </a:xfrm>
          <a:prstGeom prst="rect">
            <a:avLst/>
          </a:prstGeom>
          <a:noFill/>
          <a:ln w="9525">
            <a:noFill/>
            <a:round/>
            <a:headEnd/>
            <a:tailEnd/>
          </a:ln>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0066FF"/>
                </a:solidFill>
                <a:latin typeface="Helvetica" pitchFamily="-84" charset="0"/>
                <a:ea typeface="MS Gothic" pitchFamily="49" charset="-128"/>
              </a:rPr>
              <a:t>1</a:t>
            </a:r>
          </a:p>
        </p:txBody>
      </p:sp>
      <p:grpSp>
        <p:nvGrpSpPr>
          <p:cNvPr id="2" name="Group 12"/>
          <p:cNvGrpSpPr>
            <a:grpSpLocks/>
          </p:cNvGrpSpPr>
          <p:nvPr/>
        </p:nvGrpSpPr>
        <p:grpSpPr bwMode="auto">
          <a:xfrm>
            <a:off x="1652588" y="1647827"/>
            <a:ext cx="890587" cy="1378386"/>
            <a:chOff x="1145" y="1176"/>
            <a:chExt cx="617" cy="985"/>
          </a:xfrm>
        </p:grpSpPr>
        <p:sp>
          <p:nvSpPr>
            <p:cNvPr id="192550" name="Rectangle 13"/>
            <p:cNvSpPr>
              <a:spLocks noChangeArrowheads="1"/>
            </p:cNvSpPr>
            <p:nvPr/>
          </p:nvSpPr>
          <p:spPr bwMode="auto">
            <a:xfrm>
              <a:off x="1145" y="1176"/>
              <a:ext cx="587" cy="260"/>
            </a:xfrm>
            <a:prstGeom prst="rect">
              <a:avLst/>
            </a:prstGeom>
            <a:noFill/>
            <a:ln w="9525">
              <a:noFill/>
              <a:round/>
              <a:headEnd/>
              <a:tailEnd/>
            </a:ln>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TO:</a:t>
              </a:r>
            </a:p>
          </p:txBody>
        </p:sp>
        <p:sp>
          <p:nvSpPr>
            <p:cNvPr id="192551" name="Rectangle 14"/>
            <p:cNvSpPr>
              <a:spLocks noChangeArrowheads="1"/>
            </p:cNvSpPr>
            <p:nvPr/>
          </p:nvSpPr>
          <p:spPr bwMode="auto">
            <a:xfrm>
              <a:off x="1145" y="1530"/>
              <a:ext cx="587" cy="262"/>
            </a:xfrm>
            <a:prstGeom prst="rect">
              <a:avLst/>
            </a:prstGeom>
            <a:noFill/>
            <a:ln w="9525">
              <a:noFill/>
              <a:round/>
              <a:headEnd/>
              <a:tailEnd/>
            </a:ln>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AS:</a:t>
              </a:r>
            </a:p>
          </p:txBody>
        </p:sp>
        <p:sp>
          <p:nvSpPr>
            <p:cNvPr id="192552" name="Rectangle 15"/>
            <p:cNvSpPr>
              <a:spLocks noChangeArrowheads="1"/>
            </p:cNvSpPr>
            <p:nvPr/>
          </p:nvSpPr>
          <p:spPr bwMode="auto">
            <a:xfrm>
              <a:off x="1145" y="1834"/>
              <a:ext cx="617" cy="327"/>
            </a:xfrm>
            <a:prstGeom prst="rect">
              <a:avLst/>
            </a:prstGeom>
            <a:noFill/>
            <a:ln w="9525">
              <a:noFill/>
              <a:round/>
              <a:headEnd/>
              <a:tailEnd/>
            </a:ln>
          </p:spPr>
          <p:txBody>
            <a:bodyPr lIns="90360" tIns="44280" rIns="90360" bIns="44280">
              <a:spAutoFit/>
            </a:bodyPr>
            <a:lstStyle/>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WHAT</a:t>
              </a:r>
            </a:p>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HE:</a:t>
              </a:r>
            </a:p>
          </p:txBody>
        </p:sp>
      </p:grpSp>
      <p:grpSp>
        <p:nvGrpSpPr>
          <p:cNvPr id="3" name="Group 16"/>
          <p:cNvGrpSpPr>
            <a:grpSpLocks/>
          </p:cNvGrpSpPr>
          <p:nvPr/>
        </p:nvGrpSpPr>
        <p:grpSpPr bwMode="auto">
          <a:xfrm>
            <a:off x="5070475" y="1658941"/>
            <a:ext cx="890588" cy="1378386"/>
            <a:chOff x="3513" y="1184"/>
            <a:chExt cx="617" cy="985"/>
          </a:xfrm>
        </p:grpSpPr>
        <p:sp>
          <p:nvSpPr>
            <p:cNvPr id="192547" name="Rectangle 17"/>
            <p:cNvSpPr>
              <a:spLocks noChangeArrowheads="1"/>
            </p:cNvSpPr>
            <p:nvPr/>
          </p:nvSpPr>
          <p:spPr bwMode="auto">
            <a:xfrm>
              <a:off x="3513" y="1184"/>
              <a:ext cx="587" cy="260"/>
            </a:xfrm>
            <a:prstGeom prst="rect">
              <a:avLst/>
            </a:prstGeom>
            <a:noFill/>
            <a:ln w="9525">
              <a:noFill/>
              <a:round/>
              <a:headEnd/>
              <a:tailEnd/>
            </a:ln>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TO:</a:t>
              </a:r>
            </a:p>
          </p:txBody>
        </p:sp>
        <p:sp>
          <p:nvSpPr>
            <p:cNvPr id="192548" name="Rectangle 18"/>
            <p:cNvSpPr>
              <a:spLocks noChangeArrowheads="1"/>
            </p:cNvSpPr>
            <p:nvPr/>
          </p:nvSpPr>
          <p:spPr bwMode="auto">
            <a:xfrm>
              <a:off x="3513" y="1538"/>
              <a:ext cx="587" cy="262"/>
            </a:xfrm>
            <a:prstGeom prst="rect">
              <a:avLst/>
            </a:prstGeom>
            <a:noFill/>
            <a:ln w="9525">
              <a:noFill/>
              <a:round/>
              <a:headEnd/>
              <a:tailEnd/>
            </a:ln>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AS:</a:t>
              </a:r>
            </a:p>
          </p:txBody>
        </p:sp>
        <p:sp>
          <p:nvSpPr>
            <p:cNvPr id="192549" name="Rectangle 19"/>
            <p:cNvSpPr>
              <a:spLocks noChangeArrowheads="1"/>
            </p:cNvSpPr>
            <p:nvPr/>
          </p:nvSpPr>
          <p:spPr bwMode="auto">
            <a:xfrm>
              <a:off x="3513" y="1842"/>
              <a:ext cx="617" cy="327"/>
            </a:xfrm>
            <a:prstGeom prst="rect">
              <a:avLst/>
            </a:prstGeom>
            <a:noFill/>
            <a:ln w="9525">
              <a:noFill/>
              <a:round/>
              <a:headEnd/>
              <a:tailEnd/>
            </a:ln>
          </p:spPr>
          <p:txBody>
            <a:bodyPr lIns="90360" tIns="44280" rIns="90360" bIns="44280">
              <a:spAutoFit/>
            </a:bodyPr>
            <a:lstStyle/>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WHAT</a:t>
              </a:r>
            </a:p>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HE:</a:t>
              </a:r>
            </a:p>
          </p:txBody>
        </p:sp>
      </p:grpSp>
      <p:grpSp>
        <p:nvGrpSpPr>
          <p:cNvPr id="4" name="Group 20"/>
          <p:cNvGrpSpPr>
            <a:grpSpLocks/>
          </p:cNvGrpSpPr>
          <p:nvPr/>
        </p:nvGrpSpPr>
        <p:grpSpPr bwMode="auto">
          <a:xfrm>
            <a:off x="1674817" y="4325942"/>
            <a:ext cx="890587" cy="1378386"/>
            <a:chOff x="1161" y="3088"/>
            <a:chExt cx="617" cy="985"/>
          </a:xfrm>
        </p:grpSpPr>
        <p:sp>
          <p:nvSpPr>
            <p:cNvPr id="192544" name="Rectangle 21"/>
            <p:cNvSpPr>
              <a:spLocks noChangeArrowheads="1"/>
            </p:cNvSpPr>
            <p:nvPr/>
          </p:nvSpPr>
          <p:spPr bwMode="auto">
            <a:xfrm>
              <a:off x="1161" y="3088"/>
              <a:ext cx="587" cy="260"/>
            </a:xfrm>
            <a:prstGeom prst="rect">
              <a:avLst/>
            </a:prstGeom>
            <a:noFill/>
            <a:ln w="9525">
              <a:noFill/>
              <a:round/>
              <a:headEnd/>
              <a:tailEnd/>
            </a:ln>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TO:</a:t>
              </a:r>
            </a:p>
          </p:txBody>
        </p:sp>
        <p:sp>
          <p:nvSpPr>
            <p:cNvPr id="192545" name="Rectangle 22"/>
            <p:cNvSpPr>
              <a:spLocks noChangeArrowheads="1"/>
            </p:cNvSpPr>
            <p:nvPr/>
          </p:nvSpPr>
          <p:spPr bwMode="auto">
            <a:xfrm>
              <a:off x="1161" y="3442"/>
              <a:ext cx="587" cy="262"/>
            </a:xfrm>
            <a:prstGeom prst="rect">
              <a:avLst/>
            </a:prstGeom>
            <a:noFill/>
            <a:ln w="9525">
              <a:noFill/>
              <a:round/>
              <a:headEnd/>
              <a:tailEnd/>
            </a:ln>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AS:</a:t>
              </a:r>
            </a:p>
          </p:txBody>
        </p:sp>
        <p:sp>
          <p:nvSpPr>
            <p:cNvPr id="192546" name="Rectangle 23"/>
            <p:cNvSpPr>
              <a:spLocks noChangeArrowheads="1"/>
            </p:cNvSpPr>
            <p:nvPr/>
          </p:nvSpPr>
          <p:spPr bwMode="auto">
            <a:xfrm>
              <a:off x="1161" y="3746"/>
              <a:ext cx="617" cy="327"/>
            </a:xfrm>
            <a:prstGeom prst="rect">
              <a:avLst/>
            </a:prstGeom>
            <a:noFill/>
            <a:ln w="9525">
              <a:noFill/>
              <a:round/>
              <a:headEnd/>
              <a:tailEnd/>
            </a:ln>
          </p:spPr>
          <p:txBody>
            <a:bodyPr lIns="90360" tIns="44280" rIns="90360" bIns="44280">
              <a:spAutoFit/>
            </a:bodyPr>
            <a:lstStyle/>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WHAT</a:t>
              </a:r>
            </a:p>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HE:</a:t>
              </a:r>
            </a:p>
          </p:txBody>
        </p:sp>
      </p:grpSp>
      <p:sp>
        <p:nvSpPr>
          <p:cNvPr id="192526" name="Rectangle 28"/>
          <p:cNvSpPr>
            <a:spLocks noChangeArrowheads="1"/>
          </p:cNvSpPr>
          <p:nvPr/>
        </p:nvSpPr>
        <p:spPr bwMode="auto">
          <a:xfrm>
            <a:off x="1757363" y="1004889"/>
            <a:ext cx="2355850" cy="572672"/>
          </a:xfrm>
          <a:prstGeom prst="rect">
            <a:avLst/>
          </a:prstGeom>
          <a:noFill/>
          <a:ln w="9525">
            <a:noFill/>
            <a:round/>
            <a:headEnd/>
            <a:tailEnd/>
          </a:ln>
        </p:spPr>
        <p:txBody>
          <a:bodyPr lIns="81023" tIns="39705" rIns="81023" bIns="39705">
            <a:spAutoFit/>
          </a:bodyPr>
          <a:lstStyle/>
          <a:p>
            <a:pP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0066FF"/>
                </a:solidFill>
                <a:latin typeface="Helvetica" pitchFamily="-84" charset="0"/>
                <a:ea typeface="MS Gothic" pitchFamily="49" charset="-128"/>
              </a:rPr>
              <a:t>MATTHEW</a:t>
            </a:r>
          </a:p>
        </p:txBody>
      </p:sp>
      <p:sp>
        <p:nvSpPr>
          <p:cNvPr id="192527" name="Rectangle 29"/>
          <p:cNvSpPr>
            <a:spLocks noChangeArrowheads="1"/>
          </p:cNvSpPr>
          <p:nvPr/>
        </p:nvSpPr>
        <p:spPr bwMode="auto">
          <a:xfrm>
            <a:off x="5588006" y="1025526"/>
            <a:ext cx="2036763" cy="572672"/>
          </a:xfrm>
          <a:prstGeom prst="rect">
            <a:avLst/>
          </a:prstGeom>
          <a:noFill/>
          <a:ln w="9525">
            <a:noFill/>
            <a:round/>
            <a:headEnd/>
            <a:tailEnd/>
          </a:ln>
        </p:spPr>
        <p:txBody>
          <a:bodyPr lIns="81023" tIns="39705" rIns="81023" bIns="39705">
            <a:spAutoFit/>
          </a:bodyPr>
          <a:lstStyle/>
          <a:p>
            <a:pP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0066FF"/>
                </a:solidFill>
                <a:latin typeface="Helvetica" pitchFamily="-84" charset="0"/>
                <a:ea typeface="MS Gothic" pitchFamily="49" charset="-128"/>
              </a:rPr>
              <a:t>MARK</a:t>
            </a:r>
          </a:p>
        </p:txBody>
      </p:sp>
      <p:sp>
        <p:nvSpPr>
          <p:cNvPr id="192528" name="Rectangle 30"/>
          <p:cNvSpPr>
            <a:spLocks noChangeArrowheads="1"/>
          </p:cNvSpPr>
          <p:nvPr/>
        </p:nvSpPr>
        <p:spPr bwMode="auto">
          <a:xfrm>
            <a:off x="2149481" y="3692526"/>
            <a:ext cx="2035175" cy="572672"/>
          </a:xfrm>
          <a:prstGeom prst="rect">
            <a:avLst/>
          </a:prstGeom>
          <a:noFill/>
          <a:ln w="9525">
            <a:noFill/>
            <a:round/>
            <a:headEnd/>
            <a:tailEnd/>
          </a:ln>
        </p:spPr>
        <p:txBody>
          <a:bodyPr lIns="81023" tIns="39705" rIns="81023" bIns="39705">
            <a:spAutoFit/>
          </a:bodyPr>
          <a:lstStyle/>
          <a:p>
            <a:pP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0066FF"/>
                </a:solidFill>
                <a:latin typeface="Helvetica" pitchFamily="-84" charset="0"/>
                <a:ea typeface="MS Gothic" pitchFamily="49" charset="-128"/>
              </a:rPr>
              <a:t>LUKE</a:t>
            </a:r>
          </a:p>
        </p:txBody>
      </p:sp>
      <p:sp>
        <p:nvSpPr>
          <p:cNvPr id="192529" name="Rectangle 32"/>
          <p:cNvSpPr>
            <a:spLocks noChangeArrowheads="1"/>
          </p:cNvSpPr>
          <p:nvPr/>
        </p:nvSpPr>
        <p:spPr bwMode="auto">
          <a:xfrm>
            <a:off x="2159001" y="1560513"/>
            <a:ext cx="1766888" cy="464951"/>
          </a:xfrm>
          <a:prstGeom prst="rect">
            <a:avLst/>
          </a:prstGeom>
          <a:noFill/>
          <a:ln w="9525">
            <a:noFill/>
            <a:round/>
            <a:headEnd/>
            <a:tailEnd/>
          </a:ln>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pitchFamily="-84" charset="0"/>
                <a:ea typeface="MS Gothic" pitchFamily="49" charset="-128"/>
              </a:rPr>
              <a:t>   JEWS</a:t>
            </a:r>
          </a:p>
        </p:txBody>
      </p:sp>
      <p:sp>
        <p:nvSpPr>
          <p:cNvPr id="192530" name="Rectangle 33"/>
          <p:cNvSpPr>
            <a:spLocks noChangeArrowheads="1"/>
          </p:cNvSpPr>
          <p:nvPr/>
        </p:nvSpPr>
        <p:spPr bwMode="auto">
          <a:xfrm>
            <a:off x="5899151" y="1570038"/>
            <a:ext cx="1766888" cy="464951"/>
          </a:xfrm>
          <a:prstGeom prst="rect">
            <a:avLst/>
          </a:prstGeom>
          <a:noFill/>
          <a:ln w="9525">
            <a:noFill/>
            <a:round/>
            <a:headEnd/>
            <a:tailEnd/>
          </a:ln>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pitchFamily="-84" charset="0"/>
                <a:ea typeface="MS Gothic" pitchFamily="49" charset="-128"/>
              </a:rPr>
              <a:t>ROMANS</a:t>
            </a:r>
          </a:p>
        </p:txBody>
      </p:sp>
      <p:sp>
        <p:nvSpPr>
          <p:cNvPr id="192531" name="Rectangle 34"/>
          <p:cNvSpPr>
            <a:spLocks noChangeArrowheads="1"/>
          </p:cNvSpPr>
          <p:nvPr/>
        </p:nvSpPr>
        <p:spPr bwMode="auto">
          <a:xfrm>
            <a:off x="2462217" y="4237038"/>
            <a:ext cx="1766887" cy="464951"/>
          </a:xfrm>
          <a:prstGeom prst="rect">
            <a:avLst/>
          </a:prstGeom>
          <a:noFill/>
          <a:ln w="9525">
            <a:noFill/>
            <a:round/>
            <a:headEnd/>
            <a:tailEnd/>
          </a:ln>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pitchFamily="-84" charset="0"/>
                <a:ea typeface="MS Gothic" pitchFamily="49" charset="-128"/>
              </a:rPr>
              <a:t>GREEKS</a:t>
            </a:r>
          </a:p>
        </p:txBody>
      </p:sp>
      <p:sp>
        <p:nvSpPr>
          <p:cNvPr id="192532" name="Rectangle 36"/>
          <p:cNvSpPr>
            <a:spLocks noChangeArrowheads="1"/>
          </p:cNvSpPr>
          <p:nvPr/>
        </p:nvSpPr>
        <p:spPr bwMode="auto">
          <a:xfrm>
            <a:off x="2424117" y="2070100"/>
            <a:ext cx="1766887" cy="464951"/>
          </a:xfrm>
          <a:prstGeom prst="rect">
            <a:avLst/>
          </a:prstGeom>
          <a:noFill/>
          <a:ln w="9525">
            <a:noFill/>
            <a:round/>
            <a:headEnd/>
            <a:tailEnd/>
          </a:ln>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pitchFamily="-84" charset="0"/>
                <a:ea typeface="MS Gothic" pitchFamily="49" charset="-128"/>
              </a:rPr>
              <a:t>KING</a:t>
            </a:r>
          </a:p>
        </p:txBody>
      </p:sp>
      <p:sp>
        <p:nvSpPr>
          <p:cNvPr id="192533" name="Rectangle 37"/>
          <p:cNvSpPr>
            <a:spLocks noChangeArrowheads="1"/>
          </p:cNvSpPr>
          <p:nvPr/>
        </p:nvSpPr>
        <p:spPr bwMode="auto">
          <a:xfrm>
            <a:off x="5881688" y="2065338"/>
            <a:ext cx="1766887" cy="464951"/>
          </a:xfrm>
          <a:prstGeom prst="rect">
            <a:avLst/>
          </a:prstGeom>
          <a:noFill/>
          <a:ln w="9525">
            <a:noFill/>
            <a:round/>
            <a:headEnd/>
            <a:tailEnd/>
          </a:ln>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pitchFamily="-84" charset="0"/>
                <a:ea typeface="MS Gothic" pitchFamily="49" charset="-128"/>
              </a:rPr>
              <a:t>SERVANT</a:t>
            </a:r>
          </a:p>
        </p:txBody>
      </p:sp>
      <p:sp>
        <p:nvSpPr>
          <p:cNvPr id="192534" name="Rectangle 38"/>
          <p:cNvSpPr>
            <a:spLocks noChangeArrowheads="1"/>
          </p:cNvSpPr>
          <p:nvPr/>
        </p:nvSpPr>
        <p:spPr bwMode="auto">
          <a:xfrm>
            <a:off x="2439988" y="4735517"/>
            <a:ext cx="1766887" cy="464951"/>
          </a:xfrm>
          <a:prstGeom prst="rect">
            <a:avLst/>
          </a:prstGeom>
          <a:noFill/>
          <a:ln w="9525">
            <a:noFill/>
            <a:round/>
            <a:headEnd/>
            <a:tailEnd/>
          </a:ln>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pitchFamily="-84" charset="0"/>
                <a:ea typeface="MS Gothic" pitchFamily="49" charset="-128"/>
              </a:rPr>
              <a:t>GOD/MAN</a:t>
            </a:r>
          </a:p>
        </p:txBody>
      </p:sp>
      <p:sp>
        <p:nvSpPr>
          <p:cNvPr id="192535" name="Rectangle 40"/>
          <p:cNvSpPr>
            <a:spLocks noChangeArrowheads="1"/>
          </p:cNvSpPr>
          <p:nvPr/>
        </p:nvSpPr>
        <p:spPr bwMode="auto">
          <a:xfrm>
            <a:off x="2427288" y="2574925"/>
            <a:ext cx="1766887" cy="464951"/>
          </a:xfrm>
          <a:prstGeom prst="rect">
            <a:avLst/>
          </a:prstGeom>
          <a:noFill/>
          <a:ln w="9525">
            <a:noFill/>
            <a:round/>
            <a:headEnd/>
            <a:tailEnd/>
          </a:ln>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pitchFamily="-84" charset="0"/>
                <a:ea typeface="MS Gothic" pitchFamily="49" charset="-128"/>
              </a:rPr>
              <a:t>SAID</a:t>
            </a:r>
          </a:p>
        </p:txBody>
      </p:sp>
      <p:sp>
        <p:nvSpPr>
          <p:cNvPr id="192536" name="Rectangle 41"/>
          <p:cNvSpPr>
            <a:spLocks noChangeArrowheads="1"/>
          </p:cNvSpPr>
          <p:nvPr/>
        </p:nvSpPr>
        <p:spPr bwMode="auto">
          <a:xfrm>
            <a:off x="5905503" y="2584450"/>
            <a:ext cx="1154113" cy="464951"/>
          </a:xfrm>
          <a:prstGeom prst="rect">
            <a:avLst/>
          </a:prstGeom>
          <a:noFill/>
          <a:ln w="9525">
            <a:noFill/>
            <a:round/>
            <a:headEnd/>
            <a:tailEnd/>
          </a:ln>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pitchFamily="-84" charset="0"/>
                <a:ea typeface="MS Gothic" pitchFamily="49" charset="-128"/>
              </a:rPr>
              <a:t>DID</a:t>
            </a:r>
          </a:p>
        </p:txBody>
      </p:sp>
      <p:sp>
        <p:nvSpPr>
          <p:cNvPr id="192537" name="Rectangle 43"/>
          <p:cNvSpPr>
            <a:spLocks noChangeArrowheads="1"/>
          </p:cNvSpPr>
          <p:nvPr/>
        </p:nvSpPr>
        <p:spPr bwMode="auto">
          <a:xfrm>
            <a:off x="2439994" y="5251450"/>
            <a:ext cx="1247775" cy="464951"/>
          </a:xfrm>
          <a:prstGeom prst="rect">
            <a:avLst/>
          </a:prstGeom>
          <a:noFill/>
          <a:ln w="9525">
            <a:noFill/>
            <a:round/>
            <a:headEnd/>
            <a:tailEnd/>
          </a:ln>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pitchFamily="-84" charset="0"/>
                <a:ea typeface="MS Gothic" pitchFamily="49" charset="-128"/>
              </a:rPr>
              <a:t>FELT</a:t>
            </a:r>
          </a:p>
        </p:txBody>
      </p:sp>
      <p:sp>
        <p:nvSpPr>
          <p:cNvPr id="192538" name="Text Box 45"/>
          <p:cNvSpPr txBox="1">
            <a:spLocks noChangeArrowheads="1"/>
          </p:cNvSpPr>
          <p:nvPr/>
        </p:nvSpPr>
        <p:spPr bwMode="auto">
          <a:xfrm>
            <a:off x="8780735" y="4076"/>
            <a:ext cx="162976" cy="361744"/>
          </a:xfrm>
          <a:prstGeom prst="rect">
            <a:avLst/>
          </a:prstGeom>
          <a:noFill/>
          <a:ln w="9525">
            <a:noFill/>
            <a:round/>
            <a:headEnd/>
            <a:tailEnd/>
          </a:ln>
        </p:spPr>
        <p:txBody>
          <a:bodyPr wrap="none" lIns="80700" tIns="41963" rIns="80700" bIns="41963" anchor="ctr">
            <a:spAutoFit/>
          </a:bodyPr>
          <a:lstStyle/>
          <a:p>
            <a:pPr algn="ctr">
              <a:spcBef>
                <a:spcPts val="1124"/>
              </a:spcBef>
              <a:buClr>
                <a:srgbClr val="FFA27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a:solidFill>
                  <a:srgbClr val="FFA27C"/>
                </a:solidFill>
                <a:latin typeface="Comic Sans MS" pitchFamily="66" charset="0"/>
                <a:ea typeface="MS Gothic" pitchFamily="49" charset="-128"/>
              </a:rPr>
              <a:t> </a:t>
            </a:r>
          </a:p>
        </p:txBody>
      </p:sp>
      <p:sp>
        <p:nvSpPr>
          <p:cNvPr id="192539" name="Text Box 47"/>
          <p:cNvSpPr txBox="1">
            <a:spLocks noChangeArrowheads="1"/>
          </p:cNvSpPr>
          <p:nvPr/>
        </p:nvSpPr>
        <p:spPr bwMode="auto">
          <a:xfrm>
            <a:off x="8357070" y="6540007"/>
            <a:ext cx="303865" cy="223245"/>
          </a:xfrm>
          <a:prstGeom prst="rect">
            <a:avLst/>
          </a:prstGeom>
          <a:noFill/>
          <a:ln w="9525">
            <a:noFill/>
            <a:round/>
            <a:headEnd/>
            <a:tailEnd/>
          </a:ln>
        </p:spPr>
        <p:txBody>
          <a:bodyPr wrap="none" lIns="80700" tIns="41963" rIns="80700" bIns="41963" anchor="ctr">
            <a:spAutoFit/>
          </a:bodyPr>
          <a:lstStyle/>
          <a:p>
            <a:pPr algn="ctr">
              <a:spcBef>
                <a:spcPts val="563"/>
              </a:spcBef>
              <a:buClr>
                <a:srgbClr val="FFFF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900" b="1">
                <a:solidFill>
                  <a:srgbClr val="FFFFFF"/>
                </a:solidFill>
                <a:latin typeface="Comic Sans MS" pitchFamily="66" charset="0"/>
                <a:ea typeface="MS Gothic" pitchFamily="49" charset="-128"/>
              </a:rPr>
              <a:t>22</a:t>
            </a:r>
          </a:p>
        </p:txBody>
      </p:sp>
      <p:sp>
        <p:nvSpPr>
          <p:cNvPr id="50" name="Title 49"/>
          <p:cNvSpPr>
            <a:spLocks noGrp="1"/>
          </p:cNvSpPr>
          <p:nvPr>
            <p:ph type="title" idx="4294967295"/>
          </p:nvPr>
        </p:nvSpPr>
        <p:spPr bwMode="auto">
          <a:xfrm>
            <a:off x="0" y="228600"/>
            <a:ext cx="8153400" cy="609600"/>
          </a:xfrm>
          <a:prstGeom prst="rect">
            <a:avLst/>
          </a:prstGeom>
          <a:noFill/>
          <a:ln>
            <a:miter lim="800000"/>
            <a:headEnd/>
            <a:tailEnd/>
          </a:ln>
        </p:spPr>
        <p:txBody>
          <a:bodyPr/>
          <a:lstStyle/>
          <a:p>
            <a:r>
              <a:rPr lang="en-US" sz="3600" dirty="0">
                <a:solidFill>
                  <a:srgbClr val="FAFD00"/>
                </a:solidFill>
                <a:latin typeface="Arial" pitchFamily="34" charset="0"/>
                <a:cs typeface="Arial" pitchFamily="34" charset="0"/>
              </a:rPr>
              <a:t>GIĂNG</a:t>
            </a:r>
            <a:r>
              <a:rPr lang="en-US" sz="2900" dirty="0">
                <a:solidFill>
                  <a:srgbClr val="FAFD00"/>
                </a:solidFill>
                <a:latin typeface="Arial" pitchFamily="34" charset="0"/>
                <a:cs typeface="Arial" pitchFamily="34" charset="0"/>
              </a:rPr>
              <a:t>: </a:t>
            </a:r>
            <a:r>
              <a:rPr lang="en-US" sz="3600" dirty="0" err="1">
                <a:solidFill>
                  <a:srgbClr val="FAFD00"/>
                </a:solidFill>
                <a:latin typeface="Arial" pitchFamily="34" charset="0"/>
                <a:cs typeface="Arial" pitchFamily="34" charset="0"/>
              </a:rPr>
              <a:t>những</a:t>
            </a:r>
            <a:r>
              <a:rPr lang="en-US" sz="3600" dirty="0">
                <a:solidFill>
                  <a:srgbClr val="FAFD00"/>
                </a:solidFill>
                <a:latin typeface="Arial" pitchFamily="34" charset="0"/>
                <a:cs typeface="Arial" pitchFamily="34" charset="0"/>
              </a:rPr>
              <a:t> </a:t>
            </a:r>
            <a:r>
              <a:rPr lang="en-US" sz="3600" dirty="0" err="1">
                <a:solidFill>
                  <a:srgbClr val="FAFD00"/>
                </a:solidFill>
                <a:latin typeface="Arial" pitchFamily="34" charset="0"/>
                <a:cs typeface="Arial" pitchFamily="34" charset="0"/>
              </a:rPr>
              <a:t>yếu</a:t>
            </a:r>
            <a:r>
              <a:rPr lang="en-US" sz="3600" dirty="0">
                <a:solidFill>
                  <a:srgbClr val="FAFD00"/>
                </a:solidFill>
                <a:latin typeface="Arial" pitchFamily="34" charset="0"/>
                <a:cs typeface="Arial" pitchFamily="34" charset="0"/>
              </a:rPr>
              <a:t> </a:t>
            </a:r>
            <a:r>
              <a:rPr lang="en-US" sz="3600" dirty="0" err="1">
                <a:solidFill>
                  <a:srgbClr val="FAFD00"/>
                </a:solidFill>
                <a:latin typeface="Arial" pitchFamily="34" charset="0"/>
                <a:cs typeface="Arial" pitchFamily="34" charset="0"/>
              </a:rPr>
              <a:t>tố</a:t>
            </a:r>
            <a:r>
              <a:rPr lang="en-US" sz="3600" dirty="0">
                <a:solidFill>
                  <a:srgbClr val="FAFD00"/>
                </a:solidFill>
                <a:latin typeface="Arial" pitchFamily="34" charset="0"/>
                <a:cs typeface="Arial" pitchFamily="34" charset="0"/>
              </a:rPr>
              <a:t> </a:t>
            </a:r>
            <a:r>
              <a:rPr lang="en-US" sz="3600" dirty="0" err="1">
                <a:solidFill>
                  <a:srgbClr val="FAFD00"/>
                </a:solidFill>
                <a:latin typeface="Arial" pitchFamily="34" charset="0"/>
                <a:cs typeface="Arial" pitchFamily="34" charset="0"/>
              </a:rPr>
              <a:t>đÔc</a:t>
            </a:r>
            <a:r>
              <a:rPr lang="en-US" sz="3600" dirty="0">
                <a:solidFill>
                  <a:srgbClr val="FAFD00"/>
                </a:solidFill>
                <a:latin typeface="Arial" pitchFamily="34" charset="0"/>
                <a:cs typeface="Arial" pitchFamily="34" charset="0"/>
              </a:rPr>
              <a:t> </a:t>
            </a:r>
            <a:r>
              <a:rPr lang="en-US" sz="3600" dirty="0" err="1">
                <a:solidFill>
                  <a:srgbClr val="FAFD00"/>
                </a:solidFill>
                <a:latin typeface="Arial" pitchFamily="34" charset="0"/>
                <a:cs typeface="Arial" pitchFamily="34" charset="0"/>
              </a:rPr>
              <a:t>đáo</a:t>
            </a:r>
            <a:endParaRPr lang="en-US" sz="3600" dirty="0">
              <a:latin typeface="Arial" pitchFamily="34" charset="0"/>
              <a:cs typeface="Arial" pitchFamily="34" charset="0"/>
            </a:endParaRPr>
          </a:p>
        </p:txBody>
      </p:sp>
      <p:sp>
        <p:nvSpPr>
          <p:cNvPr id="51" name="TextBox 50"/>
          <p:cNvSpPr txBox="1"/>
          <p:nvPr/>
        </p:nvSpPr>
        <p:spPr>
          <a:xfrm>
            <a:off x="8229600" y="5"/>
            <a:ext cx="914400" cy="646319"/>
          </a:xfrm>
          <a:prstGeom prst="rect">
            <a:avLst/>
          </a:prstGeom>
          <a:noFill/>
        </p:spPr>
        <p:txBody>
          <a:bodyPr lIns="91376" tIns="45688" rIns="91376" bIns="45688">
            <a:spAutoFit/>
          </a:bodyPr>
          <a:lstStyle/>
          <a:p>
            <a:pPr algn="r">
              <a:defRPr/>
            </a:pPr>
            <a:r>
              <a:rPr lang="en-US" b="1">
                <a:solidFill>
                  <a:schemeClr val="bg1"/>
                </a:solidFill>
                <a:effectLst>
                  <a:outerShdw blurRad="38100" dist="38100" dir="2700000" algn="tl">
                    <a:srgbClr val="C0C0C0"/>
                  </a:outerShdw>
                </a:effectLst>
                <a:latin typeface="Arial" pitchFamily="34" charset="0"/>
                <a:ea typeface="MS Gothic" pitchFamily="49" charset="-128"/>
              </a:rPr>
              <a:t>110</a:t>
            </a:r>
            <a:br>
              <a:rPr lang="en-US" b="1">
                <a:solidFill>
                  <a:schemeClr val="bg1"/>
                </a:solidFill>
                <a:effectLst>
                  <a:outerShdw blurRad="38100" dist="38100" dir="2700000" algn="tl">
                    <a:srgbClr val="C0C0C0"/>
                  </a:outerShdw>
                </a:effectLst>
                <a:latin typeface="Arial" pitchFamily="34" charset="0"/>
                <a:ea typeface="MS Gothic" pitchFamily="49" charset="-128"/>
              </a:rPr>
            </a:br>
            <a:r>
              <a:rPr lang="en-US" b="1">
                <a:solidFill>
                  <a:schemeClr val="bg1"/>
                </a:solidFill>
                <a:effectLst>
                  <a:outerShdw blurRad="38100" dist="38100" dir="2700000" algn="tl">
                    <a:srgbClr val="C0C0C0"/>
                  </a:outerShdw>
                </a:effectLst>
                <a:latin typeface="Arial" pitchFamily="34" charset="0"/>
                <a:ea typeface="MS Gothic" pitchFamily="49" charset="-128"/>
              </a:rPr>
              <a:t>-111</a:t>
            </a:r>
          </a:p>
        </p:txBody>
      </p:sp>
      <p:sp>
        <p:nvSpPr>
          <p:cNvPr id="381981" name="AutoShape 6"/>
          <p:cNvSpPr>
            <a:spLocks noChangeArrowheads="1"/>
          </p:cNvSpPr>
          <p:nvPr/>
        </p:nvSpPr>
        <p:spPr bwMode="auto">
          <a:xfrm>
            <a:off x="1143000" y="762006"/>
            <a:ext cx="6584950" cy="52689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pPr>
              <a:defRPr/>
            </a:pPr>
            <a:endParaRPr lang="en-US">
              <a:ea typeface="MS Gothic" pitchFamily="49" charset="-128"/>
            </a:endParaRPr>
          </a:p>
        </p:txBody>
      </p:sp>
      <p:sp>
        <p:nvSpPr>
          <p:cNvPr id="223243" name="Rectangle 10"/>
          <p:cNvSpPr>
            <a:spLocks noChangeArrowheads="1"/>
          </p:cNvSpPr>
          <p:nvPr/>
        </p:nvSpPr>
        <p:spPr bwMode="auto">
          <a:xfrm>
            <a:off x="1828800" y="762006"/>
            <a:ext cx="6096000" cy="5297053"/>
          </a:xfrm>
          <a:prstGeom prst="rect">
            <a:avLst/>
          </a:prstGeom>
          <a:noFill/>
          <a:ln w="9525">
            <a:noFill/>
            <a:round/>
            <a:headEnd/>
            <a:tailEnd/>
          </a:ln>
        </p:spPr>
        <p:txBody>
          <a:bodyPr lIns="81023" tIns="39705" rIns="81023" bIns="39705">
            <a:spAutoFit/>
          </a:bodyPr>
          <a:lstStyle/>
          <a:p>
            <a:pPr marL="513990" indent="-513990">
              <a:spcBef>
                <a:spcPts val="2250"/>
              </a:spcBef>
              <a:buClr>
                <a:srgbClr val="FAFD00"/>
              </a:buClr>
              <a:buFont typeface="Times New Roman" pitchFamily="18" charset="0"/>
              <a:buAutoNum type="arabicPeriod"/>
              <a:tabLst>
                <a:tab pos="818574" algn="l"/>
                <a:tab pos="1638738" algn="l"/>
                <a:tab pos="2458899" algn="l"/>
                <a:tab pos="3279061" algn="l"/>
                <a:tab pos="4099223" algn="l"/>
                <a:tab pos="4919386" algn="l"/>
                <a:tab pos="5737961" algn="l"/>
                <a:tab pos="6558123" algn="l"/>
                <a:tab pos="7378285" algn="l"/>
                <a:tab pos="8198447" algn="l"/>
                <a:tab pos="9018609" algn="l"/>
              </a:tabLst>
              <a:defRPr/>
            </a:pPr>
            <a:r>
              <a:rPr lang="vi-VN" sz="3200" b="1" dirty="0">
                <a:solidFill>
                  <a:srgbClr val="FAFD00"/>
                </a:solidFill>
                <a:latin typeface="Helvetica" pitchFamily="-84" charset="0"/>
                <a:ea typeface="MS Gothic" pitchFamily="49" charset="-128"/>
              </a:rPr>
              <a:t>Đơn</a:t>
            </a:r>
            <a:r>
              <a:rPr lang="en-US" sz="3200" b="1" dirty="0">
                <a:solidFill>
                  <a:srgbClr val="FAFD00"/>
                </a:solidFill>
                <a:latin typeface="Helvetica" pitchFamily="-84" charset="0"/>
                <a:ea typeface="MS Gothic" pitchFamily="49" charset="-128"/>
              </a:rPr>
              <a:t> </a:t>
            </a:r>
            <a:r>
              <a:rPr lang="en-US" sz="3200" b="1" dirty="0" err="1">
                <a:solidFill>
                  <a:srgbClr val="FAFD00"/>
                </a:solidFill>
                <a:latin typeface="Helvetica" pitchFamily="-84" charset="0"/>
                <a:ea typeface="MS Gothic" pitchFamily="49" charset="-128"/>
              </a:rPr>
              <a:t>giản</a:t>
            </a:r>
            <a:r>
              <a:rPr lang="en-US" sz="3200" b="1" dirty="0">
                <a:solidFill>
                  <a:srgbClr val="FAFD00"/>
                </a:solidFill>
                <a:latin typeface="Helvetica" pitchFamily="-84" charset="0"/>
                <a:ea typeface="MS Gothic" pitchFamily="49" charset="-128"/>
              </a:rPr>
              <a:t> </a:t>
            </a:r>
            <a:r>
              <a:rPr lang="en-US" sz="3200" b="1" dirty="0" err="1">
                <a:solidFill>
                  <a:srgbClr val="FAFD00"/>
                </a:solidFill>
                <a:latin typeface="Helvetica" pitchFamily="-84" charset="0"/>
                <a:ea typeface="MS Gothic" pitchFamily="49" charset="-128"/>
              </a:rPr>
              <a:t>trong</a:t>
            </a:r>
            <a:r>
              <a:rPr lang="en-US" sz="3200" b="1" dirty="0">
                <a:solidFill>
                  <a:srgbClr val="FAFD00"/>
                </a:solidFill>
                <a:latin typeface="Helvetica" pitchFamily="-84" charset="0"/>
                <a:ea typeface="MS Gothic" pitchFamily="49" charset="-128"/>
              </a:rPr>
              <a:t> </a:t>
            </a:r>
            <a:r>
              <a:rPr lang="en-US" sz="3200" b="1" dirty="0" err="1">
                <a:solidFill>
                  <a:srgbClr val="FAFD00"/>
                </a:solidFill>
                <a:latin typeface="Helvetica" pitchFamily="-84" charset="0"/>
                <a:ea typeface="MS Gothic" pitchFamily="49" charset="-128"/>
              </a:rPr>
              <a:t>ngôn</a:t>
            </a:r>
            <a:r>
              <a:rPr lang="en-US" sz="3200" b="1" dirty="0">
                <a:solidFill>
                  <a:srgbClr val="FAFD00"/>
                </a:solidFill>
                <a:latin typeface="Helvetica" pitchFamily="-84" charset="0"/>
                <a:ea typeface="MS Gothic" pitchFamily="49" charset="-128"/>
              </a:rPr>
              <a:t> </a:t>
            </a:r>
            <a:r>
              <a:rPr lang="en-US" sz="3200" b="1" dirty="0" err="1">
                <a:solidFill>
                  <a:srgbClr val="FAFD00"/>
                </a:solidFill>
                <a:latin typeface="Helvetica" pitchFamily="-84" charset="0"/>
                <a:ea typeface="MS Gothic" pitchFamily="49" charset="-128"/>
              </a:rPr>
              <a:t>từ</a:t>
            </a:r>
            <a:endParaRPr lang="en-US" sz="3200" b="1" dirty="0">
              <a:solidFill>
                <a:srgbClr val="FAFD00"/>
              </a:solidFill>
              <a:latin typeface="Helvetica" pitchFamily="-84" charset="0"/>
              <a:ea typeface="MS Gothic" pitchFamily="49" charset="-128"/>
            </a:endParaRPr>
          </a:p>
          <a:p>
            <a:pPr marL="513990" indent="-513990">
              <a:spcBef>
                <a:spcPts val="2250"/>
              </a:spcBef>
              <a:buClr>
                <a:srgbClr val="FAFD00"/>
              </a:buClr>
              <a:buFont typeface="Times New Roman" pitchFamily="18" charset="0"/>
              <a:buAutoNum type="arabicPeriod"/>
              <a:tabLst>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dirty="0">
                <a:solidFill>
                  <a:srgbClr val="FAFD00"/>
                </a:solidFill>
                <a:latin typeface="Helvetica" pitchFamily="-84" charset="0"/>
                <a:ea typeface="MS Gothic" pitchFamily="49" charset="-128"/>
              </a:rPr>
              <a:t>Song </a:t>
            </a:r>
            <a:r>
              <a:rPr lang="en-GB" sz="3200" b="1" dirty="0" err="1">
                <a:solidFill>
                  <a:srgbClr val="FAFD00"/>
                </a:solidFill>
                <a:latin typeface="Helvetica" pitchFamily="-84" charset="0"/>
                <a:ea typeface="MS Gothic" pitchFamily="49" charset="-128"/>
              </a:rPr>
              <a:t>song</a:t>
            </a:r>
            <a:endParaRPr lang="en-GB" sz="3200" b="1" dirty="0">
              <a:solidFill>
                <a:srgbClr val="FAFD00"/>
              </a:solidFill>
              <a:latin typeface="Helvetica" pitchFamily="-84" charset="0"/>
              <a:ea typeface="MS Gothic" pitchFamily="49" charset="-128"/>
            </a:endParaRPr>
          </a:p>
          <a:p>
            <a:pPr marL="513990" indent="-513990">
              <a:spcBef>
                <a:spcPts val="2250"/>
              </a:spcBef>
              <a:buClr>
                <a:srgbClr val="FAFD00"/>
              </a:buClr>
              <a:buFont typeface="Times New Roman" pitchFamily="18" charset="0"/>
              <a:buAutoNum type="arabicPeriod"/>
              <a:tabLst>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dirty="0" err="1">
                <a:solidFill>
                  <a:srgbClr val="FAFD00"/>
                </a:solidFill>
                <a:latin typeface="Helvetica" pitchFamily="-84" charset="0"/>
                <a:ea typeface="MS Gothic" pitchFamily="49" charset="-128"/>
              </a:rPr>
              <a:t>Lập</a:t>
            </a:r>
            <a:r>
              <a:rPr lang="en-GB" sz="3200" b="1" dirty="0">
                <a:solidFill>
                  <a:srgbClr val="FAFD00"/>
                </a:solidFill>
                <a:latin typeface="Helvetica" pitchFamily="-84" charset="0"/>
                <a:ea typeface="MS Gothic" pitchFamily="49" charset="-128"/>
              </a:rPr>
              <a:t> </a:t>
            </a:r>
            <a:r>
              <a:rPr lang="en-GB" sz="3200" b="1" dirty="0" err="1">
                <a:solidFill>
                  <a:srgbClr val="FAFD00"/>
                </a:solidFill>
                <a:latin typeface="Helvetica" pitchFamily="-84" charset="0"/>
                <a:ea typeface="MS Gothic" pitchFamily="49" charset="-128"/>
              </a:rPr>
              <a:t>đi</a:t>
            </a:r>
            <a:r>
              <a:rPr lang="en-GB" sz="3200" b="1" dirty="0">
                <a:solidFill>
                  <a:srgbClr val="FAFD00"/>
                </a:solidFill>
                <a:latin typeface="Helvetica" pitchFamily="-84" charset="0"/>
                <a:ea typeface="MS Gothic" pitchFamily="49" charset="-128"/>
              </a:rPr>
              <a:t> </a:t>
            </a:r>
            <a:r>
              <a:rPr lang="en-GB" sz="3200" b="1" dirty="0" err="1">
                <a:solidFill>
                  <a:srgbClr val="FAFD00"/>
                </a:solidFill>
                <a:latin typeface="Helvetica" pitchFamily="-84" charset="0"/>
                <a:ea typeface="MS Gothic" pitchFamily="49" charset="-128"/>
              </a:rPr>
              <a:t>lập</a:t>
            </a:r>
            <a:r>
              <a:rPr lang="en-GB" sz="3200" b="1" dirty="0">
                <a:solidFill>
                  <a:srgbClr val="FAFD00"/>
                </a:solidFill>
                <a:latin typeface="Helvetica" pitchFamily="-84" charset="0"/>
                <a:ea typeface="MS Gothic" pitchFamily="49" charset="-128"/>
              </a:rPr>
              <a:t> </a:t>
            </a:r>
            <a:r>
              <a:rPr lang="en-GB" sz="3200" b="1" dirty="0" err="1">
                <a:solidFill>
                  <a:srgbClr val="FAFD00"/>
                </a:solidFill>
                <a:latin typeface="Helvetica" pitchFamily="-84" charset="0"/>
                <a:ea typeface="MS Gothic" pitchFamily="49" charset="-128"/>
              </a:rPr>
              <a:t>lại</a:t>
            </a:r>
            <a:endParaRPr lang="en-GB" sz="3200" b="1" dirty="0">
              <a:solidFill>
                <a:srgbClr val="FAFD00"/>
              </a:solidFill>
              <a:latin typeface="Helvetica" pitchFamily="-84" charset="0"/>
              <a:ea typeface="MS Gothic" pitchFamily="49" charset="-128"/>
            </a:endParaRPr>
          </a:p>
          <a:p>
            <a:pPr marL="513990" indent="-513990">
              <a:spcBef>
                <a:spcPts val="2250"/>
              </a:spcBef>
              <a:buClr>
                <a:srgbClr val="FAFD00"/>
              </a:buClr>
              <a:buFont typeface="Times New Roman" pitchFamily="18" charset="0"/>
              <a:buAutoNum type="arabicPeriod"/>
              <a:tabLst>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dirty="0" err="1">
                <a:solidFill>
                  <a:srgbClr val="FAFD00"/>
                </a:solidFill>
                <a:latin typeface="Helvetica" pitchFamily="-84" charset="0"/>
                <a:ea typeface="MS Gothic" pitchFamily="49" charset="-128"/>
              </a:rPr>
              <a:t>Tương</a:t>
            </a:r>
            <a:r>
              <a:rPr lang="en-GB" sz="3200" b="1" dirty="0">
                <a:solidFill>
                  <a:srgbClr val="FAFD00"/>
                </a:solidFill>
                <a:latin typeface="Helvetica" pitchFamily="-84" charset="0"/>
                <a:ea typeface="MS Gothic" pitchFamily="49" charset="-128"/>
              </a:rPr>
              <a:t> </a:t>
            </a:r>
            <a:r>
              <a:rPr lang="en-GB" sz="3200" b="1" dirty="0" err="1">
                <a:solidFill>
                  <a:srgbClr val="FAFD00"/>
                </a:solidFill>
                <a:latin typeface="Helvetica" pitchFamily="-84" charset="0"/>
                <a:ea typeface="MS Gothic" pitchFamily="49" charset="-128"/>
              </a:rPr>
              <a:t>phản</a:t>
            </a:r>
            <a:endParaRPr lang="en-GB" sz="3200" b="1" dirty="0">
              <a:solidFill>
                <a:srgbClr val="FAFD00"/>
              </a:solidFill>
              <a:latin typeface="Helvetica" pitchFamily="-84" charset="0"/>
              <a:ea typeface="MS Gothic" pitchFamily="49" charset="-128"/>
            </a:endParaRPr>
          </a:p>
          <a:p>
            <a:pPr marL="513990" indent="-513990">
              <a:spcBef>
                <a:spcPts val="2250"/>
              </a:spcBef>
              <a:buClr>
                <a:srgbClr val="FAFD00"/>
              </a:buClr>
              <a:buFont typeface="Times New Roman" pitchFamily="18" charset="0"/>
              <a:buAutoNum type="arabicPeriod"/>
              <a:tabLst>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dirty="0" err="1">
                <a:solidFill>
                  <a:srgbClr val="FAFD00"/>
                </a:solidFill>
                <a:latin typeface="Helvetica" pitchFamily="-84" charset="0"/>
                <a:ea typeface="MS Gothic" pitchFamily="49" charset="-128"/>
              </a:rPr>
              <a:t>Những</a:t>
            </a:r>
            <a:r>
              <a:rPr lang="en-GB" sz="3200" b="1" dirty="0">
                <a:solidFill>
                  <a:srgbClr val="FAFD00"/>
                </a:solidFill>
                <a:latin typeface="Helvetica" pitchFamily="-84" charset="0"/>
                <a:ea typeface="MS Gothic" pitchFamily="49" charset="-128"/>
              </a:rPr>
              <a:t> </a:t>
            </a:r>
            <a:r>
              <a:rPr lang="en-GB" sz="3200" b="1" dirty="0" err="1">
                <a:solidFill>
                  <a:srgbClr val="FAFD00"/>
                </a:solidFill>
                <a:latin typeface="Helvetica" pitchFamily="-84" charset="0"/>
                <a:ea typeface="MS Gothic" pitchFamily="49" charset="-128"/>
              </a:rPr>
              <a:t>câu</a:t>
            </a:r>
            <a:r>
              <a:rPr lang="en-GB" sz="3200" b="1" dirty="0">
                <a:solidFill>
                  <a:srgbClr val="FAFD00"/>
                </a:solidFill>
                <a:latin typeface="Helvetica" pitchFamily="-84" charset="0"/>
                <a:ea typeface="MS Gothic" pitchFamily="49" charset="-128"/>
              </a:rPr>
              <a:t> </a:t>
            </a:r>
            <a:r>
              <a:rPr lang="en-GB" sz="3200" b="1" dirty="0" err="1">
                <a:solidFill>
                  <a:srgbClr val="FAFD00"/>
                </a:solidFill>
                <a:latin typeface="Helvetica" pitchFamily="-84" charset="0"/>
                <a:ea typeface="MS Gothic" pitchFamily="49" charset="-128"/>
              </a:rPr>
              <a:t>giải</a:t>
            </a:r>
            <a:r>
              <a:rPr lang="en-GB" sz="3200" b="1" dirty="0">
                <a:solidFill>
                  <a:srgbClr val="FAFD00"/>
                </a:solidFill>
                <a:latin typeface="Helvetica" pitchFamily="-84" charset="0"/>
                <a:ea typeface="MS Gothic" pitchFamily="49" charset="-128"/>
              </a:rPr>
              <a:t> </a:t>
            </a:r>
            <a:r>
              <a:rPr lang="en-GB" sz="3200" b="1" dirty="0" err="1">
                <a:solidFill>
                  <a:srgbClr val="FAFD00"/>
                </a:solidFill>
                <a:latin typeface="Helvetica" pitchFamily="-84" charset="0"/>
                <a:ea typeface="MS Gothic" pitchFamily="49" charset="-128"/>
              </a:rPr>
              <a:t>nghĩa</a:t>
            </a:r>
            <a:endParaRPr lang="en-GB" sz="3200" b="1" dirty="0">
              <a:solidFill>
                <a:srgbClr val="FAFD00"/>
              </a:solidFill>
              <a:latin typeface="Helvetica" pitchFamily="-84" charset="0"/>
              <a:ea typeface="MS Gothic" pitchFamily="49" charset="-128"/>
            </a:endParaRPr>
          </a:p>
          <a:p>
            <a:pPr marL="513990" indent="-513990">
              <a:spcBef>
                <a:spcPts val="2250"/>
              </a:spcBef>
              <a:buClr>
                <a:srgbClr val="FAFD00"/>
              </a:buClr>
              <a:buFont typeface="Times New Roman" pitchFamily="18" charset="0"/>
              <a:buAutoNum type="arabicPeriod"/>
              <a:tabLst>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dirty="0" err="1">
                <a:solidFill>
                  <a:srgbClr val="FAFD00"/>
                </a:solidFill>
                <a:latin typeface="Helvetica" pitchFamily="-84" charset="0"/>
                <a:ea typeface="MS Gothic" pitchFamily="49" charset="-128"/>
              </a:rPr>
              <a:t>Lời</a:t>
            </a:r>
            <a:r>
              <a:rPr lang="en-GB" sz="3200" b="1" dirty="0">
                <a:solidFill>
                  <a:srgbClr val="FAFD00"/>
                </a:solidFill>
                <a:latin typeface="Helvetica" pitchFamily="-84" charset="0"/>
                <a:ea typeface="MS Gothic" pitchFamily="49" charset="-128"/>
              </a:rPr>
              <a:t> </a:t>
            </a:r>
            <a:r>
              <a:rPr lang="en-GB" sz="3200" b="1" dirty="0" err="1">
                <a:solidFill>
                  <a:srgbClr val="FAFD00"/>
                </a:solidFill>
                <a:latin typeface="Helvetica" pitchFamily="-84" charset="0"/>
                <a:ea typeface="MS Gothic" pitchFamily="49" charset="-128"/>
              </a:rPr>
              <a:t>tựa</a:t>
            </a:r>
            <a:endParaRPr lang="en-GB" sz="3200" b="1" dirty="0">
              <a:solidFill>
                <a:srgbClr val="FAFD00"/>
              </a:solidFill>
              <a:latin typeface="Helvetica" pitchFamily="-84" charset="0"/>
              <a:ea typeface="MS Gothic" pitchFamily="49" charset="-128"/>
            </a:endParaRPr>
          </a:p>
          <a:p>
            <a:pPr marL="513990" indent="-513990">
              <a:spcBef>
                <a:spcPts val="2250"/>
              </a:spcBef>
              <a:buClr>
                <a:srgbClr val="FAFD00"/>
              </a:buClr>
              <a:buFont typeface="Times New Roman" pitchFamily="18" charset="0"/>
              <a:buAutoNum type="arabicPeriod"/>
              <a:tabLst>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dirty="0" err="1">
                <a:solidFill>
                  <a:srgbClr val="FAFD00"/>
                </a:solidFill>
                <a:latin typeface="Helvetica" pitchFamily="-84" charset="0"/>
                <a:ea typeface="MS Gothic" pitchFamily="49" charset="-128"/>
              </a:rPr>
              <a:t>Ẩn</a:t>
            </a:r>
            <a:r>
              <a:rPr lang="en-GB" sz="3200" b="1" dirty="0">
                <a:solidFill>
                  <a:srgbClr val="FAFD00"/>
                </a:solidFill>
                <a:latin typeface="Helvetica" pitchFamily="-84" charset="0"/>
                <a:ea typeface="MS Gothic" pitchFamily="49" charset="-128"/>
              </a:rPr>
              <a:t> </a:t>
            </a:r>
            <a:r>
              <a:rPr lang="en-GB" sz="3200" b="1" dirty="0" err="1">
                <a:solidFill>
                  <a:srgbClr val="FAFD00"/>
                </a:solidFill>
                <a:latin typeface="Helvetica" pitchFamily="-84" charset="0"/>
                <a:ea typeface="MS Gothic" pitchFamily="49" charset="-128"/>
              </a:rPr>
              <a:t>dụ</a:t>
            </a:r>
            <a:endParaRPr lang="en-GB" sz="3200" b="1" dirty="0">
              <a:solidFill>
                <a:srgbClr val="FAFD00"/>
              </a:solidFill>
              <a:latin typeface="Helvetica" pitchFamily="-84" charset="0"/>
              <a:ea typeface="MS Gothic" pitchFamily="49" charset="-128"/>
            </a:endParaRP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324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3243">
                                            <p:txEl>
                                              <p:pRg st="1" end="1"/>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23243">
                                            <p:txEl>
                                              <p:pRg st="2" end="2"/>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3243">
                                            <p:txEl>
                                              <p:pRg st="3" end="3"/>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23243">
                                            <p:txEl>
                                              <p:pRg st="4" end="4"/>
                                            </p:txEl>
                                          </p:spTgt>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23243">
                                            <p:txEl>
                                              <p:pRg st="5" end="5"/>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232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22324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3538" name="Picture 1"/>
          <p:cNvPicPr>
            <a:picLocks noChangeAspect="1" noChangeArrowheads="1"/>
          </p:cNvPicPr>
          <p:nvPr/>
        </p:nvPicPr>
        <p:blipFill>
          <a:blip r:embed="rId4" cstate="print"/>
          <a:srcRect/>
          <a:stretch>
            <a:fillRect/>
          </a:stretch>
        </p:blipFill>
        <p:spPr bwMode="auto">
          <a:xfrm>
            <a:off x="342900" y="231775"/>
            <a:ext cx="8401050" cy="6400800"/>
          </a:xfrm>
          <a:prstGeom prst="rect">
            <a:avLst/>
          </a:prstGeom>
          <a:blipFill dpi="0" rotWithShape="0">
            <a:blip r:embed="rId5" cstate="print"/>
            <a:srcRect/>
            <a:tile tx="0" ty="0" sx="100000" sy="100000" flip="none" algn="tl"/>
          </a:blipFill>
          <a:ln w="9525">
            <a:noFill/>
            <a:round/>
            <a:headEnd/>
            <a:tailEnd/>
          </a:ln>
        </p:spPr>
      </p:pic>
      <p:sp>
        <p:nvSpPr>
          <p:cNvPr id="193539" name="Rectangle 2"/>
          <p:cNvSpPr>
            <a:spLocks noChangeArrowheads="1"/>
          </p:cNvSpPr>
          <p:nvPr/>
        </p:nvSpPr>
        <p:spPr bwMode="auto">
          <a:xfrm>
            <a:off x="153988" y="6554788"/>
            <a:ext cx="1322387" cy="212725"/>
          </a:xfrm>
          <a:prstGeom prst="rect">
            <a:avLst/>
          </a:prstGeom>
          <a:noFill/>
          <a:ln w="9525">
            <a:noFill/>
            <a:round/>
            <a:headEnd/>
            <a:tailEnd/>
          </a:ln>
        </p:spPr>
        <p:txBody>
          <a:bodyPr wrap="none" lIns="81994" tIns="40995" rIns="81994" bIns="40995" anchor="ctr"/>
          <a:lstStyle/>
          <a:p>
            <a:endParaRPr lang="en-US">
              <a:ea typeface="MS Gothic" pitchFamily="49" charset="-128"/>
            </a:endParaRPr>
          </a:p>
        </p:txBody>
      </p:sp>
      <p:sp>
        <p:nvSpPr>
          <p:cNvPr id="193540"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ea typeface="MS Gothic" pitchFamily="49" charset="-128"/>
            </a:endParaRPr>
          </a:p>
        </p:txBody>
      </p:sp>
      <p:sp>
        <p:nvSpPr>
          <p:cNvPr id="384004"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pPr>
              <a:defRPr/>
            </a:pPr>
            <a:endParaRPr lang="en-US">
              <a:ea typeface="MS Gothic" pitchFamily="49" charset="-128"/>
            </a:endParaRPr>
          </a:p>
        </p:txBody>
      </p:sp>
      <p:sp>
        <p:nvSpPr>
          <p:cNvPr id="384005"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pPr>
              <a:defRPr/>
            </a:pPr>
            <a:endParaRPr lang="en-US">
              <a:ea typeface="MS Gothic" pitchFamily="49" charset="-128"/>
            </a:endParaRPr>
          </a:p>
        </p:txBody>
      </p:sp>
      <p:sp>
        <p:nvSpPr>
          <p:cNvPr id="384006"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pPr>
              <a:defRPr/>
            </a:pPr>
            <a:endParaRPr lang="en-US">
              <a:ea typeface="MS Gothic" pitchFamily="49" charset="-128"/>
            </a:endParaRPr>
          </a:p>
        </p:txBody>
      </p:sp>
      <p:sp>
        <p:nvSpPr>
          <p:cNvPr id="193544" name="Rectangle 8"/>
          <p:cNvSpPr>
            <a:spLocks noChangeArrowheads="1"/>
          </p:cNvSpPr>
          <p:nvPr/>
        </p:nvSpPr>
        <p:spPr bwMode="auto">
          <a:xfrm>
            <a:off x="4814890" y="946150"/>
            <a:ext cx="412750" cy="628650"/>
          </a:xfrm>
          <a:prstGeom prst="rect">
            <a:avLst/>
          </a:prstGeom>
          <a:noFill/>
          <a:ln w="9525">
            <a:noFill/>
            <a:round/>
            <a:headEnd/>
            <a:tailEnd/>
          </a:ln>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0066FF"/>
                </a:solidFill>
                <a:latin typeface="Helvetica" pitchFamily="-84" charset="0"/>
                <a:ea typeface="MS Gothic" pitchFamily="49" charset="-128"/>
              </a:rPr>
              <a:t>2</a:t>
            </a:r>
          </a:p>
        </p:txBody>
      </p:sp>
      <p:sp>
        <p:nvSpPr>
          <p:cNvPr id="193545" name="Rectangle 9"/>
          <p:cNvSpPr>
            <a:spLocks noChangeArrowheads="1"/>
          </p:cNvSpPr>
          <p:nvPr/>
        </p:nvSpPr>
        <p:spPr bwMode="auto">
          <a:xfrm>
            <a:off x="1427163" y="3638550"/>
            <a:ext cx="412750" cy="628650"/>
          </a:xfrm>
          <a:prstGeom prst="rect">
            <a:avLst/>
          </a:prstGeom>
          <a:noFill/>
          <a:ln w="9525">
            <a:noFill/>
            <a:round/>
            <a:headEnd/>
            <a:tailEnd/>
          </a:ln>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0066FF"/>
                </a:solidFill>
                <a:latin typeface="Helvetica" pitchFamily="-84" charset="0"/>
                <a:ea typeface="MS Gothic" pitchFamily="49" charset="-128"/>
              </a:rPr>
              <a:t>3</a:t>
            </a:r>
          </a:p>
        </p:txBody>
      </p:sp>
      <p:sp>
        <p:nvSpPr>
          <p:cNvPr id="193546" name="Rectangle 11"/>
          <p:cNvSpPr>
            <a:spLocks noChangeArrowheads="1"/>
          </p:cNvSpPr>
          <p:nvPr/>
        </p:nvSpPr>
        <p:spPr bwMode="auto">
          <a:xfrm>
            <a:off x="1412880" y="962025"/>
            <a:ext cx="412750" cy="628650"/>
          </a:xfrm>
          <a:prstGeom prst="rect">
            <a:avLst/>
          </a:prstGeom>
          <a:noFill/>
          <a:ln w="9525">
            <a:noFill/>
            <a:round/>
            <a:headEnd/>
            <a:tailEnd/>
          </a:ln>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0066FF"/>
                </a:solidFill>
                <a:latin typeface="Helvetica" pitchFamily="-84" charset="0"/>
                <a:ea typeface="MS Gothic" pitchFamily="49" charset="-128"/>
              </a:rPr>
              <a:t>1</a:t>
            </a:r>
          </a:p>
        </p:txBody>
      </p:sp>
      <p:grpSp>
        <p:nvGrpSpPr>
          <p:cNvPr id="2" name="Group 12"/>
          <p:cNvGrpSpPr>
            <a:grpSpLocks/>
          </p:cNvGrpSpPr>
          <p:nvPr/>
        </p:nvGrpSpPr>
        <p:grpSpPr bwMode="auto">
          <a:xfrm>
            <a:off x="1652588" y="1647827"/>
            <a:ext cx="890587" cy="1378386"/>
            <a:chOff x="1145" y="1176"/>
            <a:chExt cx="617" cy="985"/>
          </a:xfrm>
        </p:grpSpPr>
        <p:sp>
          <p:nvSpPr>
            <p:cNvPr id="193574" name="Rectangle 13"/>
            <p:cNvSpPr>
              <a:spLocks noChangeArrowheads="1"/>
            </p:cNvSpPr>
            <p:nvPr/>
          </p:nvSpPr>
          <p:spPr bwMode="auto">
            <a:xfrm>
              <a:off x="1145" y="1176"/>
              <a:ext cx="587" cy="260"/>
            </a:xfrm>
            <a:prstGeom prst="rect">
              <a:avLst/>
            </a:prstGeom>
            <a:noFill/>
            <a:ln w="9525">
              <a:noFill/>
              <a:round/>
              <a:headEnd/>
              <a:tailEnd/>
            </a:ln>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TO:</a:t>
              </a:r>
            </a:p>
          </p:txBody>
        </p:sp>
        <p:sp>
          <p:nvSpPr>
            <p:cNvPr id="193575" name="Rectangle 14"/>
            <p:cNvSpPr>
              <a:spLocks noChangeArrowheads="1"/>
            </p:cNvSpPr>
            <p:nvPr/>
          </p:nvSpPr>
          <p:spPr bwMode="auto">
            <a:xfrm>
              <a:off x="1145" y="1530"/>
              <a:ext cx="587" cy="262"/>
            </a:xfrm>
            <a:prstGeom prst="rect">
              <a:avLst/>
            </a:prstGeom>
            <a:noFill/>
            <a:ln w="9525">
              <a:noFill/>
              <a:round/>
              <a:headEnd/>
              <a:tailEnd/>
            </a:ln>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AS:</a:t>
              </a:r>
            </a:p>
          </p:txBody>
        </p:sp>
        <p:sp>
          <p:nvSpPr>
            <p:cNvPr id="193576" name="Rectangle 15"/>
            <p:cNvSpPr>
              <a:spLocks noChangeArrowheads="1"/>
            </p:cNvSpPr>
            <p:nvPr/>
          </p:nvSpPr>
          <p:spPr bwMode="auto">
            <a:xfrm>
              <a:off x="1145" y="1834"/>
              <a:ext cx="617" cy="327"/>
            </a:xfrm>
            <a:prstGeom prst="rect">
              <a:avLst/>
            </a:prstGeom>
            <a:noFill/>
            <a:ln w="9525">
              <a:noFill/>
              <a:round/>
              <a:headEnd/>
              <a:tailEnd/>
            </a:ln>
          </p:spPr>
          <p:txBody>
            <a:bodyPr lIns="90360" tIns="44280" rIns="90360" bIns="44280">
              <a:spAutoFit/>
            </a:bodyPr>
            <a:lstStyle/>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WHAT</a:t>
              </a:r>
            </a:p>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HE:</a:t>
              </a:r>
            </a:p>
          </p:txBody>
        </p:sp>
      </p:grpSp>
      <p:grpSp>
        <p:nvGrpSpPr>
          <p:cNvPr id="3" name="Group 16"/>
          <p:cNvGrpSpPr>
            <a:grpSpLocks/>
          </p:cNvGrpSpPr>
          <p:nvPr/>
        </p:nvGrpSpPr>
        <p:grpSpPr bwMode="auto">
          <a:xfrm>
            <a:off x="5070475" y="1658941"/>
            <a:ext cx="890588" cy="1378386"/>
            <a:chOff x="3513" y="1184"/>
            <a:chExt cx="617" cy="985"/>
          </a:xfrm>
        </p:grpSpPr>
        <p:sp>
          <p:nvSpPr>
            <p:cNvPr id="193571" name="Rectangle 17"/>
            <p:cNvSpPr>
              <a:spLocks noChangeArrowheads="1"/>
            </p:cNvSpPr>
            <p:nvPr/>
          </p:nvSpPr>
          <p:spPr bwMode="auto">
            <a:xfrm>
              <a:off x="3513" y="1184"/>
              <a:ext cx="587" cy="260"/>
            </a:xfrm>
            <a:prstGeom prst="rect">
              <a:avLst/>
            </a:prstGeom>
            <a:noFill/>
            <a:ln w="9525">
              <a:noFill/>
              <a:round/>
              <a:headEnd/>
              <a:tailEnd/>
            </a:ln>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TO:</a:t>
              </a:r>
            </a:p>
          </p:txBody>
        </p:sp>
        <p:sp>
          <p:nvSpPr>
            <p:cNvPr id="193572" name="Rectangle 18"/>
            <p:cNvSpPr>
              <a:spLocks noChangeArrowheads="1"/>
            </p:cNvSpPr>
            <p:nvPr/>
          </p:nvSpPr>
          <p:spPr bwMode="auto">
            <a:xfrm>
              <a:off x="3513" y="1538"/>
              <a:ext cx="587" cy="262"/>
            </a:xfrm>
            <a:prstGeom prst="rect">
              <a:avLst/>
            </a:prstGeom>
            <a:noFill/>
            <a:ln w="9525">
              <a:noFill/>
              <a:round/>
              <a:headEnd/>
              <a:tailEnd/>
            </a:ln>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AS:</a:t>
              </a:r>
            </a:p>
          </p:txBody>
        </p:sp>
        <p:sp>
          <p:nvSpPr>
            <p:cNvPr id="193573" name="Rectangle 19"/>
            <p:cNvSpPr>
              <a:spLocks noChangeArrowheads="1"/>
            </p:cNvSpPr>
            <p:nvPr/>
          </p:nvSpPr>
          <p:spPr bwMode="auto">
            <a:xfrm>
              <a:off x="3513" y="1842"/>
              <a:ext cx="617" cy="327"/>
            </a:xfrm>
            <a:prstGeom prst="rect">
              <a:avLst/>
            </a:prstGeom>
            <a:noFill/>
            <a:ln w="9525">
              <a:noFill/>
              <a:round/>
              <a:headEnd/>
              <a:tailEnd/>
            </a:ln>
          </p:spPr>
          <p:txBody>
            <a:bodyPr lIns="90360" tIns="44280" rIns="90360" bIns="44280">
              <a:spAutoFit/>
            </a:bodyPr>
            <a:lstStyle/>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WHAT</a:t>
              </a:r>
            </a:p>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HE:</a:t>
              </a:r>
            </a:p>
          </p:txBody>
        </p:sp>
      </p:grpSp>
      <p:grpSp>
        <p:nvGrpSpPr>
          <p:cNvPr id="4" name="Group 20"/>
          <p:cNvGrpSpPr>
            <a:grpSpLocks/>
          </p:cNvGrpSpPr>
          <p:nvPr/>
        </p:nvGrpSpPr>
        <p:grpSpPr bwMode="auto">
          <a:xfrm>
            <a:off x="1674817" y="4325942"/>
            <a:ext cx="890587" cy="1378386"/>
            <a:chOff x="1161" y="3088"/>
            <a:chExt cx="617" cy="985"/>
          </a:xfrm>
        </p:grpSpPr>
        <p:sp>
          <p:nvSpPr>
            <p:cNvPr id="193568" name="Rectangle 21"/>
            <p:cNvSpPr>
              <a:spLocks noChangeArrowheads="1"/>
            </p:cNvSpPr>
            <p:nvPr/>
          </p:nvSpPr>
          <p:spPr bwMode="auto">
            <a:xfrm>
              <a:off x="1161" y="3088"/>
              <a:ext cx="587" cy="260"/>
            </a:xfrm>
            <a:prstGeom prst="rect">
              <a:avLst/>
            </a:prstGeom>
            <a:noFill/>
            <a:ln w="9525">
              <a:noFill/>
              <a:round/>
              <a:headEnd/>
              <a:tailEnd/>
            </a:ln>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TO:</a:t>
              </a:r>
            </a:p>
          </p:txBody>
        </p:sp>
        <p:sp>
          <p:nvSpPr>
            <p:cNvPr id="193569" name="Rectangle 22"/>
            <p:cNvSpPr>
              <a:spLocks noChangeArrowheads="1"/>
            </p:cNvSpPr>
            <p:nvPr/>
          </p:nvSpPr>
          <p:spPr bwMode="auto">
            <a:xfrm>
              <a:off x="1161" y="3442"/>
              <a:ext cx="587" cy="262"/>
            </a:xfrm>
            <a:prstGeom prst="rect">
              <a:avLst/>
            </a:prstGeom>
            <a:noFill/>
            <a:ln w="9525">
              <a:noFill/>
              <a:round/>
              <a:headEnd/>
              <a:tailEnd/>
            </a:ln>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AS:</a:t>
              </a:r>
            </a:p>
          </p:txBody>
        </p:sp>
        <p:sp>
          <p:nvSpPr>
            <p:cNvPr id="193570" name="Rectangle 23"/>
            <p:cNvSpPr>
              <a:spLocks noChangeArrowheads="1"/>
            </p:cNvSpPr>
            <p:nvPr/>
          </p:nvSpPr>
          <p:spPr bwMode="auto">
            <a:xfrm>
              <a:off x="1161" y="3746"/>
              <a:ext cx="617" cy="327"/>
            </a:xfrm>
            <a:prstGeom prst="rect">
              <a:avLst/>
            </a:prstGeom>
            <a:noFill/>
            <a:ln w="9525">
              <a:noFill/>
              <a:round/>
              <a:headEnd/>
              <a:tailEnd/>
            </a:ln>
          </p:spPr>
          <p:txBody>
            <a:bodyPr lIns="90360" tIns="44280" rIns="90360" bIns="44280">
              <a:spAutoFit/>
            </a:bodyPr>
            <a:lstStyle/>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WHAT</a:t>
              </a:r>
            </a:p>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b="1">
                  <a:solidFill>
                    <a:srgbClr val="0066FF"/>
                  </a:solidFill>
                  <a:latin typeface="Helvetica" pitchFamily="-84" charset="0"/>
                  <a:ea typeface="MS Gothic" pitchFamily="49" charset="-128"/>
                </a:rPr>
                <a:t>HE:</a:t>
              </a:r>
            </a:p>
          </p:txBody>
        </p:sp>
      </p:grpSp>
      <p:sp>
        <p:nvSpPr>
          <p:cNvPr id="193550" name="Rectangle 28"/>
          <p:cNvSpPr>
            <a:spLocks noChangeArrowheads="1"/>
          </p:cNvSpPr>
          <p:nvPr/>
        </p:nvSpPr>
        <p:spPr bwMode="auto">
          <a:xfrm>
            <a:off x="1757363" y="1004889"/>
            <a:ext cx="2355850" cy="572672"/>
          </a:xfrm>
          <a:prstGeom prst="rect">
            <a:avLst/>
          </a:prstGeom>
          <a:noFill/>
          <a:ln w="9525">
            <a:noFill/>
            <a:round/>
            <a:headEnd/>
            <a:tailEnd/>
          </a:ln>
        </p:spPr>
        <p:txBody>
          <a:bodyPr lIns="81023" tIns="39705" rIns="81023" bIns="39705">
            <a:spAutoFit/>
          </a:bodyPr>
          <a:lstStyle/>
          <a:p>
            <a:pP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0066FF"/>
                </a:solidFill>
                <a:latin typeface="Helvetica" pitchFamily="-84" charset="0"/>
                <a:ea typeface="MS Gothic" pitchFamily="49" charset="-128"/>
              </a:rPr>
              <a:t>MATTHEW</a:t>
            </a:r>
          </a:p>
        </p:txBody>
      </p:sp>
      <p:sp>
        <p:nvSpPr>
          <p:cNvPr id="193551" name="Rectangle 29"/>
          <p:cNvSpPr>
            <a:spLocks noChangeArrowheads="1"/>
          </p:cNvSpPr>
          <p:nvPr/>
        </p:nvSpPr>
        <p:spPr bwMode="auto">
          <a:xfrm>
            <a:off x="5588006" y="1025526"/>
            <a:ext cx="2036763" cy="572672"/>
          </a:xfrm>
          <a:prstGeom prst="rect">
            <a:avLst/>
          </a:prstGeom>
          <a:noFill/>
          <a:ln w="9525">
            <a:noFill/>
            <a:round/>
            <a:headEnd/>
            <a:tailEnd/>
          </a:ln>
        </p:spPr>
        <p:txBody>
          <a:bodyPr lIns="81023" tIns="39705" rIns="81023" bIns="39705">
            <a:spAutoFit/>
          </a:bodyPr>
          <a:lstStyle/>
          <a:p>
            <a:pP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0066FF"/>
                </a:solidFill>
                <a:latin typeface="Helvetica" pitchFamily="-84" charset="0"/>
                <a:ea typeface="MS Gothic" pitchFamily="49" charset="-128"/>
              </a:rPr>
              <a:t>MARK</a:t>
            </a:r>
          </a:p>
        </p:txBody>
      </p:sp>
      <p:sp>
        <p:nvSpPr>
          <p:cNvPr id="193552" name="Rectangle 30"/>
          <p:cNvSpPr>
            <a:spLocks noChangeArrowheads="1"/>
          </p:cNvSpPr>
          <p:nvPr/>
        </p:nvSpPr>
        <p:spPr bwMode="auto">
          <a:xfrm>
            <a:off x="2149481" y="3692526"/>
            <a:ext cx="2035175" cy="572672"/>
          </a:xfrm>
          <a:prstGeom prst="rect">
            <a:avLst/>
          </a:prstGeom>
          <a:noFill/>
          <a:ln w="9525">
            <a:noFill/>
            <a:round/>
            <a:headEnd/>
            <a:tailEnd/>
          </a:ln>
        </p:spPr>
        <p:txBody>
          <a:bodyPr lIns="81023" tIns="39705" rIns="81023" bIns="39705">
            <a:spAutoFit/>
          </a:bodyPr>
          <a:lstStyle/>
          <a:p>
            <a:pP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0066FF"/>
                </a:solidFill>
                <a:latin typeface="Helvetica" pitchFamily="-84" charset="0"/>
                <a:ea typeface="MS Gothic" pitchFamily="49" charset="-128"/>
              </a:rPr>
              <a:t>LUKE</a:t>
            </a:r>
          </a:p>
        </p:txBody>
      </p:sp>
      <p:sp>
        <p:nvSpPr>
          <p:cNvPr id="193553" name="Rectangle 32"/>
          <p:cNvSpPr>
            <a:spLocks noChangeArrowheads="1"/>
          </p:cNvSpPr>
          <p:nvPr/>
        </p:nvSpPr>
        <p:spPr bwMode="auto">
          <a:xfrm>
            <a:off x="2159001" y="1560513"/>
            <a:ext cx="1766888" cy="464951"/>
          </a:xfrm>
          <a:prstGeom prst="rect">
            <a:avLst/>
          </a:prstGeom>
          <a:noFill/>
          <a:ln w="9525">
            <a:noFill/>
            <a:round/>
            <a:headEnd/>
            <a:tailEnd/>
          </a:ln>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pitchFamily="-84" charset="0"/>
                <a:ea typeface="MS Gothic" pitchFamily="49" charset="-128"/>
              </a:rPr>
              <a:t>   JEWS</a:t>
            </a:r>
          </a:p>
        </p:txBody>
      </p:sp>
      <p:sp>
        <p:nvSpPr>
          <p:cNvPr id="193554" name="Rectangle 33"/>
          <p:cNvSpPr>
            <a:spLocks noChangeArrowheads="1"/>
          </p:cNvSpPr>
          <p:nvPr/>
        </p:nvSpPr>
        <p:spPr bwMode="auto">
          <a:xfrm>
            <a:off x="5899151" y="1570038"/>
            <a:ext cx="1766888" cy="464951"/>
          </a:xfrm>
          <a:prstGeom prst="rect">
            <a:avLst/>
          </a:prstGeom>
          <a:noFill/>
          <a:ln w="9525">
            <a:noFill/>
            <a:round/>
            <a:headEnd/>
            <a:tailEnd/>
          </a:ln>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pitchFamily="-84" charset="0"/>
                <a:ea typeface="MS Gothic" pitchFamily="49" charset="-128"/>
              </a:rPr>
              <a:t>ROMANS</a:t>
            </a:r>
          </a:p>
        </p:txBody>
      </p:sp>
      <p:sp>
        <p:nvSpPr>
          <p:cNvPr id="193555" name="Rectangle 34"/>
          <p:cNvSpPr>
            <a:spLocks noChangeArrowheads="1"/>
          </p:cNvSpPr>
          <p:nvPr/>
        </p:nvSpPr>
        <p:spPr bwMode="auto">
          <a:xfrm>
            <a:off x="2462217" y="4237038"/>
            <a:ext cx="1766887" cy="464951"/>
          </a:xfrm>
          <a:prstGeom prst="rect">
            <a:avLst/>
          </a:prstGeom>
          <a:noFill/>
          <a:ln w="9525">
            <a:noFill/>
            <a:round/>
            <a:headEnd/>
            <a:tailEnd/>
          </a:ln>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pitchFamily="-84" charset="0"/>
                <a:ea typeface="MS Gothic" pitchFamily="49" charset="-128"/>
              </a:rPr>
              <a:t>GREEKS</a:t>
            </a:r>
          </a:p>
        </p:txBody>
      </p:sp>
      <p:sp>
        <p:nvSpPr>
          <p:cNvPr id="193556" name="Rectangle 36"/>
          <p:cNvSpPr>
            <a:spLocks noChangeArrowheads="1"/>
          </p:cNvSpPr>
          <p:nvPr/>
        </p:nvSpPr>
        <p:spPr bwMode="auto">
          <a:xfrm>
            <a:off x="2424117" y="2070100"/>
            <a:ext cx="1766887" cy="464951"/>
          </a:xfrm>
          <a:prstGeom prst="rect">
            <a:avLst/>
          </a:prstGeom>
          <a:noFill/>
          <a:ln w="9525">
            <a:noFill/>
            <a:round/>
            <a:headEnd/>
            <a:tailEnd/>
          </a:ln>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pitchFamily="-84" charset="0"/>
                <a:ea typeface="MS Gothic" pitchFamily="49" charset="-128"/>
              </a:rPr>
              <a:t>KING</a:t>
            </a:r>
          </a:p>
        </p:txBody>
      </p:sp>
      <p:sp>
        <p:nvSpPr>
          <p:cNvPr id="193557" name="Rectangle 37"/>
          <p:cNvSpPr>
            <a:spLocks noChangeArrowheads="1"/>
          </p:cNvSpPr>
          <p:nvPr/>
        </p:nvSpPr>
        <p:spPr bwMode="auto">
          <a:xfrm>
            <a:off x="5881688" y="2065338"/>
            <a:ext cx="1766887" cy="464951"/>
          </a:xfrm>
          <a:prstGeom prst="rect">
            <a:avLst/>
          </a:prstGeom>
          <a:noFill/>
          <a:ln w="9525">
            <a:noFill/>
            <a:round/>
            <a:headEnd/>
            <a:tailEnd/>
          </a:ln>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pitchFamily="-84" charset="0"/>
                <a:ea typeface="MS Gothic" pitchFamily="49" charset="-128"/>
              </a:rPr>
              <a:t>SERVANT</a:t>
            </a:r>
          </a:p>
        </p:txBody>
      </p:sp>
      <p:sp>
        <p:nvSpPr>
          <p:cNvPr id="193558" name="Rectangle 38"/>
          <p:cNvSpPr>
            <a:spLocks noChangeArrowheads="1"/>
          </p:cNvSpPr>
          <p:nvPr/>
        </p:nvSpPr>
        <p:spPr bwMode="auto">
          <a:xfrm>
            <a:off x="2439988" y="4735517"/>
            <a:ext cx="1766887" cy="464951"/>
          </a:xfrm>
          <a:prstGeom prst="rect">
            <a:avLst/>
          </a:prstGeom>
          <a:noFill/>
          <a:ln w="9525">
            <a:noFill/>
            <a:round/>
            <a:headEnd/>
            <a:tailEnd/>
          </a:ln>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pitchFamily="-84" charset="0"/>
                <a:ea typeface="MS Gothic" pitchFamily="49" charset="-128"/>
              </a:rPr>
              <a:t>GOD/MAN</a:t>
            </a:r>
          </a:p>
        </p:txBody>
      </p:sp>
      <p:sp>
        <p:nvSpPr>
          <p:cNvPr id="193559" name="Rectangle 40"/>
          <p:cNvSpPr>
            <a:spLocks noChangeArrowheads="1"/>
          </p:cNvSpPr>
          <p:nvPr/>
        </p:nvSpPr>
        <p:spPr bwMode="auto">
          <a:xfrm>
            <a:off x="2427288" y="2574925"/>
            <a:ext cx="1766887" cy="464951"/>
          </a:xfrm>
          <a:prstGeom prst="rect">
            <a:avLst/>
          </a:prstGeom>
          <a:noFill/>
          <a:ln w="9525">
            <a:noFill/>
            <a:round/>
            <a:headEnd/>
            <a:tailEnd/>
          </a:ln>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pitchFamily="-84" charset="0"/>
                <a:ea typeface="MS Gothic" pitchFamily="49" charset="-128"/>
              </a:rPr>
              <a:t>SAID</a:t>
            </a:r>
          </a:p>
        </p:txBody>
      </p:sp>
      <p:sp>
        <p:nvSpPr>
          <p:cNvPr id="193560" name="Rectangle 41"/>
          <p:cNvSpPr>
            <a:spLocks noChangeArrowheads="1"/>
          </p:cNvSpPr>
          <p:nvPr/>
        </p:nvSpPr>
        <p:spPr bwMode="auto">
          <a:xfrm>
            <a:off x="5905503" y="2584450"/>
            <a:ext cx="1154113" cy="464951"/>
          </a:xfrm>
          <a:prstGeom prst="rect">
            <a:avLst/>
          </a:prstGeom>
          <a:noFill/>
          <a:ln w="9525">
            <a:noFill/>
            <a:round/>
            <a:headEnd/>
            <a:tailEnd/>
          </a:ln>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pitchFamily="-84" charset="0"/>
                <a:ea typeface="MS Gothic" pitchFamily="49" charset="-128"/>
              </a:rPr>
              <a:t>DID</a:t>
            </a:r>
          </a:p>
        </p:txBody>
      </p:sp>
      <p:sp>
        <p:nvSpPr>
          <p:cNvPr id="193561" name="Rectangle 43"/>
          <p:cNvSpPr>
            <a:spLocks noChangeArrowheads="1"/>
          </p:cNvSpPr>
          <p:nvPr/>
        </p:nvSpPr>
        <p:spPr bwMode="auto">
          <a:xfrm>
            <a:off x="2439994" y="5251450"/>
            <a:ext cx="1247775" cy="464951"/>
          </a:xfrm>
          <a:prstGeom prst="rect">
            <a:avLst/>
          </a:prstGeom>
          <a:noFill/>
          <a:ln w="9525">
            <a:noFill/>
            <a:round/>
            <a:headEnd/>
            <a:tailEnd/>
          </a:ln>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pitchFamily="-84" charset="0"/>
                <a:ea typeface="MS Gothic" pitchFamily="49" charset="-128"/>
              </a:rPr>
              <a:t>FELT</a:t>
            </a:r>
          </a:p>
        </p:txBody>
      </p:sp>
      <p:sp>
        <p:nvSpPr>
          <p:cNvPr id="193562" name="Text Box 45"/>
          <p:cNvSpPr txBox="1">
            <a:spLocks noChangeArrowheads="1"/>
          </p:cNvSpPr>
          <p:nvPr/>
        </p:nvSpPr>
        <p:spPr bwMode="auto">
          <a:xfrm>
            <a:off x="8780735" y="4076"/>
            <a:ext cx="162976" cy="361744"/>
          </a:xfrm>
          <a:prstGeom prst="rect">
            <a:avLst/>
          </a:prstGeom>
          <a:noFill/>
          <a:ln w="9525">
            <a:noFill/>
            <a:round/>
            <a:headEnd/>
            <a:tailEnd/>
          </a:ln>
        </p:spPr>
        <p:txBody>
          <a:bodyPr wrap="none" lIns="80700" tIns="41963" rIns="80700" bIns="41963" anchor="ctr">
            <a:spAutoFit/>
          </a:bodyPr>
          <a:lstStyle/>
          <a:p>
            <a:pPr algn="ctr">
              <a:spcBef>
                <a:spcPts val="1124"/>
              </a:spcBef>
              <a:buClr>
                <a:srgbClr val="FFA27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a:solidFill>
                  <a:srgbClr val="FFA27C"/>
                </a:solidFill>
                <a:latin typeface="Comic Sans MS" pitchFamily="66" charset="0"/>
                <a:ea typeface="MS Gothic" pitchFamily="49" charset="-128"/>
              </a:rPr>
              <a:t> </a:t>
            </a:r>
          </a:p>
        </p:txBody>
      </p:sp>
      <p:sp>
        <p:nvSpPr>
          <p:cNvPr id="193563" name="Text Box 47"/>
          <p:cNvSpPr txBox="1">
            <a:spLocks noChangeArrowheads="1"/>
          </p:cNvSpPr>
          <p:nvPr/>
        </p:nvSpPr>
        <p:spPr bwMode="auto">
          <a:xfrm>
            <a:off x="8357070" y="6540007"/>
            <a:ext cx="303865" cy="223245"/>
          </a:xfrm>
          <a:prstGeom prst="rect">
            <a:avLst/>
          </a:prstGeom>
          <a:noFill/>
          <a:ln w="9525">
            <a:noFill/>
            <a:round/>
            <a:headEnd/>
            <a:tailEnd/>
          </a:ln>
        </p:spPr>
        <p:txBody>
          <a:bodyPr wrap="none" lIns="80700" tIns="41963" rIns="80700" bIns="41963" anchor="ctr">
            <a:spAutoFit/>
          </a:bodyPr>
          <a:lstStyle/>
          <a:p>
            <a:pPr algn="ctr">
              <a:spcBef>
                <a:spcPts val="563"/>
              </a:spcBef>
              <a:buClr>
                <a:srgbClr val="FFFF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900" b="1">
                <a:solidFill>
                  <a:srgbClr val="FFFFFF"/>
                </a:solidFill>
                <a:latin typeface="Comic Sans MS" pitchFamily="66" charset="0"/>
                <a:ea typeface="MS Gothic" pitchFamily="49" charset="-128"/>
              </a:rPr>
              <a:t>22</a:t>
            </a:r>
          </a:p>
        </p:txBody>
      </p:sp>
      <p:sp>
        <p:nvSpPr>
          <p:cNvPr id="50" name="Title 49"/>
          <p:cNvSpPr>
            <a:spLocks noGrp="1"/>
          </p:cNvSpPr>
          <p:nvPr>
            <p:ph type="title" idx="4294967295"/>
          </p:nvPr>
        </p:nvSpPr>
        <p:spPr bwMode="auto">
          <a:xfrm>
            <a:off x="0" y="228600"/>
            <a:ext cx="8153400" cy="609600"/>
          </a:xfrm>
          <a:prstGeom prst="rect">
            <a:avLst/>
          </a:prstGeom>
          <a:noFill/>
          <a:ln>
            <a:miter lim="800000"/>
            <a:headEnd/>
            <a:tailEnd/>
          </a:ln>
        </p:spPr>
        <p:txBody>
          <a:bodyPr>
            <a:normAutofit/>
          </a:bodyPr>
          <a:lstStyle/>
          <a:p>
            <a:r>
              <a:rPr lang="en-US" sz="3600" dirty="0">
                <a:solidFill>
                  <a:srgbClr val="FAFD00"/>
                </a:solidFill>
                <a:latin typeface="Arial" pitchFamily="34" charset="0"/>
                <a:cs typeface="Arial" pitchFamily="34" charset="0"/>
              </a:rPr>
              <a:t>GIĂNG: </a:t>
            </a:r>
            <a:r>
              <a:rPr lang="en-US" sz="3600" dirty="0" err="1">
                <a:solidFill>
                  <a:srgbClr val="FAFD00"/>
                </a:solidFill>
                <a:latin typeface="Arial" pitchFamily="34" charset="0"/>
                <a:cs typeface="Arial" pitchFamily="34" charset="0"/>
              </a:rPr>
              <a:t>những</a:t>
            </a:r>
            <a:r>
              <a:rPr lang="en-US" sz="3600" dirty="0">
                <a:solidFill>
                  <a:srgbClr val="FAFD00"/>
                </a:solidFill>
                <a:latin typeface="Arial" pitchFamily="34" charset="0"/>
                <a:cs typeface="Arial" pitchFamily="34" charset="0"/>
              </a:rPr>
              <a:t> </a:t>
            </a:r>
            <a:r>
              <a:rPr lang="en-US" sz="3600" dirty="0" err="1">
                <a:solidFill>
                  <a:srgbClr val="FAFD00"/>
                </a:solidFill>
                <a:latin typeface="Arial" pitchFamily="34" charset="0"/>
                <a:cs typeface="Arial" pitchFamily="34" charset="0"/>
              </a:rPr>
              <a:t>yếu</a:t>
            </a:r>
            <a:r>
              <a:rPr lang="en-US" sz="3600" dirty="0">
                <a:solidFill>
                  <a:srgbClr val="FAFD00"/>
                </a:solidFill>
                <a:latin typeface="Arial" pitchFamily="34" charset="0"/>
                <a:cs typeface="Arial" pitchFamily="34" charset="0"/>
              </a:rPr>
              <a:t> </a:t>
            </a:r>
            <a:r>
              <a:rPr lang="en-US" sz="3600" dirty="0" err="1">
                <a:solidFill>
                  <a:srgbClr val="FAFD00"/>
                </a:solidFill>
                <a:latin typeface="Arial" pitchFamily="34" charset="0"/>
                <a:cs typeface="Arial" pitchFamily="34" charset="0"/>
              </a:rPr>
              <a:t>tố</a:t>
            </a:r>
            <a:r>
              <a:rPr lang="en-US" sz="3600" dirty="0">
                <a:solidFill>
                  <a:srgbClr val="FAFD00"/>
                </a:solidFill>
                <a:latin typeface="Arial" pitchFamily="34" charset="0"/>
                <a:cs typeface="Arial" pitchFamily="34" charset="0"/>
              </a:rPr>
              <a:t> </a:t>
            </a:r>
            <a:r>
              <a:rPr lang="en-US" sz="3600" dirty="0" err="1">
                <a:solidFill>
                  <a:srgbClr val="FAFD00"/>
                </a:solidFill>
                <a:latin typeface="Arial" pitchFamily="34" charset="0"/>
                <a:cs typeface="Arial" pitchFamily="34" charset="0"/>
              </a:rPr>
              <a:t>đÔc</a:t>
            </a:r>
            <a:r>
              <a:rPr lang="en-US" sz="3600" dirty="0">
                <a:solidFill>
                  <a:srgbClr val="FAFD00"/>
                </a:solidFill>
                <a:latin typeface="Arial" pitchFamily="34" charset="0"/>
                <a:cs typeface="Arial" pitchFamily="34" charset="0"/>
              </a:rPr>
              <a:t> </a:t>
            </a:r>
            <a:r>
              <a:rPr lang="en-US" sz="3600" dirty="0" err="1">
                <a:solidFill>
                  <a:srgbClr val="FAFD00"/>
                </a:solidFill>
                <a:latin typeface="Arial" pitchFamily="34" charset="0"/>
                <a:cs typeface="Arial" pitchFamily="34" charset="0"/>
              </a:rPr>
              <a:t>đáo</a:t>
            </a:r>
            <a:endParaRPr lang="en-US" sz="3600" dirty="0"/>
          </a:p>
        </p:txBody>
      </p:sp>
      <p:sp>
        <p:nvSpPr>
          <p:cNvPr id="51" name="TextBox 50"/>
          <p:cNvSpPr txBox="1"/>
          <p:nvPr/>
        </p:nvSpPr>
        <p:spPr>
          <a:xfrm>
            <a:off x="8458202" y="3"/>
            <a:ext cx="544198" cy="369267"/>
          </a:xfrm>
          <a:prstGeom prst="rect">
            <a:avLst/>
          </a:prstGeom>
          <a:noFill/>
        </p:spPr>
        <p:txBody>
          <a:bodyPr wrap="none" lIns="91376" tIns="45688" rIns="91376" bIns="45688">
            <a:spAutoFit/>
          </a:bodyPr>
          <a:lstStyle/>
          <a:p>
            <a:pPr>
              <a:defRPr/>
            </a:pPr>
            <a:r>
              <a:rPr lang="en-US" b="1">
                <a:solidFill>
                  <a:schemeClr val="bg1"/>
                </a:solidFill>
                <a:effectLst>
                  <a:outerShdw blurRad="38100" dist="38100" dir="2700000" algn="tl">
                    <a:srgbClr val="C0C0C0"/>
                  </a:outerShdw>
                </a:effectLst>
                <a:latin typeface="Arial" pitchFamily="34" charset="0"/>
                <a:ea typeface="MS Gothic" pitchFamily="49" charset="-128"/>
              </a:rPr>
              <a:t>111</a:t>
            </a:r>
          </a:p>
        </p:txBody>
      </p:sp>
      <p:sp>
        <p:nvSpPr>
          <p:cNvPr id="384029" name="AutoShape 6"/>
          <p:cNvSpPr>
            <a:spLocks noChangeArrowheads="1"/>
          </p:cNvSpPr>
          <p:nvPr/>
        </p:nvSpPr>
        <p:spPr bwMode="auto">
          <a:xfrm>
            <a:off x="1143000" y="762006"/>
            <a:ext cx="6584950" cy="52689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pPr>
              <a:defRPr/>
            </a:pPr>
            <a:endParaRPr lang="en-US">
              <a:ea typeface="MS Gothic" pitchFamily="49" charset="-128"/>
            </a:endParaRPr>
          </a:p>
        </p:txBody>
      </p:sp>
      <p:sp>
        <p:nvSpPr>
          <p:cNvPr id="223243" name="Rectangle 10"/>
          <p:cNvSpPr>
            <a:spLocks noChangeArrowheads="1"/>
          </p:cNvSpPr>
          <p:nvPr/>
        </p:nvSpPr>
        <p:spPr bwMode="auto">
          <a:xfrm>
            <a:off x="1371600" y="914405"/>
            <a:ext cx="6096000" cy="4823792"/>
          </a:xfrm>
          <a:prstGeom prst="rect">
            <a:avLst/>
          </a:prstGeom>
          <a:noFill/>
          <a:ln w="9525">
            <a:noFill/>
            <a:round/>
            <a:headEnd/>
            <a:tailEnd/>
          </a:ln>
        </p:spPr>
        <p:txBody>
          <a:bodyPr wrap="square" lIns="81023" tIns="39705" rIns="81023" bIns="39705">
            <a:spAutoFit/>
          </a:bodyPr>
          <a:lstStyle/>
          <a:p>
            <a:pPr marL="266513" indent="-266513">
              <a:spcBef>
                <a:spcPts val="2250"/>
              </a:spcBef>
              <a:buClr>
                <a:srgbClr val="FAFD00"/>
              </a:buClr>
              <a:buFont typeface="Arial" pitchFamily="34" charset="0"/>
              <a:buChar char="•"/>
              <a:tabLst>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2800" b="1" dirty="0" err="1">
                <a:solidFill>
                  <a:srgbClr val="FAFD00"/>
                </a:solidFill>
                <a:effectLst>
                  <a:outerShdw blurRad="38100" dist="38100" dir="2700000" algn="tl">
                    <a:srgbClr val="C0C0C0"/>
                  </a:outerShdw>
                </a:effectLst>
                <a:latin typeface="Helvetica" pitchFamily="-84" charset="0"/>
                <a:ea typeface="MS Gothic" pitchFamily="49" charset="-128"/>
              </a:rPr>
              <a:t>Những</a:t>
            </a:r>
            <a:r>
              <a:rPr lang="en-GB" sz="2800" b="1" dirty="0">
                <a:solidFill>
                  <a:srgbClr val="FAFD00"/>
                </a:solidFill>
                <a:effectLst>
                  <a:outerShdw blurRad="38100" dist="38100" dir="2700000" algn="tl">
                    <a:srgbClr val="C0C0C0"/>
                  </a:outerShdw>
                </a:effectLst>
                <a:latin typeface="Helvetica" pitchFamily="-84" charset="0"/>
                <a:ea typeface="MS Gothic" pitchFamily="49" charset="-128"/>
              </a:rPr>
              <a:t> </a:t>
            </a:r>
            <a:r>
              <a:rPr lang="en-GB" sz="2800" b="1" dirty="0" err="1">
                <a:solidFill>
                  <a:srgbClr val="FAFD00"/>
                </a:solidFill>
                <a:effectLst>
                  <a:outerShdw blurRad="38100" dist="38100" dir="2700000" algn="tl">
                    <a:srgbClr val="C0C0C0"/>
                  </a:outerShdw>
                </a:effectLst>
                <a:latin typeface="Helvetica" pitchFamily="-84" charset="0"/>
                <a:ea typeface="MS Gothic" pitchFamily="49" charset="-128"/>
              </a:rPr>
              <a:t>ngày</a:t>
            </a:r>
            <a:r>
              <a:rPr lang="en-GB" sz="2800" b="1" dirty="0">
                <a:solidFill>
                  <a:srgbClr val="FAFD00"/>
                </a:solidFill>
                <a:effectLst>
                  <a:outerShdw blurRad="38100" dist="38100" dir="2700000" algn="tl">
                    <a:srgbClr val="C0C0C0"/>
                  </a:outerShdw>
                </a:effectLst>
                <a:latin typeface="Helvetica" pitchFamily="-84" charset="0"/>
                <a:ea typeface="MS Gothic" pitchFamily="49" charset="-128"/>
              </a:rPr>
              <a:t> </a:t>
            </a:r>
            <a:r>
              <a:rPr lang="en-GB" sz="2800" b="1" dirty="0" err="1">
                <a:solidFill>
                  <a:srgbClr val="FAFD00"/>
                </a:solidFill>
                <a:effectLst>
                  <a:outerShdw blurRad="38100" dist="38100" dir="2700000" algn="tl">
                    <a:srgbClr val="C0C0C0"/>
                  </a:outerShdw>
                </a:effectLst>
                <a:latin typeface="Helvetica" pitchFamily="-84" charset="0"/>
                <a:ea typeface="MS Gothic" pitchFamily="49" charset="-128"/>
              </a:rPr>
              <a:t>đầu</a:t>
            </a:r>
            <a:r>
              <a:rPr lang="en-GB" sz="2800" b="1" dirty="0">
                <a:solidFill>
                  <a:srgbClr val="FAFD00"/>
                </a:solidFill>
                <a:effectLst>
                  <a:outerShdw blurRad="38100" dist="38100" dir="2700000" algn="tl">
                    <a:srgbClr val="C0C0C0"/>
                  </a:outerShdw>
                </a:effectLst>
                <a:latin typeface="Helvetica" pitchFamily="-84" charset="0"/>
                <a:ea typeface="MS Gothic" pitchFamily="49" charset="-128"/>
              </a:rPr>
              <a:t> </a:t>
            </a:r>
            <a:r>
              <a:rPr lang="en-GB" sz="2800" b="1" dirty="0" err="1">
                <a:solidFill>
                  <a:srgbClr val="FAFD00"/>
                </a:solidFill>
                <a:effectLst>
                  <a:outerShdw blurRad="38100" dist="38100" dir="2700000" algn="tl">
                    <a:srgbClr val="C0C0C0"/>
                  </a:outerShdw>
                </a:effectLst>
                <a:latin typeface="Helvetica" pitchFamily="-84" charset="0"/>
                <a:ea typeface="MS Gothic" pitchFamily="49" charset="-128"/>
              </a:rPr>
              <a:t>tiên</a:t>
            </a:r>
            <a:r>
              <a:rPr lang="en-GB" sz="2800" b="1" dirty="0">
                <a:solidFill>
                  <a:srgbClr val="FAFD00"/>
                </a:solidFill>
                <a:effectLst>
                  <a:outerShdw blurRad="38100" dist="38100" dir="2700000" algn="tl">
                    <a:srgbClr val="C0C0C0"/>
                  </a:outerShdw>
                </a:effectLst>
                <a:latin typeface="Helvetica" pitchFamily="-84" charset="0"/>
                <a:ea typeface="MS Gothic" pitchFamily="49" charset="-128"/>
              </a:rPr>
              <a:t> </a:t>
            </a:r>
            <a:r>
              <a:rPr lang="en-GB" sz="2800" b="1" dirty="0" err="1">
                <a:solidFill>
                  <a:srgbClr val="FAFD00"/>
                </a:solidFill>
                <a:effectLst>
                  <a:outerShdw blurRad="38100" dist="38100" dir="2700000" algn="tl">
                    <a:srgbClr val="C0C0C0"/>
                  </a:outerShdw>
                </a:effectLst>
                <a:latin typeface="Helvetica" pitchFamily="-84" charset="0"/>
                <a:ea typeface="MS Gothic" pitchFamily="49" charset="-128"/>
              </a:rPr>
              <a:t>với</a:t>
            </a:r>
            <a:r>
              <a:rPr lang="en-GB" sz="2800" b="1" dirty="0">
                <a:solidFill>
                  <a:srgbClr val="FAFD00"/>
                </a:solidFill>
                <a:effectLst>
                  <a:outerShdw blurRad="38100" dist="38100" dir="2700000" algn="tl">
                    <a:srgbClr val="C0C0C0"/>
                  </a:outerShdw>
                </a:effectLst>
                <a:latin typeface="Helvetica" pitchFamily="-84" charset="0"/>
                <a:ea typeface="MS Gothic" pitchFamily="49" charset="-128"/>
              </a:rPr>
              <a:t> </a:t>
            </a:r>
            <a:r>
              <a:rPr lang="en-GB" sz="2800" b="1" dirty="0" err="1">
                <a:solidFill>
                  <a:srgbClr val="FAFD00"/>
                </a:solidFill>
                <a:effectLst>
                  <a:outerShdw blurRad="38100" dist="38100" dir="2700000" algn="tl">
                    <a:srgbClr val="C0C0C0"/>
                  </a:outerShdw>
                </a:effectLst>
                <a:latin typeface="Helvetica" pitchFamily="-84" charset="0"/>
                <a:ea typeface="MS Gothic" pitchFamily="49" charset="-128"/>
              </a:rPr>
              <a:t>môn</a:t>
            </a:r>
            <a:r>
              <a:rPr lang="en-GB" sz="2800" b="1" dirty="0">
                <a:solidFill>
                  <a:srgbClr val="FAFD00"/>
                </a:solidFill>
                <a:effectLst>
                  <a:outerShdw blurRad="38100" dist="38100" dir="2700000" algn="tl">
                    <a:srgbClr val="C0C0C0"/>
                  </a:outerShdw>
                </a:effectLst>
                <a:latin typeface="Helvetica" pitchFamily="-84" charset="0"/>
                <a:ea typeface="MS Gothic" pitchFamily="49" charset="-128"/>
              </a:rPr>
              <a:t> </a:t>
            </a:r>
            <a:r>
              <a:rPr lang="en-GB" sz="2800" b="1" dirty="0" err="1">
                <a:solidFill>
                  <a:srgbClr val="FAFD00"/>
                </a:solidFill>
                <a:effectLst>
                  <a:outerShdw blurRad="38100" dist="38100" dir="2700000" algn="tl">
                    <a:srgbClr val="C0C0C0"/>
                  </a:outerShdw>
                </a:effectLst>
                <a:latin typeface="Helvetica" pitchFamily="-84" charset="0"/>
                <a:ea typeface="MS Gothic" pitchFamily="49" charset="-128"/>
              </a:rPr>
              <a:t>đồ</a:t>
            </a:r>
            <a:endParaRPr lang="en-GB" sz="2800" b="1" dirty="0">
              <a:solidFill>
                <a:srgbClr val="FAFD00"/>
              </a:solidFill>
              <a:effectLst>
                <a:outerShdw blurRad="38100" dist="38100" dir="2700000" algn="tl">
                  <a:srgbClr val="C0C0C0"/>
                </a:outerShdw>
              </a:effectLst>
              <a:latin typeface="Helvetica" pitchFamily="-84" charset="0"/>
              <a:ea typeface="MS Gothic" pitchFamily="49" charset="-128"/>
            </a:endParaRPr>
          </a:p>
          <a:p>
            <a:pPr marL="266513" indent="-266513">
              <a:spcBef>
                <a:spcPts val="2250"/>
              </a:spcBef>
              <a:buClr>
                <a:srgbClr val="FAFD00"/>
              </a:buClr>
              <a:buFont typeface="Arial" pitchFamily="34" charset="0"/>
              <a:buChar char="•"/>
              <a:tabLst>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2800" b="1" dirty="0" err="1">
                <a:solidFill>
                  <a:srgbClr val="FAFD00"/>
                </a:solidFill>
                <a:effectLst>
                  <a:outerShdw blurRad="38100" dist="38100" dir="2700000" algn="tl">
                    <a:srgbClr val="C0C0C0"/>
                  </a:outerShdw>
                </a:effectLst>
                <a:latin typeface="Helvetica" pitchFamily="-84" charset="0"/>
                <a:ea typeface="MS Gothic" pitchFamily="49" charset="-128"/>
              </a:rPr>
              <a:t>Bài</a:t>
            </a:r>
            <a:r>
              <a:rPr lang="en-GB" sz="2800" b="1" dirty="0">
                <a:solidFill>
                  <a:srgbClr val="FAFD00"/>
                </a:solidFill>
                <a:effectLst>
                  <a:outerShdw blurRad="38100" dist="38100" dir="2700000" algn="tl">
                    <a:srgbClr val="C0C0C0"/>
                  </a:outerShdw>
                </a:effectLst>
                <a:latin typeface="Helvetica" pitchFamily="-84" charset="0"/>
                <a:ea typeface="MS Gothic" pitchFamily="49" charset="-128"/>
              </a:rPr>
              <a:t> </a:t>
            </a:r>
            <a:r>
              <a:rPr lang="en-GB" sz="2800" b="1" dirty="0" err="1">
                <a:solidFill>
                  <a:srgbClr val="FAFD00"/>
                </a:solidFill>
                <a:effectLst>
                  <a:outerShdw blurRad="38100" dist="38100" dir="2700000" algn="tl">
                    <a:srgbClr val="C0C0C0"/>
                  </a:outerShdw>
                </a:effectLst>
                <a:latin typeface="Helvetica" pitchFamily="-84" charset="0"/>
                <a:ea typeface="MS Gothic" pitchFamily="49" charset="-128"/>
              </a:rPr>
              <a:t>giảng</a:t>
            </a:r>
            <a:r>
              <a:rPr lang="en-GB" sz="2800" b="1" dirty="0">
                <a:solidFill>
                  <a:srgbClr val="FAFD00"/>
                </a:solidFill>
                <a:effectLst>
                  <a:outerShdw blurRad="38100" dist="38100" dir="2700000" algn="tl">
                    <a:srgbClr val="C0C0C0"/>
                  </a:outerShdw>
                </a:effectLst>
                <a:latin typeface="Helvetica" pitchFamily="-84" charset="0"/>
                <a:ea typeface="MS Gothic" pitchFamily="49" charset="-128"/>
              </a:rPr>
              <a:t> </a:t>
            </a:r>
            <a:r>
              <a:rPr lang="en-GB" sz="2800" b="1" dirty="0" err="1">
                <a:solidFill>
                  <a:srgbClr val="FAFD00"/>
                </a:solidFill>
                <a:effectLst>
                  <a:outerShdw blurRad="38100" dist="38100" dir="2700000" algn="tl">
                    <a:srgbClr val="C0C0C0"/>
                  </a:outerShdw>
                </a:effectLst>
                <a:latin typeface="Helvetica" pitchFamily="-84" charset="0"/>
                <a:ea typeface="MS Gothic" pitchFamily="49" charset="-128"/>
              </a:rPr>
              <a:t>trên</a:t>
            </a:r>
            <a:r>
              <a:rPr lang="en-GB" sz="2800" b="1" dirty="0">
                <a:solidFill>
                  <a:srgbClr val="FAFD00"/>
                </a:solidFill>
                <a:effectLst>
                  <a:outerShdw blurRad="38100" dist="38100" dir="2700000" algn="tl">
                    <a:srgbClr val="C0C0C0"/>
                  </a:outerShdw>
                </a:effectLst>
                <a:latin typeface="Helvetica" pitchFamily="-84" charset="0"/>
                <a:ea typeface="MS Gothic" pitchFamily="49" charset="-128"/>
              </a:rPr>
              <a:t> </a:t>
            </a:r>
            <a:r>
              <a:rPr lang="en-GB" sz="2800" b="1" dirty="0" err="1">
                <a:solidFill>
                  <a:srgbClr val="FAFD00"/>
                </a:solidFill>
                <a:effectLst>
                  <a:outerShdw blurRad="38100" dist="38100" dir="2700000" algn="tl">
                    <a:srgbClr val="C0C0C0"/>
                  </a:outerShdw>
                </a:effectLst>
                <a:latin typeface="Helvetica" pitchFamily="-84" charset="0"/>
                <a:ea typeface="MS Gothic" pitchFamily="49" charset="-128"/>
              </a:rPr>
              <a:t>Phòng</a:t>
            </a:r>
            <a:r>
              <a:rPr lang="en-GB" sz="2800" b="1" dirty="0">
                <a:solidFill>
                  <a:srgbClr val="FAFD00"/>
                </a:solidFill>
                <a:effectLst>
                  <a:outerShdw blurRad="38100" dist="38100" dir="2700000" algn="tl">
                    <a:srgbClr val="C0C0C0"/>
                  </a:outerShdw>
                </a:effectLst>
                <a:latin typeface="Helvetica" pitchFamily="-84" charset="0"/>
                <a:ea typeface="MS Gothic" pitchFamily="49" charset="-128"/>
              </a:rPr>
              <a:t> Cao</a:t>
            </a:r>
            <a:endParaRPr lang="en-US" sz="2800" b="1" dirty="0">
              <a:solidFill>
                <a:srgbClr val="FAFD00"/>
              </a:solidFill>
              <a:effectLst>
                <a:outerShdw blurRad="38100" dist="38100" dir="2700000" algn="tl">
                  <a:srgbClr val="C0C0C0"/>
                </a:outerShdw>
              </a:effectLst>
              <a:latin typeface="Helvetica" pitchFamily="-84" charset="0"/>
              <a:ea typeface="MS Gothic" pitchFamily="49" charset="-128"/>
            </a:endParaRPr>
          </a:p>
          <a:p>
            <a:pPr marL="266513" indent="-266513">
              <a:spcBef>
                <a:spcPts val="2250"/>
              </a:spcBef>
              <a:buClr>
                <a:srgbClr val="FAFD00"/>
              </a:buClr>
              <a:buFont typeface="Arial" pitchFamily="34" charset="0"/>
              <a:buChar char="•"/>
              <a:tabLst>
                <a:tab pos="818574" algn="l"/>
                <a:tab pos="1638738" algn="l"/>
                <a:tab pos="2458899" algn="l"/>
                <a:tab pos="3279061" algn="l"/>
                <a:tab pos="4099223" algn="l"/>
                <a:tab pos="4919386" algn="l"/>
                <a:tab pos="5737961" algn="l"/>
                <a:tab pos="6558123" algn="l"/>
                <a:tab pos="7378285" algn="l"/>
                <a:tab pos="8198447" algn="l"/>
                <a:tab pos="9018609" algn="l"/>
              </a:tabLst>
              <a:defRPr/>
            </a:pPr>
            <a:r>
              <a:rPr lang="en-US" sz="2800" b="1" dirty="0" err="1">
                <a:solidFill>
                  <a:srgbClr val="FAFD00"/>
                </a:solidFill>
                <a:effectLst>
                  <a:outerShdw blurRad="38100" dist="38100" dir="2700000" algn="tl">
                    <a:srgbClr val="C0C0C0"/>
                  </a:outerShdw>
                </a:effectLst>
                <a:latin typeface="Helvetica" pitchFamily="-84" charset="0"/>
                <a:ea typeface="MS Gothic" pitchFamily="49" charset="-128"/>
              </a:rPr>
              <a:t>Chức</a:t>
            </a:r>
            <a:r>
              <a:rPr lang="en-US" sz="2800" b="1" dirty="0">
                <a:solidFill>
                  <a:srgbClr val="FAFD00"/>
                </a:solidFill>
                <a:effectLst>
                  <a:outerShdw blurRad="38100" dist="38100" dir="2700000" algn="tl">
                    <a:srgbClr val="C0C0C0"/>
                  </a:outerShdw>
                </a:effectLst>
                <a:latin typeface="Helvetica" pitchFamily="-84" charset="0"/>
                <a:ea typeface="MS Gothic" pitchFamily="49" charset="-128"/>
              </a:rPr>
              <a:t> </a:t>
            </a:r>
            <a:r>
              <a:rPr lang="en-US" sz="2800" b="1" dirty="0" err="1">
                <a:solidFill>
                  <a:srgbClr val="FAFD00"/>
                </a:solidFill>
                <a:effectLst>
                  <a:outerShdw blurRad="38100" dist="38100" dir="2700000" algn="tl">
                    <a:srgbClr val="C0C0C0"/>
                  </a:outerShdw>
                </a:effectLst>
                <a:latin typeface="Helvetica" pitchFamily="-84" charset="0"/>
                <a:ea typeface="MS Gothic" pitchFamily="49" charset="-128"/>
              </a:rPr>
              <a:t>vụ</a:t>
            </a:r>
            <a:r>
              <a:rPr lang="en-US" sz="2800" b="1" dirty="0">
                <a:solidFill>
                  <a:srgbClr val="FAFD00"/>
                </a:solidFill>
                <a:effectLst>
                  <a:outerShdw blurRad="38100" dist="38100" dir="2700000" algn="tl">
                    <a:srgbClr val="C0C0C0"/>
                  </a:outerShdw>
                </a:effectLst>
                <a:latin typeface="Helvetica" pitchFamily="-84" charset="0"/>
                <a:ea typeface="MS Gothic" pitchFamily="49" charset="-128"/>
              </a:rPr>
              <a:t> </a:t>
            </a:r>
            <a:r>
              <a:rPr lang="en-US" sz="2800" b="1" dirty="0" err="1">
                <a:solidFill>
                  <a:srgbClr val="FAFD00"/>
                </a:solidFill>
                <a:effectLst>
                  <a:outerShdw blurRad="38100" dist="38100" dir="2700000" algn="tl">
                    <a:srgbClr val="C0C0C0"/>
                  </a:outerShdw>
                </a:effectLst>
                <a:latin typeface="Helvetica" pitchFamily="-84" charset="0"/>
                <a:ea typeface="MS Gothic" pitchFamily="49" charset="-128"/>
              </a:rPr>
              <a:t>tập</a:t>
            </a:r>
            <a:r>
              <a:rPr lang="en-US" sz="2800" b="1" dirty="0">
                <a:solidFill>
                  <a:srgbClr val="FAFD00"/>
                </a:solidFill>
                <a:effectLst>
                  <a:outerShdw blurRad="38100" dist="38100" dir="2700000" algn="tl">
                    <a:srgbClr val="C0C0C0"/>
                  </a:outerShdw>
                </a:effectLst>
                <a:latin typeface="Helvetica" pitchFamily="-84" charset="0"/>
                <a:ea typeface="MS Gothic" pitchFamily="49" charset="-128"/>
              </a:rPr>
              <a:t> </a:t>
            </a:r>
            <a:r>
              <a:rPr lang="en-US" sz="2800" b="1" dirty="0" err="1">
                <a:solidFill>
                  <a:srgbClr val="FAFD00"/>
                </a:solidFill>
                <a:effectLst>
                  <a:outerShdw blurRad="38100" dist="38100" dir="2700000" algn="tl">
                    <a:srgbClr val="C0C0C0"/>
                  </a:outerShdw>
                </a:effectLst>
                <a:latin typeface="Helvetica" pitchFamily="-84" charset="0"/>
                <a:ea typeface="MS Gothic" pitchFamily="49" charset="-128"/>
              </a:rPr>
              <a:t>trung</a:t>
            </a:r>
            <a:r>
              <a:rPr lang="en-US" sz="2800" b="1" dirty="0">
                <a:solidFill>
                  <a:srgbClr val="FAFD00"/>
                </a:solidFill>
                <a:effectLst>
                  <a:outerShdw blurRad="38100" dist="38100" dir="2700000" algn="tl">
                    <a:srgbClr val="C0C0C0"/>
                  </a:outerShdw>
                </a:effectLst>
                <a:latin typeface="Helvetica" pitchFamily="-84" charset="0"/>
                <a:ea typeface="MS Gothic" pitchFamily="49" charset="-128"/>
              </a:rPr>
              <a:t> ở </a:t>
            </a:r>
            <a:r>
              <a:rPr lang="en-US" sz="2800" b="1" dirty="0" err="1">
                <a:solidFill>
                  <a:srgbClr val="FAFD00"/>
                </a:solidFill>
                <a:effectLst>
                  <a:outerShdw blurRad="38100" dist="38100" dir="2700000" algn="tl">
                    <a:srgbClr val="C0C0C0"/>
                  </a:outerShdw>
                </a:effectLst>
                <a:latin typeface="Helvetica" pitchFamily="-84" charset="0"/>
                <a:ea typeface="MS Gothic" pitchFamily="49" charset="-128"/>
              </a:rPr>
              <a:t>Giuđê</a:t>
            </a:r>
            <a:r>
              <a:rPr lang="en-US" sz="2800" b="1" dirty="0">
                <a:solidFill>
                  <a:srgbClr val="FAFD00"/>
                </a:solidFill>
                <a:effectLst>
                  <a:outerShdw blurRad="38100" dist="38100" dir="2700000" algn="tl">
                    <a:srgbClr val="C0C0C0"/>
                  </a:outerShdw>
                </a:effectLst>
                <a:latin typeface="Helvetica" pitchFamily="-84" charset="0"/>
                <a:ea typeface="MS Gothic" pitchFamily="49" charset="-128"/>
              </a:rPr>
              <a:t> —</a:t>
            </a:r>
            <a:r>
              <a:rPr lang="en-US" sz="2800" b="1" dirty="0" err="1">
                <a:solidFill>
                  <a:srgbClr val="FAFD00"/>
                </a:solidFill>
                <a:effectLst>
                  <a:outerShdw blurRad="38100" dist="38100" dir="2700000" algn="tl">
                    <a:srgbClr val="C0C0C0"/>
                  </a:outerShdw>
                </a:effectLst>
                <a:latin typeface="Helvetica" pitchFamily="-84" charset="0"/>
                <a:ea typeface="MS Gothic" pitchFamily="49" charset="-128"/>
              </a:rPr>
              <a:t>không</a:t>
            </a:r>
            <a:r>
              <a:rPr lang="en-US" sz="2800" b="1" dirty="0">
                <a:solidFill>
                  <a:srgbClr val="FAFD00"/>
                </a:solidFill>
                <a:effectLst>
                  <a:outerShdw blurRad="38100" dist="38100" dir="2700000" algn="tl">
                    <a:srgbClr val="C0C0C0"/>
                  </a:outerShdw>
                </a:effectLst>
                <a:latin typeface="Helvetica" pitchFamily="-84" charset="0"/>
                <a:ea typeface="MS Gothic" pitchFamily="49" charset="-128"/>
              </a:rPr>
              <a:t> </a:t>
            </a:r>
            <a:r>
              <a:rPr lang="en-US" sz="2800" b="1" dirty="0" err="1">
                <a:solidFill>
                  <a:srgbClr val="FAFD00"/>
                </a:solidFill>
                <a:effectLst>
                  <a:outerShdw blurRad="38100" dist="38100" dir="2700000" algn="tl">
                    <a:srgbClr val="C0C0C0"/>
                  </a:outerShdw>
                </a:effectLst>
                <a:latin typeface="Helvetica" pitchFamily="-84" charset="0"/>
                <a:ea typeface="MS Gothic" pitchFamily="49" charset="-128"/>
              </a:rPr>
              <a:t>phải</a:t>
            </a:r>
            <a:r>
              <a:rPr lang="en-US" sz="2800" b="1" dirty="0">
                <a:solidFill>
                  <a:srgbClr val="FAFD00"/>
                </a:solidFill>
                <a:effectLst>
                  <a:outerShdw blurRad="38100" dist="38100" dir="2700000" algn="tl">
                    <a:srgbClr val="C0C0C0"/>
                  </a:outerShdw>
                </a:effectLst>
                <a:latin typeface="Helvetica" pitchFamily="-84" charset="0"/>
                <a:ea typeface="MS Gothic" pitchFamily="49" charset="-128"/>
              </a:rPr>
              <a:t> ở </a:t>
            </a:r>
            <a:r>
              <a:rPr lang="en-US" sz="2800" b="1" dirty="0" err="1">
                <a:solidFill>
                  <a:srgbClr val="FAFD00"/>
                </a:solidFill>
                <a:effectLst>
                  <a:outerShdw blurRad="38100" dist="38100" dir="2700000" algn="tl">
                    <a:srgbClr val="C0C0C0"/>
                  </a:outerShdw>
                </a:effectLst>
                <a:latin typeface="Helvetica" pitchFamily="-84" charset="0"/>
                <a:ea typeface="MS Gothic" pitchFamily="49" charset="-128"/>
              </a:rPr>
              <a:t>Galilê</a:t>
            </a:r>
            <a:r>
              <a:rPr lang="en-US" sz="2800" b="1" dirty="0">
                <a:solidFill>
                  <a:srgbClr val="FAFD00"/>
                </a:solidFill>
                <a:effectLst>
                  <a:outerShdw blurRad="38100" dist="38100" dir="2700000" algn="tl">
                    <a:srgbClr val="C0C0C0"/>
                  </a:outerShdw>
                </a:effectLst>
                <a:latin typeface="Helvetica" pitchFamily="-84" charset="0"/>
                <a:ea typeface="MS Gothic" pitchFamily="49" charset="-128"/>
              </a:rPr>
              <a:t> </a:t>
            </a:r>
            <a:r>
              <a:rPr lang="en-US" sz="2800" b="1" dirty="0" err="1">
                <a:solidFill>
                  <a:srgbClr val="FAFD00"/>
                </a:solidFill>
                <a:effectLst>
                  <a:outerShdw blurRad="38100" dist="38100" dir="2700000" algn="tl">
                    <a:srgbClr val="C0C0C0"/>
                  </a:outerShdw>
                </a:effectLst>
                <a:latin typeface="Helvetica" pitchFamily="-84" charset="0"/>
                <a:ea typeface="MS Gothic" pitchFamily="49" charset="-128"/>
              </a:rPr>
              <a:t>như</a:t>
            </a:r>
            <a:r>
              <a:rPr lang="en-US" sz="2800" b="1" dirty="0">
                <a:solidFill>
                  <a:srgbClr val="FAFD00"/>
                </a:solidFill>
                <a:effectLst>
                  <a:outerShdw blurRad="38100" dist="38100" dir="2700000" algn="tl">
                    <a:srgbClr val="C0C0C0"/>
                  </a:outerShdw>
                </a:effectLst>
                <a:latin typeface="Helvetica" pitchFamily="-84" charset="0"/>
                <a:ea typeface="MS Gothic" pitchFamily="49" charset="-128"/>
              </a:rPr>
              <a:t> </a:t>
            </a:r>
            <a:r>
              <a:rPr lang="en-US" sz="2800" b="1" dirty="0" err="1">
                <a:solidFill>
                  <a:srgbClr val="FAFD00"/>
                </a:solidFill>
                <a:effectLst>
                  <a:outerShdw blurRad="38100" dist="38100" dir="2700000" algn="tl">
                    <a:srgbClr val="C0C0C0"/>
                  </a:outerShdw>
                </a:effectLst>
                <a:latin typeface="Helvetica" pitchFamily="-84" charset="0"/>
                <a:ea typeface="MS Gothic" pitchFamily="49" charset="-128"/>
              </a:rPr>
              <a:t>trong</a:t>
            </a:r>
            <a:r>
              <a:rPr lang="en-US" sz="2800" b="1" dirty="0">
                <a:solidFill>
                  <a:srgbClr val="FAFD00"/>
                </a:solidFill>
                <a:effectLst>
                  <a:outerShdw blurRad="38100" dist="38100" dir="2700000" algn="tl">
                    <a:srgbClr val="C0C0C0"/>
                  </a:outerShdw>
                </a:effectLst>
                <a:latin typeface="Helvetica" pitchFamily="-84" charset="0"/>
                <a:ea typeface="MS Gothic" pitchFamily="49" charset="-128"/>
              </a:rPr>
              <a:t> </a:t>
            </a:r>
            <a:r>
              <a:rPr lang="en-US" sz="2800" b="1" dirty="0" err="1">
                <a:solidFill>
                  <a:srgbClr val="FAFD00"/>
                </a:solidFill>
                <a:effectLst>
                  <a:outerShdw blurRad="38100" dist="38100" dir="2700000" algn="tl">
                    <a:srgbClr val="C0C0C0"/>
                  </a:outerShdw>
                </a:effectLst>
                <a:latin typeface="Helvetica" pitchFamily="-84" charset="0"/>
                <a:ea typeface="MS Gothic" pitchFamily="49" charset="-128"/>
              </a:rPr>
              <a:t>Cộng</a:t>
            </a:r>
            <a:r>
              <a:rPr lang="en-US" sz="2800" b="1" dirty="0">
                <a:solidFill>
                  <a:srgbClr val="FAFD00"/>
                </a:solidFill>
                <a:effectLst>
                  <a:outerShdw blurRad="38100" dist="38100" dir="2700000" algn="tl">
                    <a:srgbClr val="C0C0C0"/>
                  </a:outerShdw>
                </a:effectLst>
                <a:latin typeface="Helvetica" pitchFamily="-84" charset="0"/>
                <a:ea typeface="MS Gothic" pitchFamily="49" charset="-128"/>
              </a:rPr>
              <a:t> </a:t>
            </a:r>
            <a:r>
              <a:rPr lang="en-US" sz="2800" b="1" dirty="0" err="1">
                <a:solidFill>
                  <a:srgbClr val="FAFD00"/>
                </a:solidFill>
                <a:effectLst>
                  <a:outerShdw blurRad="38100" dist="38100" dir="2700000" algn="tl">
                    <a:srgbClr val="C0C0C0"/>
                  </a:outerShdw>
                </a:effectLst>
                <a:latin typeface="Helvetica" pitchFamily="-84" charset="0"/>
                <a:ea typeface="MS Gothic" pitchFamily="49" charset="-128"/>
              </a:rPr>
              <a:t>Quan</a:t>
            </a:r>
            <a:endParaRPr lang="en-GB" sz="2800" b="1" dirty="0">
              <a:solidFill>
                <a:srgbClr val="FAFD00"/>
              </a:solidFill>
              <a:effectLst>
                <a:outerShdw blurRad="38100" dist="38100" dir="2700000" algn="tl">
                  <a:srgbClr val="C0C0C0"/>
                </a:outerShdw>
              </a:effectLst>
              <a:latin typeface="Helvetica" pitchFamily="-84" charset="0"/>
              <a:ea typeface="MS Gothic" pitchFamily="49" charset="-128"/>
            </a:endParaRPr>
          </a:p>
          <a:p>
            <a:pPr marL="266513" indent="-266513">
              <a:spcBef>
                <a:spcPts val="2250"/>
              </a:spcBef>
              <a:buClr>
                <a:srgbClr val="FAFD00"/>
              </a:buClr>
              <a:buFont typeface="Arial" pitchFamily="34" charset="0"/>
              <a:buChar char="•"/>
              <a:tabLst>
                <a:tab pos="818574" algn="l"/>
                <a:tab pos="1638738" algn="l"/>
                <a:tab pos="2458899" algn="l"/>
                <a:tab pos="3279061" algn="l"/>
                <a:tab pos="4099223" algn="l"/>
                <a:tab pos="4919386" algn="l"/>
                <a:tab pos="5737961" algn="l"/>
                <a:tab pos="6558123" algn="l"/>
                <a:tab pos="7378285" algn="l"/>
                <a:tab pos="8198447" algn="l"/>
                <a:tab pos="9018609" algn="l"/>
              </a:tabLst>
              <a:defRPr/>
            </a:pPr>
            <a:r>
              <a:rPr lang="en-US" sz="2800" b="1" dirty="0" err="1">
                <a:solidFill>
                  <a:srgbClr val="FAFD00"/>
                </a:solidFill>
                <a:effectLst>
                  <a:outerShdw blurRad="38100" dist="38100" dir="2700000" algn="tl">
                    <a:srgbClr val="C0C0C0"/>
                  </a:outerShdw>
                </a:effectLst>
                <a:latin typeface="Helvetica" pitchFamily="-84" charset="0"/>
                <a:ea typeface="MS Gothic" pitchFamily="49" charset="-128"/>
              </a:rPr>
              <a:t>Ba</a:t>
            </a:r>
            <a:r>
              <a:rPr lang="en-US" sz="2800" b="1" dirty="0">
                <a:solidFill>
                  <a:srgbClr val="FAFD00"/>
                </a:solidFill>
                <a:effectLst>
                  <a:outerShdw blurRad="38100" dist="38100" dir="2700000" algn="tl">
                    <a:srgbClr val="C0C0C0"/>
                  </a:outerShdw>
                </a:effectLst>
                <a:latin typeface="Helvetica" pitchFamily="-84" charset="0"/>
                <a:ea typeface="MS Gothic" pitchFamily="49" charset="-128"/>
              </a:rPr>
              <a:t> </a:t>
            </a:r>
            <a:r>
              <a:rPr lang="en-US" sz="2800" b="1" dirty="0" err="1">
                <a:solidFill>
                  <a:srgbClr val="FAFD00"/>
                </a:solidFill>
                <a:effectLst>
                  <a:outerShdw blurRad="38100" dist="38100" dir="2700000" algn="tl">
                    <a:srgbClr val="C0C0C0"/>
                  </a:outerShdw>
                </a:effectLst>
                <a:latin typeface="Helvetica" pitchFamily="-84" charset="0"/>
                <a:ea typeface="MS Gothic" pitchFamily="49" charset="-128"/>
              </a:rPr>
              <a:t>lễ</a:t>
            </a:r>
            <a:r>
              <a:rPr lang="en-US" sz="2800" b="1" dirty="0">
                <a:solidFill>
                  <a:srgbClr val="FAFD00"/>
                </a:solidFill>
                <a:effectLst>
                  <a:outerShdw blurRad="38100" dist="38100" dir="2700000" algn="tl">
                    <a:srgbClr val="C0C0C0"/>
                  </a:outerShdw>
                </a:effectLst>
                <a:latin typeface="Helvetica" pitchFamily="-84" charset="0"/>
                <a:ea typeface="MS Gothic" pitchFamily="49" charset="-128"/>
              </a:rPr>
              <a:t> </a:t>
            </a:r>
            <a:r>
              <a:rPr lang="en-US" sz="2800" b="1" dirty="0" err="1">
                <a:solidFill>
                  <a:srgbClr val="FAFD00"/>
                </a:solidFill>
                <a:effectLst>
                  <a:outerShdw blurRad="38100" dist="38100" dir="2700000" algn="tl">
                    <a:srgbClr val="C0C0C0"/>
                  </a:outerShdw>
                </a:effectLst>
                <a:latin typeface="Helvetica" pitchFamily="-84" charset="0"/>
                <a:ea typeface="MS Gothic" pitchFamily="49" charset="-128"/>
              </a:rPr>
              <a:t>Vượt</a:t>
            </a:r>
            <a:r>
              <a:rPr lang="en-US" sz="2800" b="1" dirty="0">
                <a:solidFill>
                  <a:srgbClr val="FAFD00"/>
                </a:solidFill>
                <a:effectLst>
                  <a:outerShdw blurRad="38100" dist="38100" dir="2700000" algn="tl">
                    <a:srgbClr val="C0C0C0"/>
                  </a:outerShdw>
                </a:effectLst>
                <a:latin typeface="Helvetica" pitchFamily="-84" charset="0"/>
                <a:ea typeface="MS Gothic" pitchFamily="49" charset="-128"/>
              </a:rPr>
              <a:t> Qua (</a:t>
            </a:r>
            <a:r>
              <a:rPr lang="en-US" sz="2800" b="1" dirty="0" err="1">
                <a:solidFill>
                  <a:srgbClr val="FAFD00"/>
                </a:solidFill>
                <a:effectLst>
                  <a:outerShdw blurRad="38100" dist="38100" dir="2700000" algn="tl">
                    <a:srgbClr val="C0C0C0"/>
                  </a:outerShdw>
                </a:effectLst>
                <a:latin typeface="Helvetica" pitchFamily="-84" charset="0"/>
                <a:ea typeface="MS Gothic" pitchFamily="49" charset="-128"/>
              </a:rPr>
              <a:t>Giăng</a:t>
            </a:r>
            <a:r>
              <a:rPr lang="en-US" sz="2800" b="1" dirty="0">
                <a:solidFill>
                  <a:srgbClr val="FAFD00"/>
                </a:solidFill>
                <a:effectLst>
                  <a:outerShdw blurRad="38100" dist="38100" dir="2700000" algn="tl">
                    <a:srgbClr val="C0C0C0"/>
                  </a:outerShdw>
                </a:effectLst>
                <a:latin typeface="Helvetica" pitchFamily="-84" charset="0"/>
                <a:ea typeface="MS Gothic" pitchFamily="49" charset="-128"/>
              </a:rPr>
              <a:t> 2:13; 6:4; 11:55) </a:t>
            </a:r>
            <a:r>
              <a:rPr lang="en-US" sz="2800" b="1" dirty="0" err="1">
                <a:solidFill>
                  <a:srgbClr val="FAFD00"/>
                </a:solidFill>
                <a:effectLst>
                  <a:outerShdw blurRad="38100" dist="38100" dir="2700000" algn="tl">
                    <a:srgbClr val="C0C0C0"/>
                  </a:outerShdw>
                </a:effectLst>
                <a:latin typeface="Helvetica" pitchFamily="-84" charset="0"/>
                <a:ea typeface="MS Gothic" pitchFamily="49" charset="-128"/>
              </a:rPr>
              <a:t>nhấn</a:t>
            </a:r>
            <a:r>
              <a:rPr lang="en-US" sz="2800" b="1" dirty="0">
                <a:solidFill>
                  <a:srgbClr val="FAFD00"/>
                </a:solidFill>
                <a:effectLst>
                  <a:outerShdw blurRad="38100" dist="38100" dir="2700000" algn="tl">
                    <a:srgbClr val="C0C0C0"/>
                  </a:outerShdw>
                </a:effectLst>
                <a:latin typeface="Helvetica" pitchFamily="-84" charset="0"/>
                <a:ea typeface="MS Gothic" pitchFamily="49" charset="-128"/>
              </a:rPr>
              <a:t> </a:t>
            </a:r>
            <a:r>
              <a:rPr lang="en-US" sz="2800" b="1" dirty="0" err="1">
                <a:solidFill>
                  <a:srgbClr val="FAFD00"/>
                </a:solidFill>
                <a:effectLst>
                  <a:outerShdw blurRad="38100" dist="38100" dir="2700000" algn="tl">
                    <a:srgbClr val="C0C0C0"/>
                  </a:outerShdw>
                </a:effectLst>
                <a:latin typeface="Helvetica" pitchFamily="-84" charset="0"/>
                <a:ea typeface="MS Gothic" pitchFamily="49" charset="-128"/>
              </a:rPr>
              <a:t>mạnh</a:t>
            </a:r>
            <a:r>
              <a:rPr lang="en-US" sz="2800" b="1" dirty="0">
                <a:solidFill>
                  <a:srgbClr val="FAFD00"/>
                </a:solidFill>
                <a:effectLst>
                  <a:outerShdw blurRad="38100" dist="38100" dir="2700000" algn="tl">
                    <a:srgbClr val="C0C0C0"/>
                  </a:outerShdw>
                </a:effectLst>
                <a:latin typeface="Helvetica" pitchFamily="-84" charset="0"/>
                <a:ea typeface="MS Gothic" pitchFamily="49" charset="-128"/>
              </a:rPr>
              <a:t> 3 </a:t>
            </a:r>
            <a:r>
              <a:rPr lang="en-US" sz="2800" b="1" dirty="0" err="1">
                <a:solidFill>
                  <a:srgbClr val="FAFD00"/>
                </a:solidFill>
                <a:effectLst>
                  <a:outerShdw blurRad="38100" dist="38100" dir="2700000" algn="tl">
                    <a:srgbClr val="C0C0C0"/>
                  </a:outerShdw>
                </a:effectLst>
                <a:latin typeface="Helvetica" pitchFamily="-84" charset="0"/>
                <a:ea typeface="MS Gothic" pitchFamily="49" charset="-128"/>
              </a:rPr>
              <a:t>năm</a:t>
            </a:r>
            <a:r>
              <a:rPr lang="en-US" sz="2800" b="1" dirty="0">
                <a:solidFill>
                  <a:srgbClr val="FAFD00"/>
                </a:solidFill>
                <a:effectLst>
                  <a:outerShdw blurRad="38100" dist="38100" dir="2700000" algn="tl">
                    <a:srgbClr val="C0C0C0"/>
                  </a:outerShdw>
                </a:effectLst>
                <a:latin typeface="Helvetica" pitchFamily="-84" charset="0"/>
                <a:ea typeface="MS Gothic" pitchFamily="49" charset="-128"/>
              </a:rPr>
              <a:t> </a:t>
            </a:r>
            <a:r>
              <a:rPr lang="en-US" sz="2800" b="1" dirty="0" err="1">
                <a:solidFill>
                  <a:srgbClr val="FAFD00"/>
                </a:solidFill>
                <a:effectLst>
                  <a:outerShdw blurRad="38100" dist="38100" dir="2700000" algn="tl">
                    <a:srgbClr val="C0C0C0"/>
                  </a:outerShdw>
                </a:effectLst>
                <a:latin typeface="Helvetica" pitchFamily="-84" charset="0"/>
                <a:ea typeface="MS Gothic" pitchFamily="49" charset="-128"/>
              </a:rPr>
              <a:t>chức</a:t>
            </a:r>
            <a:r>
              <a:rPr lang="en-US" sz="2800" b="1" dirty="0">
                <a:solidFill>
                  <a:srgbClr val="FAFD00"/>
                </a:solidFill>
                <a:effectLst>
                  <a:outerShdw blurRad="38100" dist="38100" dir="2700000" algn="tl">
                    <a:srgbClr val="C0C0C0"/>
                  </a:outerShdw>
                </a:effectLst>
                <a:latin typeface="Helvetica" pitchFamily="-84" charset="0"/>
                <a:ea typeface="MS Gothic" pitchFamily="49" charset="-128"/>
              </a:rPr>
              <a:t> </a:t>
            </a:r>
            <a:r>
              <a:rPr lang="en-US" sz="2800" b="1" dirty="0" err="1">
                <a:solidFill>
                  <a:srgbClr val="FAFD00"/>
                </a:solidFill>
                <a:effectLst>
                  <a:outerShdw blurRad="38100" dist="38100" dir="2700000" algn="tl">
                    <a:srgbClr val="C0C0C0"/>
                  </a:outerShdw>
                </a:effectLst>
                <a:latin typeface="Helvetica" pitchFamily="-84" charset="0"/>
                <a:ea typeface="MS Gothic" pitchFamily="49" charset="-128"/>
              </a:rPr>
              <a:t>vụ</a:t>
            </a:r>
            <a:r>
              <a:rPr lang="en-US" sz="2800" b="1" dirty="0">
                <a:solidFill>
                  <a:srgbClr val="FAFD00"/>
                </a:solidFill>
                <a:effectLst>
                  <a:outerShdw blurRad="38100" dist="38100" dir="2700000" algn="tl">
                    <a:srgbClr val="C0C0C0"/>
                  </a:outerShdw>
                </a:effectLst>
                <a:latin typeface="Helvetica" pitchFamily="-84" charset="0"/>
                <a:ea typeface="MS Gothic" pitchFamily="49" charset="-128"/>
              </a:rPr>
              <a:t>— </a:t>
            </a:r>
            <a:r>
              <a:rPr lang="en-US" sz="2800" b="1" dirty="0" err="1">
                <a:solidFill>
                  <a:srgbClr val="FAFD00"/>
                </a:solidFill>
                <a:effectLst>
                  <a:outerShdw blurRad="38100" dist="38100" dir="2700000" algn="tl">
                    <a:srgbClr val="C0C0C0"/>
                  </a:outerShdw>
                </a:effectLst>
                <a:latin typeface="Helvetica" pitchFamily="-84" charset="0"/>
                <a:ea typeface="MS Gothic" pitchFamily="49" charset="-128"/>
              </a:rPr>
              <a:t>chứ</a:t>
            </a:r>
            <a:r>
              <a:rPr lang="en-US" sz="2800" b="1" dirty="0">
                <a:solidFill>
                  <a:srgbClr val="FAFD00"/>
                </a:solidFill>
                <a:effectLst>
                  <a:outerShdw blurRad="38100" dist="38100" dir="2700000" algn="tl">
                    <a:srgbClr val="C0C0C0"/>
                  </a:outerShdw>
                </a:effectLst>
                <a:latin typeface="Helvetica" pitchFamily="-84" charset="0"/>
                <a:ea typeface="MS Gothic" pitchFamily="49" charset="-128"/>
              </a:rPr>
              <a:t> </a:t>
            </a:r>
            <a:r>
              <a:rPr lang="en-US" sz="2800" b="1" dirty="0" err="1">
                <a:solidFill>
                  <a:srgbClr val="FAFD00"/>
                </a:solidFill>
                <a:effectLst>
                  <a:outerShdw blurRad="38100" dist="38100" dir="2700000" algn="tl">
                    <a:srgbClr val="C0C0C0"/>
                  </a:outerShdw>
                </a:effectLst>
                <a:latin typeface="Helvetica" pitchFamily="-84" charset="0"/>
                <a:ea typeface="MS Gothic" pitchFamily="49" charset="-128"/>
              </a:rPr>
              <a:t>không</a:t>
            </a:r>
            <a:r>
              <a:rPr lang="en-US" sz="2800" b="1" dirty="0">
                <a:solidFill>
                  <a:srgbClr val="FAFD00"/>
                </a:solidFill>
                <a:effectLst>
                  <a:outerShdw blurRad="38100" dist="38100" dir="2700000" algn="tl">
                    <a:srgbClr val="C0C0C0"/>
                  </a:outerShdw>
                </a:effectLst>
                <a:latin typeface="Helvetica" pitchFamily="-84" charset="0"/>
                <a:ea typeface="MS Gothic" pitchFamily="49" charset="-128"/>
              </a:rPr>
              <a:t> </a:t>
            </a:r>
            <a:r>
              <a:rPr lang="en-US" sz="2800" b="1" dirty="0" err="1">
                <a:solidFill>
                  <a:srgbClr val="FAFD00"/>
                </a:solidFill>
                <a:effectLst>
                  <a:outerShdw blurRad="38100" dist="38100" dir="2700000" algn="tl">
                    <a:srgbClr val="C0C0C0"/>
                  </a:outerShdw>
                </a:effectLst>
                <a:latin typeface="Helvetica" pitchFamily="-84" charset="0"/>
                <a:ea typeface="MS Gothic" pitchFamily="49" charset="-128"/>
              </a:rPr>
              <a:t>phải</a:t>
            </a:r>
            <a:r>
              <a:rPr lang="en-US" sz="2800" b="1" dirty="0">
                <a:solidFill>
                  <a:srgbClr val="FAFD00"/>
                </a:solidFill>
                <a:effectLst>
                  <a:outerShdw blurRad="38100" dist="38100" dir="2700000" algn="tl">
                    <a:srgbClr val="C0C0C0"/>
                  </a:outerShdw>
                </a:effectLst>
                <a:latin typeface="Helvetica" pitchFamily="-84" charset="0"/>
                <a:ea typeface="MS Gothic" pitchFamily="49" charset="-128"/>
              </a:rPr>
              <a:t> </a:t>
            </a:r>
            <a:r>
              <a:rPr lang="en-US" sz="2800" b="1" dirty="0" err="1">
                <a:solidFill>
                  <a:srgbClr val="FAFD00"/>
                </a:solidFill>
                <a:effectLst>
                  <a:outerShdw blurRad="38100" dist="38100" dir="2700000" algn="tl">
                    <a:srgbClr val="C0C0C0"/>
                  </a:outerShdw>
                </a:effectLst>
                <a:latin typeface="Helvetica" pitchFamily="-84" charset="0"/>
                <a:ea typeface="MS Gothic" pitchFamily="49" charset="-128"/>
              </a:rPr>
              <a:t>chỉ</a:t>
            </a:r>
            <a:r>
              <a:rPr lang="en-US" sz="2800" b="1" dirty="0">
                <a:solidFill>
                  <a:srgbClr val="FAFD00"/>
                </a:solidFill>
                <a:effectLst>
                  <a:outerShdw blurRad="38100" dist="38100" dir="2700000" algn="tl">
                    <a:srgbClr val="C0C0C0"/>
                  </a:outerShdw>
                </a:effectLst>
                <a:latin typeface="Helvetica" pitchFamily="-84" charset="0"/>
                <a:ea typeface="MS Gothic" pitchFamily="49" charset="-128"/>
              </a:rPr>
              <a:t> </a:t>
            </a:r>
            <a:r>
              <a:rPr lang="en-US" sz="2800" b="1" dirty="0" err="1">
                <a:solidFill>
                  <a:srgbClr val="FAFD00"/>
                </a:solidFill>
                <a:effectLst>
                  <a:outerShdw blurRad="38100" dist="38100" dir="2700000" algn="tl">
                    <a:srgbClr val="C0C0C0"/>
                  </a:outerShdw>
                </a:effectLst>
                <a:latin typeface="Helvetica" pitchFamily="-84" charset="0"/>
                <a:ea typeface="MS Gothic" pitchFamily="49" charset="-128"/>
              </a:rPr>
              <a:t>nói</a:t>
            </a:r>
            <a:r>
              <a:rPr lang="en-US" sz="2800" b="1" dirty="0">
                <a:solidFill>
                  <a:srgbClr val="FAFD00"/>
                </a:solidFill>
                <a:effectLst>
                  <a:outerShdw blurRad="38100" dist="38100" dir="2700000" algn="tl">
                    <a:srgbClr val="C0C0C0"/>
                  </a:outerShdw>
                </a:effectLst>
                <a:latin typeface="Helvetica" pitchFamily="-84" charset="0"/>
                <a:ea typeface="MS Gothic" pitchFamily="49" charset="-128"/>
              </a:rPr>
              <a:t> </a:t>
            </a:r>
            <a:r>
              <a:rPr lang="en-US" sz="2800" b="1" dirty="0" err="1">
                <a:solidFill>
                  <a:srgbClr val="FAFD00"/>
                </a:solidFill>
                <a:effectLst>
                  <a:outerShdw blurRad="38100" dist="38100" dir="2700000" algn="tl">
                    <a:srgbClr val="C0C0C0"/>
                  </a:outerShdw>
                </a:effectLst>
                <a:latin typeface="Helvetica" pitchFamily="-84" charset="0"/>
                <a:ea typeface="MS Gothic" pitchFamily="49" charset="-128"/>
              </a:rPr>
              <a:t>một</a:t>
            </a:r>
            <a:r>
              <a:rPr lang="en-US" sz="2800" b="1" dirty="0">
                <a:solidFill>
                  <a:srgbClr val="FAFD00"/>
                </a:solidFill>
                <a:effectLst>
                  <a:outerShdw blurRad="38100" dist="38100" dir="2700000" algn="tl">
                    <a:srgbClr val="C0C0C0"/>
                  </a:outerShdw>
                </a:effectLst>
                <a:latin typeface="Helvetica" pitchFamily="-84" charset="0"/>
                <a:ea typeface="MS Gothic" pitchFamily="49" charset="-128"/>
              </a:rPr>
              <a:t> </a:t>
            </a:r>
            <a:r>
              <a:rPr lang="en-US" sz="2800" b="1" dirty="0" err="1">
                <a:solidFill>
                  <a:srgbClr val="FAFD00"/>
                </a:solidFill>
                <a:effectLst>
                  <a:outerShdw blurRad="38100" dist="38100" dir="2700000" algn="tl">
                    <a:srgbClr val="C0C0C0"/>
                  </a:outerShdw>
                </a:effectLst>
                <a:latin typeface="Helvetica" pitchFamily="-84" charset="0"/>
                <a:ea typeface="MS Gothic" pitchFamily="49" charset="-128"/>
              </a:rPr>
              <a:t>năm</a:t>
            </a:r>
            <a:r>
              <a:rPr lang="en-US" sz="2800" b="1" dirty="0">
                <a:solidFill>
                  <a:srgbClr val="FAFD00"/>
                </a:solidFill>
                <a:effectLst>
                  <a:outerShdw blurRad="38100" dist="38100" dir="2700000" algn="tl">
                    <a:srgbClr val="C0C0C0"/>
                  </a:outerShdw>
                </a:effectLst>
                <a:latin typeface="Helvetica" pitchFamily="-84" charset="0"/>
                <a:ea typeface="MS Gothic" pitchFamily="49" charset="-128"/>
              </a:rPr>
              <a:t> </a:t>
            </a:r>
            <a:r>
              <a:rPr lang="en-US" sz="2800" b="1" dirty="0" err="1">
                <a:solidFill>
                  <a:srgbClr val="FAFD00"/>
                </a:solidFill>
                <a:effectLst>
                  <a:outerShdw blurRad="38100" dist="38100" dir="2700000" algn="tl">
                    <a:srgbClr val="C0C0C0"/>
                  </a:outerShdw>
                </a:effectLst>
                <a:latin typeface="Helvetica" pitchFamily="-84" charset="0"/>
                <a:ea typeface="MS Gothic" pitchFamily="49" charset="-128"/>
              </a:rPr>
              <a:t>như</a:t>
            </a:r>
            <a:r>
              <a:rPr lang="en-US" sz="2800" b="1" dirty="0">
                <a:solidFill>
                  <a:srgbClr val="FAFD00"/>
                </a:solidFill>
                <a:effectLst>
                  <a:outerShdw blurRad="38100" dist="38100" dir="2700000" algn="tl">
                    <a:srgbClr val="C0C0C0"/>
                  </a:outerShdw>
                </a:effectLst>
                <a:latin typeface="Helvetica" pitchFamily="-84" charset="0"/>
                <a:ea typeface="MS Gothic" pitchFamily="49" charset="-128"/>
              </a:rPr>
              <a:t> </a:t>
            </a:r>
            <a:r>
              <a:rPr lang="en-US" sz="2800" b="1" dirty="0" err="1">
                <a:solidFill>
                  <a:srgbClr val="FAFD00"/>
                </a:solidFill>
                <a:effectLst>
                  <a:outerShdw blurRad="38100" dist="38100" dir="2700000" algn="tl">
                    <a:srgbClr val="C0C0C0"/>
                  </a:outerShdw>
                </a:effectLst>
                <a:latin typeface="Helvetica" pitchFamily="-84" charset="0"/>
                <a:ea typeface="MS Gothic" pitchFamily="49" charset="-128"/>
              </a:rPr>
              <a:t>trong</a:t>
            </a:r>
            <a:r>
              <a:rPr lang="en-US" sz="2800" b="1" dirty="0">
                <a:solidFill>
                  <a:srgbClr val="FAFD00"/>
                </a:solidFill>
                <a:effectLst>
                  <a:outerShdw blurRad="38100" dist="38100" dir="2700000" algn="tl">
                    <a:srgbClr val="C0C0C0"/>
                  </a:outerShdw>
                </a:effectLst>
                <a:latin typeface="Helvetica" pitchFamily="-84" charset="0"/>
                <a:ea typeface="MS Gothic" pitchFamily="49" charset="-128"/>
              </a:rPr>
              <a:t> </a:t>
            </a:r>
            <a:r>
              <a:rPr lang="en-US" sz="2800" b="1" dirty="0" err="1">
                <a:solidFill>
                  <a:srgbClr val="FAFD00"/>
                </a:solidFill>
                <a:effectLst>
                  <a:outerShdw blurRad="38100" dist="38100" dir="2700000" algn="tl">
                    <a:srgbClr val="C0C0C0"/>
                  </a:outerShdw>
                </a:effectLst>
                <a:latin typeface="Helvetica" pitchFamily="-84" charset="0"/>
                <a:ea typeface="MS Gothic" pitchFamily="49" charset="-128"/>
              </a:rPr>
              <a:t>Cộng</a:t>
            </a:r>
            <a:r>
              <a:rPr lang="en-US" sz="2800" b="1" dirty="0">
                <a:solidFill>
                  <a:srgbClr val="FAFD00"/>
                </a:solidFill>
                <a:effectLst>
                  <a:outerShdw blurRad="38100" dist="38100" dir="2700000" algn="tl">
                    <a:srgbClr val="C0C0C0"/>
                  </a:outerShdw>
                </a:effectLst>
                <a:latin typeface="Helvetica" pitchFamily="-84" charset="0"/>
                <a:ea typeface="MS Gothic" pitchFamily="49" charset="-128"/>
              </a:rPr>
              <a:t> </a:t>
            </a:r>
            <a:r>
              <a:rPr lang="en-US" sz="2800" b="1" dirty="0" err="1">
                <a:solidFill>
                  <a:srgbClr val="FAFD00"/>
                </a:solidFill>
                <a:effectLst>
                  <a:outerShdw blurRad="38100" dist="38100" dir="2700000" algn="tl">
                    <a:srgbClr val="C0C0C0"/>
                  </a:outerShdw>
                </a:effectLst>
                <a:latin typeface="Helvetica" pitchFamily="-84" charset="0"/>
                <a:ea typeface="MS Gothic" pitchFamily="49" charset="-128"/>
              </a:rPr>
              <a:t>Quan</a:t>
            </a:r>
            <a:r>
              <a:rPr lang="en-US" sz="2800" b="1" dirty="0">
                <a:solidFill>
                  <a:srgbClr val="FAFD00"/>
                </a:solidFill>
                <a:effectLst>
                  <a:outerShdw blurRad="38100" dist="38100" dir="2700000" algn="tl">
                    <a:srgbClr val="C0C0C0"/>
                  </a:outerShdw>
                </a:effectLst>
                <a:latin typeface="Helvetica" pitchFamily="-84" charset="0"/>
                <a:ea typeface="MS Gothic" pitchFamily="49" charset="-128"/>
              </a:rPr>
              <a:t> </a:t>
            </a: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324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3243">
                                            <p:txEl>
                                              <p:pRg st="1" end="1"/>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23243">
                                            <p:txEl>
                                              <p:pRg st="2" end="2"/>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32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22324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9618" name="Title 1"/>
          <p:cNvSpPr>
            <a:spLocks noGrp="1"/>
          </p:cNvSpPr>
          <p:nvPr>
            <p:ph type="title"/>
          </p:nvPr>
        </p:nvSpPr>
        <p:spPr>
          <a:xfrm>
            <a:off x="533401" y="0"/>
            <a:ext cx="7242048" cy="1143000"/>
          </a:xfrm>
        </p:spPr>
        <p:txBody>
          <a:bodyPr/>
          <a:lstStyle/>
          <a:p>
            <a:r>
              <a:rPr lang="en-US" altLang="ja-JP" dirty="0" err="1" smtClean="0"/>
              <a:t>Bàn</a:t>
            </a:r>
            <a:r>
              <a:rPr lang="en-US" altLang="ja-JP" dirty="0" smtClean="0"/>
              <a:t> </a:t>
            </a:r>
            <a:r>
              <a:rPr lang="en-US" altLang="ja-JP" dirty="0" err="1" smtClean="0"/>
              <a:t>hình</a:t>
            </a:r>
            <a:r>
              <a:rPr lang="en-US" altLang="ja-JP" dirty="0" smtClean="0"/>
              <a:t> </a:t>
            </a:r>
            <a:r>
              <a:rPr lang="en-US" altLang="ja-JP" dirty="0" err="1" smtClean="0"/>
              <a:t>chữ</a:t>
            </a:r>
            <a:r>
              <a:rPr lang="en-US" altLang="ja-JP" dirty="0" smtClean="0"/>
              <a:t> </a:t>
            </a:r>
            <a:r>
              <a:rPr lang="ja-JP" altLang="en-US" smtClean="0"/>
              <a:t>“</a:t>
            </a:r>
            <a:r>
              <a:rPr lang="en-US" altLang="ja-JP" dirty="0" smtClean="0"/>
              <a:t>U</a:t>
            </a:r>
            <a:r>
              <a:rPr lang="ja-JP" altLang="en-US" smtClean="0"/>
              <a:t>”</a:t>
            </a:r>
            <a:endParaRPr lang="en-US" dirty="0" smtClean="0"/>
          </a:p>
        </p:txBody>
      </p:sp>
      <p:pic>
        <p:nvPicPr>
          <p:cNvPr id="239619" name="Picture 2" descr="Table Seating.jpg"/>
          <p:cNvPicPr>
            <a:picLocks noChangeAspect="1"/>
          </p:cNvPicPr>
          <p:nvPr/>
        </p:nvPicPr>
        <p:blipFill>
          <a:blip r:embed="rId3" cstate="print"/>
          <a:srcRect/>
          <a:stretch>
            <a:fillRect/>
          </a:stretch>
        </p:blipFill>
        <p:spPr bwMode="auto">
          <a:xfrm>
            <a:off x="0" y="1143000"/>
            <a:ext cx="9144000" cy="5270500"/>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idx="4294967295"/>
          </p:nvPr>
        </p:nvSpPr>
        <p:spPr>
          <a:xfrm>
            <a:off x="0" y="274638"/>
            <a:ext cx="8229600" cy="1143000"/>
          </a:xfrm>
        </p:spPr>
        <p:txBody>
          <a:bodyPr/>
          <a:lstStyle/>
          <a:p>
            <a:pPr eaLnBrk="1" hangingPunct="1"/>
            <a:r>
              <a:rPr lang="en-US" smtClean="0"/>
              <a:t>I believe in Jesus 6/6</a:t>
            </a:r>
          </a:p>
        </p:txBody>
      </p:sp>
      <p:pic>
        <p:nvPicPr>
          <p:cNvPr id="118787"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9460" name="Rectangle 4"/>
          <p:cNvSpPr>
            <a:spLocks noChangeArrowheads="1"/>
          </p:cNvSpPr>
          <p:nvPr/>
        </p:nvSpPr>
        <p:spPr bwMode="auto">
          <a:xfrm>
            <a:off x="665469" y="73024"/>
            <a:ext cx="7843237" cy="2308324"/>
          </a:xfrm>
          <a:prstGeom prst="rect">
            <a:avLst/>
          </a:prstGeom>
          <a:noFill/>
          <a:ln w="9525">
            <a:noFill/>
            <a:miter lim="800000"/>
            <a:headEnd/>
            <a:tailEnd/>
          </a:ln>
          <a:effectLst>
            <a:outerShdw blurRad="63500" dist="46662" dir="3284183" algn="ctr" rotWithShape="0">
              <a:schemeClr val="tx1">
                <a:alpha val="74997"/>
              </a:schemeClr>
            </a:outerShdw>
          </a:effectLst>
        </p:spPr>
        <p:txBody>
          <a:bodyPr wrap="square" lIns="91376" tIns="45688" rIns="91376" bIns="45688">
            <a:spAutoFit/>
          </a:bodyPr>
          <a:lstStyle/>
          <a:p>
            <a:pPr algn="ctr" eaLnBrk="0" hangingPunct="0">
              <a:defRPr/>
            </a:pPr>
            <a:r>
              <a:rPr lang="en-US" sz="3600" b="1" u="sng" dirty="0" err="1">
                <a:solidFill>
                  <a:srgbClr val="FFFFFF"/>
                </a:solidFill>
                <a:latin typeface="Arial" charset="0"/>
                <a:ea typeface="ＭＳ Ｐゴシック" charset="-128"/>
                <a:cs typeface="ＭＳ Ｐゴシック" charset="-128"/>
              </a:rPr>
              <a:t>Đk</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Nhìn</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xem</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nơi</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dòng</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huyết</a:t>
            </a:r>
            <a:endParaRPr lang="en-US" sz="3600" b="1" dirty="0">
              <a:solidFill>
                <a:srgbClr val="FFFFFF"/>
              </a:solidFill>
              <a:latin typeface="Arial" charset="0"/>
              <a:ea typeface="ＭＳ Ｐゴシック" charset="-128"/>
              <a:cs typeface="ＭＳ Ｐゴシック" charset="-128"/>
            </a:endParaRPr>
          </a:p>
          <a:p>
            <a:pPr algn="ctr" eaLnBrk="0" hangingPunct="0">
              <a:defRPr/>
            </a:pPr>
            <a:r>
              <a:rPr lang="en-US" sz="3600" b="1" dirty="0" err="1">
                <a:solidFill>
                  <a:srgbClr val="FFFFFF"/>
                </a:solidFill>
                <a:latin typeface="Arial" charset="0"/>
                <a:ea typeface="ＭＳ Ｐゴシック" charset="-128"/>
                <a:cs typeface="ＭＳ Ｐゴシック" charset="-128"/>
              </a:rPr>
              <a:t>Đổ</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ra</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cứu</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muôn</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dân</a:t>
            </a:r>
            <a:r>
              <a:rPr lang="en-US" sz="3600" b="1" dirty="0">
                <a:solidFill>
                  <a:srgbClr val="FFFFFF"/>
                </a:solidFill>
                <a:latin typeface="Arial" charset="0"/>
                <a:ea typeface="ＭＳ Ｐゴシック" charset="-128"/>
                <a:cs typeface="ＭＳ Ｐゴシック" charset="-128"/>
              </a:rPr>
              <a:t>.</a:t>
            </a:r>
          </a:p>
          <a:p>
            <a:pPr algn="ctr" eaLnBrk="0" hangingPunct="0">
              <a:defRPr/>
            </a:pPr>
            <a:r>
              <a:rPr lang="en-US" sz="3600" b="1" dirty="0" err="1">
                <a:solidFill>
                  <a:srgbClr val="FFFFFF"/>
                </a:solidFill>
                <a:latin typeface="Arial" charset="0"/>
                <a:ea typeface="ＭＳ Ｐゴシック" charset="-128"/>
                <a:cs typeface="ＭＳ Ｐゴシック" charset="-128"/>
              </a:rPr>
              <a:t>Nhìn</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xem</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huyết</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hồng</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kia</a:t>
            </a:r>
            <a:endParaRPr lang="en-US" sz="3600" b="1" dirty="0">
              <a:solidFill>
                <a:srgbClr val="FFFFFF"/>
              </a:solidFill>
              <a:latin typeface="Arial" charset="0"/>
              <a:ea typeface="ＭＳ Ｐゴシック" charset="-128"/>
              <a:cs typeface="ＭＳ Ｐゴシック" charset="-128"/>
            </a:endParaRPr>
          </a:p>
          <a:p>
            <a:pPr algn="ctr" eaLnBrk="0" hangingPunct="0">
              <a:defRPr/>
            </a:pPr>
            <a:r>
              <a:rPr lang="en-US" sz="3600" b="1" dirty="0">
                <a:solidFill>
                  <a:srgbClr val="FFFFFF"/>
                </a:solidFill>
                <a:latin typeface="Arial" charset="0"/>
                <a:ea typeface="ＭＳ Ｐゴシック" charset="-128"/>
                <a:cs typeface="ＭＳ Ｐゴシック" charset="-128"/>
              </a:rPr>
              <a:t>Ta </a:t>
            </a:r>
            <a:r>
              <a:rPr lang="en-US" sz="3600" b="1" dirty="0" err="1">
                <a:solidFill>
                  <a:srgbClr val="FFFFFF"/>
                </a:solidFill>
                <a:latin typeface="Arial" charset="0"/>
                <a:ea typeface="ＭＳ Ｐゴシック" charset="-128"/>
                <a:cs typeface="ＭＳ Ｐゴシック" charset="-128"/>
              </a:rPr>
              <a:t>sẽ</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được</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Chúa</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thứ</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tha</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mọi</a:t>
            </a:r>
            <a:r>
              <a:rPr lang="en-US" sz="3600" b="1" dirty="0">
                <a:solidFill>
                  <a:srgbClr val="FFFFFF"/>
                </a:solidFill>
                <a:latin typeface="Arial" charset="0"/>
                <a:ea typeface="ＭＳ Ｐゴシック" charset="-128"/>
                <a:cs typeface="ＭＳ Ｐゴシック" charset="-128"/>
              </a:rPr>
              <a:t> </a:t>
            </a:r>
            <a:r>
              <a:rPr lang="en-US" sz="3600" b="1" dirty="0" err="1">
                <a:solidFill>
                  <a:srgbClr val="FFFFFF"/>
                </a:solidFill>
                <a:latin typeface="Arial" charset="0"/>
                <a:ea typeface="ＭＳ Ｐゴシック" charset="-128"/>
                <a:cs typeface="ＭＳ Ｐゴシック" charset="-128"/>
              </a:rPr>
              <a:t>tội</a:t>
            </a:r>
            <a:r>
              <a:rPr lang="en-US" sz="3600" b="1" dirty="0">
                <a:solidFill>
                  <a:srgbClr val="FFFFFF"/>
                </a:solidFill>
                <a:latin typeface="Arial" charset="0"/>
                <a:ea typeface="ＭＳ Ｐゴシック" charset="-128"/>
                <a:cs typeface="ＭＳ Ｐゴシック" charset="-128"/>
              </a:rPr>
              <a:t> ô.</a:t>
            </a:r>
          </a:p>
        </p:txBody>
      </p:sp>
      <p:sp>
        <p:nvSpPr>
          <p:cNvPr id="5" name="TextBox 4"/>
          <p:cNvSpPr txBox="1"/>
          <p:nvPr/>
        </p:nvSpPr>
        <p:spPr>
          <a:xfrm>
            <a:off x="7391405" y="6096000"/>
            <a:ext cx="891591" cy="369332"/>
          </a:xfrm>
          <a:prstGeom prst="rect">
            <a:avLst/>
          </a:prstGeom>
          <a:noFill/>
        </p:spPr>
        <p:txBody>
          <a:bodyPr wrap="none" lIns="91376" tIns="45688" rIns="91376" bIns="45688" rtlCol="0">
            <a:spAutoFit/>
          </a:bodyPr>
          <a:lstStyle/>
          <a:p>
            <a:r>
              <a:rPr lang="en-US" dirty="0" smtClean="0">
                <a:solidFill>
                  <a:schemeClr val="bg1"/>
                </a:solidFill>
              </a:rPr>
              <a:t>TC 640</a:t>
            </a:r>
            <a:endParaRPr lang="en-US" dirty="0">
              <a:solidFill>
                <a:schemeClr val="bg1"/>
              </a:solidFill>
            </a:endParaRPr>
          </a:p>
        </p:txBody>
      </p:sp>
    </p:spTree>
  </p:cSld>
  <p:clrMapOvr>
    <a:masterClrMapping/>
  </p:clrMapOvr>
  <p:transition xmlns:p14="http://schemas.microsoft.com/office/powerpoint/2010/main" spd="slow">
    <p:strips dir="ld"/>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dissolve">
                                      <p:cBhvr>
                                        <p:cTn id="7"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0642" name="Picture 2" descr="eating the passover meal"/>
          <p:cNvPicPr>
            <a:picLocks noChangeAspect="1" noChangeArrowheads="1"/>
          </p:cNvPicPr>
          <p:nvPr/>
        </p:nvPicPr>
        <p:blipFill>
          <a:blip r:embed="rId4" cstate="print"/>
          <a:srcRect l="7397" r="10593"/>
          <a:stretch>
            <a:fillRect/>
          </a:stretch>
        </p:blipFill>
        <p:spPr bwMode="auto">
          <a:xfrm>
            <a:off x="6" y="-26988"/>
            <a:ext cx="9186863" cy="6958013"/>
          </a:xfrm>
          <a:prstGeom prst="rect">
            <a:avLst/>
          </a:prstGeom>
          <a:noFill/>
          <a:ln w="9525">
            <a:noFill/>
            <a:miter lim="800000"/>
            <a:headEnd/>
            <a:tailEnd/>
          </a:ln>
        </p:spPr>
      </p:pic>
      <p:sp>
        <p:nvSpPr>
          <p:cNvPr id="240643" name="Rectangle 3"/>
          <p:cNvSpPr>
            <a:spLocks noGrp="1" noChangeArrowheads="1"/>
          </p:cNvSpPr>
          <p:nvPr>
            <p:ph type="title"/>
          </p:nvPr>
        </p:nvSpPr>
        <p:spPr>
          <a:xfrm>
            <a:off x="-1" y="274638"/>
            <a:ext cx="9144001" cy="1143000"/>
          </a:xfrm>
        </p:spPr>
        <p:txBody>
          <a:bodyPr>
            <a:normAutofit fontScale="90000"/>
          </a:bodyPr>
          <a:lstStyle/>
          <a:p>
            <a:r>
              <a:rPr lang="en-US" sz="4800" dirty="0" err="1">
                <a:solidFill>
                  <a:srgbClr val="FFFFFF"/>
                </a:solidFill>
              </a:rPr>
              <a:t>Dự</a:t>
            </a:r>
            <a:r>
              <a:rPr lang="en-US" sz="4800" dirty="0">
                <a:solidFill>
                  <a:srgbClr val="FFFFFF"/>
                </a:solidFill>
              </a:rPr>
              <a:t> </a:t>
            </a:r>
            <a:r>
              <a:rPr lang="en-US" sz="4800" dirty="0" err="1">
                <a:solidFill>
                  <a:srgbClr val="FFFFFF"/>
                </a:solidFill>
              </a:rPr>
              <a:t>lễ</a:t>
            </a:r>
            <a:r>
              <a:rPr lang="en-US" sz="4800" dirty="0">
                <a:solidFill>
                  <a:srgbClr val="FFFFFF"/>
                </a:solidFill>
              </a:rPr>
              <a:t> </a:t>
            </a:r>
            <a:r>
              <a:rPr lang="en-US" sz="4800" dirty="0" err="1">
                <a:solidFill>
                  <a:srgbClr val="FFFFFF"/>
                </a:solidFill>
              </a:rPr>
              <a:t>vượt</a:t>
            </a:r>
            <a:r>
              <a:rPr lang="en-US" sz="4800" dirty="0">
                <a:solidFill>
                  <a:srgbClr val="FFFFFF"/>
                </a:solidFill>
              </a:rPr>
              <a:t> qua </a:t>
            </a:r>
            <a:r>
              <a:rPr lang="en-US" sz="4800" dirty="0" err="1">
                <a:solidFill>
                  <a:srgbClr val="FFFFFF"/>
                </a:solidFill>
              </a:rPr>
              <a:t>với</a:t>
            </a:r>
            <a:r>
              <a:rPr lang="en-US" sz="4800" dirty="0">
                <a:solidFill>
                  <a:srgbClr val="FFFFFF"/>
                </a:solidFill>
              </a:rPr>
              <a:t> </a:t>
            </a:r>
            <a:r>
              <a:rPr lang="en-US" sz="4800" dirty="0" err="1">
                <a:solidFill>
                  <a:srgbClr val="FFFFFF"/>
                </a:solidFill>
              </a:rPr>
              <a:t>chúa</a:t>
            </a:r>
            <a:r>
              <a:rPr lang="en-US" sz="4800" dirty="0">
                <a:solidFill>
                  <a:srgbClr val="FFFFFF"/>
                </a:solidFill>
              </a:rPr>
              <a:t> Jesus</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Content Placeholder 3" descr="Passover seating.jpg"/>
          <p:cNvPicPr>
            <a:picLocks noGrp="1" noChangeAspect="1"/>
          </p:cNvPicPr>
          <p:nvPr>
            <p:ph idx="1"/>
          </p:nvPr>
        </p:nvPicPr>
        <p:blipFill>
          <a:blip r:embed="rId3" cstate="print"/>
          <a:srcRect l="11987" t="-2217" r="11041" b="-2217"/>
          <a:stretch>
            <a:fillRect/>
          </a:stretch>
        </p:blipFill>
        <p:spPr>
          <a:xfrm>
            <a:off x="0" y="-152400"/>
            <a:ext cx="9296400" cy="7353300"/>
          </a:xfrm>
        </p:spPr>
      </p:pic>
      <p:sp>
        <p:nvSpPr>
          <p:cNvPr id="99331" name="Title 1"/>
          <p:cNvSpPr>
            <a:spLocks noGrp="1"/>
          </p:cNvSpPr>
          <p:nvPr>
            <p:ph type="title"/>
          </p:nvPr>
        </p:nvSpPr>
        <p:spPr>
          <a:xfrm>
            <a:off x="0" y="6018219"/>
            <a:ext cx="9372600" cy="763587"/>
          </a:xfrm>
          <a:extLst/>
        </p:spPr>
        <p:txBody>
          <a:bodyPr/>
          <a:lstStyle/>
          <a:p>
            <a:pPr>
              <a:defRPr/>
            </a:pPr>
            <a:r>
              <a:rPr lang="en-US" i="1" dirty="0" err="1" smtClean="0">
                <a:solidFill>
                  <a:srgbClr val="FFFFFF"/>
                </a:solidFill>
                <a:effectLst>
                  <a:glow rad="203200">
                    <a:schemeClr val="tx1">
                      <a:alpha val="91000"/>
                    </a:schemeClr>
                  </a:glow>
                </a:effectLst>
                <a:ea typeface="ＭＳ Ｐゴシック" charset="0"/>
                <a:cs typeface="ＭＳ Ｐゴシック" charset="0"/>
              </a:rPr>
              <a:t>Ngồi</a:t>
            </a:r>
            <a:r>
              <a:rPr lang="en-US" i="1" dirty="0" smtClean="0">
                <a:solidFill>
                  <a:srgbClr val="FFFFFF"/>
                </a:solidFill>
                <a:effectLst>
                  <a:glow rad="203200">
                    <a:schemeClr val="tx1">
                      <a:alpha val="91000"/>
                    </a:schemeClr>
                  </a:glow>
                </a:effectLst>
                <a:ea typeface="ＭＳ Ｐゴシック" charset="0"/>
                <a:cs typeface="ＭＳ Ｐゴシック" charset="0"/>
              </a:rPr>
              <a:t> </a:t>
            </a:r>
            <a:r>
              <a:rPr lang="en-US" i="1" dirty="0" err="1" smtClean="0">
                <a:solidFill>
                  <a:srgbClr val="FFFFFF"/>
                </a:solidFill>
                <a:effectLst>
                  <a:glow rad="203200">
                    <a:schemeClr val="tx1">
                      <a:alpha val="91000"/>
                    </a:schemeClr>
                  </a:glow>
                </a:effectLst>
                <a:ea typeface="ＭＳ Ｐゴシック" charset="0"/>
                <a:cs typeface="ＭＳ Ｐゴシック" charset="0"/>
              </a:rPr>
              <a:t>dự</a:t>
            </a:r>
            <a:r>
              <a:rPr lang="en-US" i="1" dirty="0" smtClean="0">
                <a:solidFill>
                  <a:srgbClr val="FFFFFF"/>
                </a:solidFill>
                <a:effectLst>
                  <a:glow rad="203200">
                    <a:schemeClr val="tx1">
                      <a:alpha val="91000"/>
                    </a:schemeClr>
                  </a:glow>
                </a:effectLst>
                <a:ea typeface="ＭＳ Ｐゴシック" charset="0"/>
                <a:cs typeface="ＭＳ Ｐゴシック" charset="0"/>
              </a:rPr>
              <a:t> </a:t>
            </a:r>
            <a:r>
              <a:rPr lang="en-US" i="1" dirty="0" err="1" smtClean="0">
                <a:solidFill>
                  <a:srgbClr val="FFFFFF"/>
                </a:solidFill>
                <a:effectLst>
                  <a:glow rad="203200">
                    <a:schemeClr val="tx1">
                      <a:alpha val="91000"/>
                    </a:schemeClr>
                  </a:glow>
                </a:effectLst>
                <a:ea typeface="ＭＳ Ｐゴシック" charset="0"/>
                <a:cs typeface="ＭＳ Ｐゴシック" charset="0"/>
              </a:rPr>
              <a:t>lễ</a:t>
            </a:r>
            <a:r>
              <a:rPr lang="en-US" i="1" dirty="0" smtClean="0">
                <a:solidFill>
                  <a:srgbClr val="FFFFFF"/>
                </a:solidFill>
                <a:effectLst>
                  <a:glow rad="203200">
                    <a:schemeClr val="tx1">
                      <a:alpha val="91000"/>
                    </a:schemeClr>
                  </a:glow>
                </a:effectLst>
                <a:ea typeface="ＭＳ Ｐゴシック" charset="0"/>
                <a:cs typeface="ＭＳ Ｐゴシック" charset="0"/>
              </a:rPr>
              <a:t> </a:t>
            </a:r>
            <a:r>
              <a:rPr lang="en-US" i="1" dirty="0" err="1" smtClean="0">
                <a:solidFill>
                  <a:srgbClr val="FFFFFF"/>
                </a:solidFill>
                <a:effectLst>
                  <a:glow rad="203200">
                    <a:schemeClr val="tx1">
                      <a:alpha val="91000"/>
                    </a:schemeClr>
                  </a:glow>
                </a:effectLst>
                <a:ea typeface="ＭＳ Ｐゴシック" charset="0"/>
                <a:cs typeface="ＭＳ Ｐゴシック" charset="0"/>
              </a:rPr>
              <a:t>vượt</a:t>
            </a:r>
            <a:r>
              <a:rPr lang="en-US" i="1" dirty="0" smtClean="0">
                <a:solidFill>
                  <a:srgbClr val="FFFFFF"/>
                </a:solidFill>
                <a:effectLst>
                  <a:glow rad="203200">
                    <a:schemeClr val="tx1">
                      <a:alpha val="91000"/>
                    </a:schemeClr>
                  </a:glow>
                </a:effectLst>
                <a:ea typeface="ＭＳ Ｐゴシック" charset="0"/>
                <a:cs typeface="ＭＳ Ｐゴシック" charset="0"/>
              </a:rPr>
              <a:t> qua</a:t>
            </a:r>
            <a:endParaRPr lang="en-US" i="1" dirty="0">
              <a:solidFill>
                <a:srgbClr val="FFFFFF"/>
              </a:solidFill>
              <a:effectLst>
                <a:glow rad="203200">
                  <a:schemeClr val="tx1">
                    <a:alpha val="91000"/>
                  </a:schemeClr>
                </a:glow>
              </a:effectLst>
              <a:ea typeface="ＭＳ Ｐゴシック" charset="0"/>
              <a:cs typeface="ＭＳ Ｐゴシック" charset="0"/>
            </a:endParaRPr>
          </a:p>
        </p:txBody>
      </p:sp>
      <p:sp>
        <p:nvSpPr>
          <p:cNvPr id="4" name="Oval 3"/>
          <p:cNvSpPr>
            <a:spLocks noChangeArrowheads="1"/>
          </p:cNvSpPr>
          <p:nvPr/>
        </p:nvSpPr>
        <p:spPr bwMode="auto">
          <a:xfrm>
            <a:off x="2819400" y="533400"/>
            <a:ext cx="914400" cy="1143000"/>
          </a:xfrm>
          <a:prstGeom prst="ellipse">
            <a:avLst/>
          </a:prstGeom>
          <a:noFill/>
          <a:ln w="76200">
            <a:solidFill>
              <a:srgbClr val="FFFFFF"/>
            </a:solidFill>
            <a:round/>
            <a:headEnd/>
            <a:tailEnd/>
          </a:ln>
        </p:spPr>
        <p:txBody>
          <a:bodyPr lIns="91376" tIns="45688" rIns="91376" bIns="45688"/>
          <a:lstStyle/>
          <a:p>
            <a:endParaRPr lang="en-US">
              <a:solidFill>
                <a:srgbClr val="FF0000"/>
              </a:solidFill>
              <a:latin typeface="Tahoma" pitchFamily="34" charset="0"/>
            </a:endParaRPr>
          </a:p>
        </p:txBody>
      </p:sp>
      <p:sp>
        <p:nvSpPr>
          <p:cNvPr id="5" name="Title 1"/>
          <p:cNvSpPr txBox="1">
            <a:spLocks/>
          </p:cNvSpPr>
          <p:nvPr/>
        </p:nvSpPr>
        <p:spPr bwMode="auto">
          <a:xfrm>
            <a:off x="3657600" y="76200"/>
            <a:ext cx="5791200" cy="838200"/>
          </a:xfrm>
          <a:prstGeom prst="rect">
            <a:avLst/>
          </a:prstGeom>
          <a:noFill/>
          <a:ln w="9525">
            <a:noFill/>
            <a:miter lim="800000"/>
            <a:headEnd/>
            <a:tailEnd/>
          </a:ln>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4400" b="1" i="1" dirty="0" err="1">
                <a:solidFill>
                  <a:srgbClr val="FFFFFF"/>
                </a:solidFill>
                <a:effectLst>
                  <a:glow rad="203200">
                    <a:schemeClr val="tx1">
                      <a:alpha val="91000"/>
                    </a:schemeClr>
                  </a:glow>
                </a:effectLst>
                <a:latin typeface="Arial" charset="0"/>
              </a:rPr>
              <a:t>Đầu</a:t>
            </a:r>
            <a:r>
              <a:rPr lang="en-US" sz="4400" b="1" i="1" dirty="0">
                <a:solidFill>
                  <a:srgbClr val="FFFFFF"/>
                </a:solidFill>
                <a:effectLst>
                  <a:glow rad="203200">
                    <a:schemeClr val="tx1">
                      <a:alpha val="91000"/>
                    </a:schemeClr>
                  </a:glow>
                </a:effectLst>
                <a:latin typeface="Arial" charset="0"/>
              </a:rPr>
              <a:t> </a:t>
            </a:r>
            <a:r>
              <a:rPr lang="en-US" sz="4400" b="1" i="1" dirty="0" err="1">
                <a:solidFill>
                  <a:srgbClr val="FFFFFF"/>
                </a:solidFill>
                <a:effectLst>
                  <a:glow rad="203200">
                    <a:schemeClr val="tx1">
                      <a:alpha val="91000"/>
                    </a:schemeClr>
                  </a:glow>
                </a:effectLst>
                <a:latin typeface="Arial" charset="0"/>
              </a:rPr>
              <a:t>bàn</a:t>
            </a:r>
            <a:endParaRPr lang="en-US" sz="4400" b="1" i="1" dirty="0">
              <a:solidFill>
                <a:srgbClr val="FFFFFF"/>
              </a:solidFill>
              <a:effectLst>
                <a:glow rad="203200">
                  <a:schemeClr val="tx1">
                    <a:alpha val="91000"/>
                  </a:schemeClr>
                </a:glow>
              </a:effectLst>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2690" name="Title 1"/>
          <p:cNvSpPr>
            <a:spLocks noGrp="1"/>
          </p:cNvSpPr>
          <p:nvPr>
            <p:ph type="title"/>
          </p:nvPr>
        </p:nvSpPr>
        <p:spPr>
          <a:xfrm>
            <a:off x="457200" y="76200"/>
            <a:ext cx="8229600" cy="1143000"/>
          </a:xfrm>
        </p:spPr>
        <p:txBody>
          <a:bodyPr/>
          <a:lstStyle/>
          <a:p>
            <a:r>
              <a:rPr lang="en-US" dirty="0" err="1" smtClean="0"/>
              <a:t>Người</a:t>
            </a:r>
            <a:r>
              <a:rPr lang="en-US" dirty="0" smtClean="0"/>
              <a:t> </a:t>
            </a:r>
            <a:r>
              <a:rPr lang="en-US" dirty="0" err="1" smtClean="0"/>
              <a:t>ngồi</a:t>
            </a:r>
            <a:r>
              <a:rPr lang="en-US" dirty="0" smtClean="0"/>
              <a:t> </a:t>
            </a:r>
            <a:r>
              <a:rPr lang="en-US" dirty="0" err="1" smtClean="0"/>
              <a:t>đầu</a:t>
            </a:r>
            <a:r>
              <a:rPr lang="en-US" dirty="0" smtClean="0"/>
              <a:t> </a:t>
            </a:r>
            <a:r>
              <a:rPr lang="en-US" dirty="0" err="1" smtClean="0"/>
              <a:t>bàn</a:t>
            </a:r>
            <a:endParaRPr lang="en-US" dirty="0" smtClean="0"/>
          </a:p>
        </p:txBody>
      </p:sp>
      <p:pic>
        <p:nvPicPr>
          <p:cNvPr id="242691" name="Picture 4" descr="Passover Seats of Judas, Jesus &amp; John.jpg"/>
          <p:cNvPicPr>
            <a:picLocks noChangeAspect="1"/>
          </p:cNvPicPr>
          <p:nvPr/>
        </p:nvPicPr>
        <p:blipFill>
          <a:blip r:embed="rId3" cstate="print"/>
          <a:srcRect/>
          <a:stretch>
            <a:fillRect/>
          </a:stretch>
        </p:blipFill>
        <p:spPr bwMode="auto">
          <a:xfrm>
            <a:off x="0" y="1285881"/>
            <a:ext cx="9144000" cy="5114925"/>
          </a:xfrm>
          <a:prstGeom prst="rect">
            <a:avLst/>
          </a:prstGeom>
          <a:noFill/>
          <a:ln w="9525">
            <a:noFill/>
            <a:miter lim="800000"/>
            <a:headEnd/>
            <a:tailEnd/>
          </a:ln>
        </p:spPr>
      </p:pic>
      <p:sp>
        <p:nvSpPr>
          <p:cNvPr id="4" name="Title 1"/>
          <p:cNvSpPr txBox="1">
            <a:spLocks/>
          </p:cNvSpPr>
          <p:nvPr/>
        </p:nvSpPr>
        <p:spPr bwMode="auto">
          <a:xfrm>
            <a:off x="1676400" y="1143000"/>
            <a:ext cx="2590800" cy="685800"/>
          </a:xfrm>
          <a:prstGeom prst="rect">
            <a:avLst/>
          </a:prstGeom>
          <a:no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4400">
                <a:solidFill>
                  <a:srgbClr val="FFFFFF"/>
                </a:solidFill>
                <a:effectLst>
                  <a:glow rad="190500">
                    <a:schemeClr val="tx1">
                      <a:alpha val="93000"/>
                    </a:schemeClr>
                  </a:glow>
                </a:effectLst>
                <a:latin typeface="Arial" charset="0"/>
              </a:rPr>
              <a:t>Jesus</a:t>
            </a:r>
          </a:p>
        </p:txBody>
      </p:sp>
      <p:sp>
        <p:nvSpPr>
          <p:cNvPr id="5" name="Title 1"/>
          <p:cNvSpPr txBox="1">
            <a:spLocks/>
          </p:cNvSpPr>
          <p:nvPr/>
        </p:nvSpPr>
        <p:spPr bwMode="auto">
          <a:xfrm>
            <a:off x="76200" y="1828800"/>
            <a:ext cx="2286000" cy="685800"/>
          </a:xfrm>
          <a:prstGeom prst="rect">
            <a:avLst/>
          </a:prstGeom>
          <a:no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4400" dirty="0" err="1">
                <a:solidFill>
                  <a:srgbClr val="FFFFFF"/>
                </a:solidFill>
                <a:effectLst>
                  <a:glow rad="190500">
                    <a:schemeClr val="tx1">
                      <a:alpha val="93000"/>
                    </a:schemeClr>
                  </a:glow>
                </a:effectLst>
                <a:latin typeface="Arial" charset="0"/>
              </a:rPr>
              <a:t>Giăng</a:t>
            </a:r>
            <a:endParaRPr lang="en-US" sz="4400" dirty="0">
              <a:solidFill>
                <a:srgbClr val="FFFFFF"/>
              </a:solidFill>
              <a:effectLst>
                <a:glow rad="190500">
                  <a:schemeClr val="tx1">
                    <a:alpha val="93000"/>
                  </a:schemeClr>
                </a:glow>
              </a:effectLst>
              <a:latin typeface="Arial" charset="0"/>
            </a:endParaRPr>
          </a:p>
        </p:txBody>
      </p:sp>
      <p:sp>
        <p:nvSpPr>
          <p:cNvPr id="6" name="Title 1"/>
          <p:cNvSpPr txBox="1">
            <a:spLocks/>
          </p:cNvSpPr>
          <p:nvPr/>
        </p:nvSpPr>
        <p:spPr bwMode="auto">
          <a:xfrm>
            <a:off x="4572000" y="2286000"/>
            <a:ext cx="2286000" cy="685800"/>
          </a:xfrm>
          <a:prstGeom prst="rect">
            <a:avLst/>
          </a:prstGeom>
          <a:no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4400" dirty="0" err="1">
                <a:solidFill>
                  <a:srgbClr val="FFFFFF"/>
                </a:solidFill>
                <a:effectLst>
                  <a:glow rad="190500">
                    <a:schemeClr val="tx1">
                      <a:alpha val="93000"/>
                    </a:schemeClr>
                  </a:glow>
                </a:effectLst>
                <a:latin typeface="Arial" charset="0"/>
              </a:rPr>
              <a:t>Giuđa</a:t>
            </a:r>
            <a:endParaRPr lang="en-US" sz="4400" dirty="0">
              <a:solidFill>
                <a:srgbClr val="FFFFFF"/>
              </a:solidFill>
              <a:effectLst>
                <a:glow rad="190500">
                  <a:schemeClr val="tx1">
                    <a:alpha val="93000"/>
                  </a:schemeClr>
                </a:glow>
              </a:effectLst>
              <a:latin typeface="Arial" charset="0"/>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pic>
        <p:nvPicPr>
          <p:cNvPr id="243714" name="Picture 8" descr="GrapeVine30.06.2004.R.jpg"/>
          <p:cNvPicPr>
            <a:picLocks noChangeAspect="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243715" name="Title 7"/>
          <p:cNvSpPr>
            <a:spLocks noGrp="1"/>
          </p:cNvSpPr>
          <p:nvPr>
            <p:ph type="title" idx="4294967295"/>
          </p:nvPr>
        </p:nvSpPr>
        <p:spPr>
          <a:xfrm>
            <a:off x="0" y="61913"/>
            <a:ext cx="9144000" cy="615950"/>
          </a:xfrm>
          <a:solidFill>
            <a:srgbClr val="000000"/>
          </a:solidFill>
        </p:spPr>
        <p:txBody>
          <a:bodyPr>
            <a:spAutoFit/>
          </a:bodyPr>
          <a:lstStyle/>
          <a:p>
            <a:r>
              <a:rPr lang="en-US" altLang="zh-CN" sz="4000" dirty="0" err="1">
                <a:solidFill>
                  <a:srgbClr val="FFFF00"/>
                </a:solidFill>
                <a:cs typeface="Arial" pitchFamily="34" charset="0"/>
              </a:rPr>
              <a:t>Giải</a:t>
            </a:r>
            <a:r>
              <a:rPr lang="en-US" altLang="zh-CN" sz="4000" dirty="0">
                <a:solidFill>
                  <a:srgbClr val="FFFF00"/>
                </a:solidFill>
                <a:cs typeface="Arial" pitchFamily="34" charset="0"/>
              </a:rPr>
              <a:t> </a:t>
            </a:r>
            <a:r>
              <a:rPr lang="en-US" altLang="zh-CN" sz="4000" dirty="0" err="1">
                <a:solidFill>
                  <a:srgbClr val="FFFF00"/>
                </a:solidFill>
                <a:cs typeface="Arial" pitchFamily="34" charset="0"/>
              </a:rPr>
              <a:t>thích</a:t>
            </a:r>
            <a:r>
              <a:rPr lang="en-US" altLang="zh-CN" sz="4000" dirty="0">
                <a:solidFill>
                  <a:srgbClr val="FFFF00"/>
                </a:solidFill>
                <a:cs typeface="Arial" pitchFamily="34" charset="0"/>
              </a:rPr>
              <a:t> </a:t>
            </a:r>
            <a:r>
              <a:rPr lang="en-US" altLang="zh-CN" sz="4000" dirty="0" err="1">
                <a:solidFill>
                  <a:srgbClr val="FFFF00"/>
                </a:solidFill>
                <a:cs typeface="Arial" pitchFamily="34" charset="0"/>
              </a:rPr>
              <a:t>giăng</a:t>
            </a:r>
            <a:r>
              <a:rPr lang="en-US" altLang="zh-CN" sz="4000" dirty="0">
                <a:solidFill>
                  <a:srgbClr val="FFFF00"/>
                </a:solidFill>
                <a:cs typeface="Arial" pitchFamily="34" charset="0"/>
              </a:rPr>
              <a:t> 15:1-6 </a:t>
            </a:r>
          </a:p>
        </p:txBody>
      </p:sp>
      <p:sp>
        <p:nvSpPr>
          <p:cNvPr id="243716" name="Text Box 3"/>
          <p:cNvSpPr txBox="1">
            <a:spLocks noChangeArrowheads="1"/>
          </p:cNvSpPr>
          <p:nvPr/>
        </p:nvSpPr>
        <p:spPr bwMode="auto">
          <a:xfrm>
            <a:off x="8229604" y="71441"/>
            <a:ext cx="685312" cy="369267"/>
          </a:xfrm>
          <a:prstGeom prst="rect">
            <a:avLst/>
          </a:prstGeom>
          <a:solidFill>
            <a:srgbClr val="000000"/>
          </a:solidFill>
          <a:ln w="12700" cap="sq">
            <a:noFill/>
            <a:miter lim="800000"/>
            <a:headEnd type="none" w="sm" len="sm"/>
            <a:tailEnd type="none" w="sm" len="sm"/>
          </a:ln>
        </p:spPr>
        <p:txBody>
          <a:bodyPr wrap="none" lIns="91376" tIns="45688" rIns="91376" bIns="45688">
            <a:spAutoFit/>
          </a:bodyPr>
          <a:lstStyle/>
          <a:p>
            <a:r>
              <a:rPr lang="en-US" b="1">
                <a:latin typeface="Arial" pitchFamily="34" charset="0"/>
                <a:cs typeface="Arial" pitchFamily="34" charset="0"/>
              </a:rPr>
              <a:t>119e</a:t>
            </a:r>
          </a:p>
        </p:txBody>
      </p:sp>
      <p:sp>
        <p:nvSpPr>
          <p:cNvPr id="38916" name="Text Box 4"/>
          <p:cNvSpPr txBox="1">
            <a:spLocks noChangeArrowheads="1"/>
          </p:cNvSpPr>
          <p:nvPr/>
        </p:nvSpPr>
        <p:spPr bwMode="auto">
          <a:xfrm>
            <a:off x="0" y="1143006"/>
            <a:ext cx="9144000" cy="707821"/>
          </a:xfrm>
          <a:prstGeom prst="rect">
            <a:avLst/>
          </a:prstGeom>
          <a:solidFill>
            <a:srgbClr val="000000"/>
          </a:solidFill>
          <a:ln w="12700" cap="sq">
            <a:noFill/>
            <a:miter lim="800000"/>
            <a:headEnd type="none" w="sm" len="sm"/>
            <a:tailEnd type="none" w="sm" len="sm"/>
          </a:ln>
        </p:spPr>
        <p:txBody>
          <a:bodyPr lIns="91376" tIns="45688" rIns="91376" bIns="45688">
            <a:spAutoFit/>
          </a:bodyPr>
          <a:lstStyle/>
          <a:p>
            <a:pPr algn="ctr"/>
            <a:r>
              <a:rPr lang="en-US" altLang="zh-CN" sz="4000" b="1" dirty="0" err="1" smtClean="0">
                <a:solidFill>
                  <a:srgbClr val="FFFF00"/>
                </a:solidFill>
                <a:latin typeface="Arial" pitchFamily="34" charset="0"/>
                <a:cs typeface="Arial" pitchFamily="34" charset="0"/>
              </a:rPr>
              <a:t>mất</a:t>
            </a:r>
            <a:r>
              <a:rPr lang="en-US" altLang="zh-CN" sz="4000" b="1" dirty="0" smtClean="0">
                <a:solidFill>
                  <a:srgbClr val="FFFF00"/>
                </a:solidFill>
                <a:latin typeface="Arial" pitchFamily="34" charset="0"/>
                <a:cs typeface="Arial" pitchFamily="34" charset="0"/>
              </a:rPr>
              <a:t> </a:t>
            </a:r>
            <a:r>
              <a:rPr lang="en-US" altLang="zh-CN" sz="4000" b="1" dirty="0" err="1">
                <a:solidFill>
                  <a:srgbClr val="FFFF00"/>
                </a:solidFill>
                <a:latin typeface="Arial" pitchFamily="34" charset="0"/>
                <a:cs typeface="Arial" pitchFamily="34" charset="0"/>
              </a:rPr>
              <a:t>sự</a:t>
            </a:r>
            <a:r>
              <a:rPr lang="en-US" altLang="zh-CN" sz="4000" b="1" dirty="0">
                <a:solidFill>
                  <a:srgbClr val="FFFF00"/>
                </a:solidFill>
                <a:latin typeface="Arial" pitchFamily="34" charset="0"/>
                <a:cs typeface="Arial" pitchFamily="34" charset="0"/>
              </a:rPr>
              <a:t> </a:t>
            </a:r>
            <a:r>
              <a:rPr lang="en-US" altLang="zh-CN" sz="4000" b="1" dirty="0" err="1">
                <a:solidFill>
                  <a:srgbClr val="FFFF00"/>
                </a:solidFill>
                <a:latin typeface="Arial" pitchFamily="34" charset="0"/>
                <a:cs typeface="Arial" pitchFamily="34" charset="0"/>
              </a:rPr>
              <a:t>cứu</a:t>
            </a:r>
            <a:r>
              <a:rPr lang="en-US" altLang="zh-CN" sz="4000" b="1" dirty="0">
                <a:solidFill>
                  <a:srgbClr val="FFFF00"/>
                </a:solidFill>
                <a:latin typeface="Arial" pitchFamily="34" charset="0"/>
                <a:cs typeface="Arial" pitchFamily="34" charset="0"/>
              </a:rPr>
              <a:t> </a:t>
            </a:r>
            <a:r>
              <a:rPr lang="en-US" altLang="zh-CN" sz="4000" b="1" dirty="0" err="1">
                <a:solidFill>
                  <a:srgbClr val="FFFF00"/>
                </a:solidFill>
                <a:latin typeface="Arial" pitchFamily="34" charset="0"/>
                <a:cs typeface="Arial" pitchFamily="34" charset="0"/>
              </a:rPr>
              <a:t>rỗi</a:t>
            </a:r>
            <a:endParaRPr lang="en-US" sz="4000" b="1" dirty="0">
              <a:solidFill>
                <a:srgbClr val="FFFF00"/>
              </a:solidFill>
              <a:latin typeface="Arial" pitchFamily="34" charset="0"/>
              <a:cs typeface="Arial" pitchFamily="34" charset="0"/>
            </a:endParaRPr>
          </a:p>
        </p:txBody>
      </p:sp>
      <p:sp>
        <p:nvSpPr>
          <p:cNvPr id="38917" name="Text Box 5"/>
          <p:cNvSpPr txBox="1">
            <a:spLocks noChangeArrowheads="1"/>
          </p:cNvSpPr>
          <p:nvPr/>
        </p:nvSpPr>
        <p:spPr bwMode="auto">
          <a:xfrm>
            <a:off x="0" y="2540462"/>
            <a:ext cx="9144000" cy="707821"/>
          </a:xfrm>
          <a:prstGeom prst="rect">
            <a:avLst/>
          </a:prstGeom>
          <a:solidFill>
            <a:srgbClr val="000000"/>
          </a:solidFill>
          <a:ln w="12700" cap="sq">
            <a:noFill/>
            <a:miter lim="800000"/>
            <a:headEnd type="none" w="sm" len="sm"/>
            <a:tailEnd type="none" w="sm" len="sm"/>
          </a:ln>
        </p:spPr>
        <p:txBody>
          <a:bodyPr wrap="square" lIns="91376" tIns="45688" rIns="91376" bIns="45688">
            <a:spAutoFit/>
          </a:bodyPr>
          <a:lstStyle/>
          <a:p>
            <a:pPr algn="ctr"/>
            <a:r>
              <a:rPr lang="en-US" altLang="zh-CN" sz="4000" b="1" dirty="0" err="1" smtClean="0">
                <a:solidFill>
                  <a:srgbClr val="FFFF00"/>
                </a:solidFill>
                <a:latin typeface="Arial" pitchFamily="34" charset="0"/>
                <a:cs typeface="Arial" pitchFamily="34" charset="0"/>
              </a:rPr>
              <a:t>người</a:t>
            </a:r>
            <a:r>
              <a:rPr lang="en-US" altLang="zh-CN" sz="4000" b="1" dirty="0" smtClean="0">
                <a:solidFill>
                  <a:srgbClr val="FFFF00"/>
                </a:solidFill>
                <a:latin typeface="Arial" pitchFamily="34" charset="0"/>
                <a:cs typeface="Arial" pitchFamily="34" charset="0"/>
              </a:rPr>
              <a:t> </a:t>
            </a:r>
            <a:r>
              <a:rPr lang="en-US" altLang="zh-CN" sz="4000" b="1" dirty="0" err="1">
                <a:solidFill>
                  <a:srgbClr val="FFFF00"/>
                </a:solidFill>
                <a:latin typeface="Arial" pitchFamily="34" charset="0"/>
                <a:cs typeface="Arial" pitchFamily="34" charset="0"/>
              </a:rPr>
              <a:t>chưa</a:t>
            </a:r>
            <a:r>
              <a:rPr lang="en-US" altLang="zh-CN" sz="4000" b="1" dirty="0">
                <a:solidFill>
                  <a:srgbClr val="FFFF00"/>
                </a:solidFill>
                <a:latin typeface="Arial" pitchFamily="34" charset="0"/>
                <a:cs typeface="Arial" pitchFamily="34" charset="0"/>
              </a:rPr>
              <a:t> tin </a:t>
            </a:r>
          </a:p>
        </p:txBody>
      </p:sp>
      <p:sp>
        <p:nvSpPr>
          <p:cNvPr id="38918" name="Text Box 6"/>
          <p:cNvSpPr txBox="1">
            <a:spLocks noChangeArrowheads="1"/>
          </p:cNvSpPr>
          <p:nvPr/>
        </p:nvSpPr>
        <p:spPr bwMode="auto">
          <a:xfrm>
            <a:off x="0" y="3937263"/>
            <a:ext cx="9144000" cy="707821"/>
          </a:xfrm>
          <a:prstGeom prst="rect">
            <a:avLst/>
          </a:prstGeom>
          <a:solidFill>
            <a:srgbClr val="000000"/>
          </a:solidFill>
          <a:ln w="12700" cap="sq">
            <a:noFill/>
            <a:miter lim="800000"/>
            <a:headEnd type="none" w="sm" len="sm"/>
            <a:tailEnd type="none" w="sm" len="sm"/>
          </a:ln>
        </p:spPr>
        <p:txBody>
          <a:bodyPr lIns="91376" tIns="45688" rIns="91376" bIns="45688">
            <a:spAutoFit/>
          </a:bodyPr>
          <a:lstStyle/>
          <a:p>
            <a:pPr algn="ctr"/>
            <a:r>
              <a:rPr lang="en-US" altLang="zh-CN" sz="4000" b="1" dirty="0" err="1" smtClean="0">
                <a:solidFill>
                  <a:srgbClr val="FFFF00"/>
                </a:solidFill>
                <a:latin typeface="Arial" pitchFamily="34" charset="0"/>
                <a:cs typeface="Arial" pitchFamily="34" charset="0"/>
              </a:rPr>
              <a:t>bị</a:t>
            </a:r>
            <a:r>
              <a:rPr lang="en-US" altLang="zh-CN" sz="4000" b="1" dirty="0" smtClean="0">
                <a:solidFill>
                  <a:srgbClr val="FFFF00"/>
                </a:solidFill>
                <a:latin typeface="Arial" pitchFamily="34" charset="0"/>
                <a:cs typeface="Arial" pitchFamily="34" charset="0"/>
              </a:rPr>
              <a:t> </a:t>
            </a:r>
            <a:r>
              <a:rPr lang="en-US" altLang="zh-CN" sz="4000" b="1" dirty="0" err="1">
                <a:solidFill>
                  <a:srgbClr val="FFFF00"/>
                </a:solidFill>
                <a:latin typeface="Arial" pitchFamily="34" charset="0"/>
                <a:cs typeface="Arial" pitchFamily="34" charset="0"/>
              </a:rPr>
              <a:t>kỷ</a:t>
            </a:r>
            <a:r>
              <a:rPr lang="en-US" altLang="zh-CN" sz="4000" b="1" dirty="0">
                <a:solidFill>
                  <a:srgbClr val="FFFF00"/>
                </a:solidFill>
                <a:latin typeface="Arial" pitchFamily="34" charset="0"/>
                <a:cs typeface="Arial" pitchFamily="34" charset="0"/>
              </a:rPr>
              <a:t> </a:t>
            </a:r>
            <a:r>
              <a:rPr lang="en-US" altLang="zh-CN" sz="4000" b="1" dirty="0" err="1">
                <a:solidFill>
                  <a:srgbClr val="FFFF00"/>
                </a:solidFill>
                <a:latin typeface="Arial" pitchFamily="34" charset="0"/>
                <a:cs typeface="Arial" pitchFamily="34" charset="0"/>
              </a:rPr>
              <a:t>luật</a:t>
            </a:r>
            <a:r>
              <a:rPr lang="en-US" altLang="zh-CN" sz="4000" b="1" dirty="0">
                <a:solidFill>
                  <a:srgbClr val="FFFF00"/>
                </a:solidFill>
                <a:latin typeface="Arial" pitchFamily="34" charset="0"/>
                <a:cs typeface="Arial" pitchFamily="34" charset="0"/>
              </a:rPr>
              <a:t> qua </a:t>
            </a:r>
            <a:r>
              <a:rPr lang="en-US" altLang="zh-CN" sz="4000" b="1" dirty="0" err="1">
                <a:solidFill>
                  <a:srgbClr val="FFFF00"/>
                </a:solidFill>
                <a:latin typeface="Arial" pitchFamily="34" charset="0"/>
                <a:cs typeface="Arial" pitchFamily="34" charset="0"/>
              </a:rPr>
              <a:t>đời</a:t>
            </a:r>
            <a:endParaRPr lang="en-US" sz="4000" b="1" dirty="0">
              <a:solidFill>
                <a:srgbClr val="FFFF00"/>
              </a:solidFill>
              <a:latin typeface="Arial" pitchFamily="34" charset="0"/>
              <a:cs typeface="Arial" pitchFamily="34" charset="0"/>
            </a:endParaRPr>
          </a:p>
        </p:txBody>
      </p:sp>
      <p:sp>
        <p:nvSpPr>
          <p:cNvPr id="38919" name="Text Box 7"/>
          <p:cNvSpPr txBox="1">
            <a:spLocks noChangeArrowheads="1"/>
          </p:cNvSpPr>
          <p:nvPr/>
        </p:nvSpPr>
        <p:spPr bwMode="auto">
          <a:xfrm>
            <a:off x="0" y="5334000"/>
            <a:ext cx="9144000" cy="707821"/>
          </a:xfrm>
          <a:prstGeom prst="rect">
            <a:avLst/>
          </a:prstGeom>
          <a:solidFill>
            <a:srgbClr val="000000"/>
          </a:solidFill>
          <a:ln w="12700" cap="sq">
            <a:noFill/>
            <a:miter lim="800000"/>
            <a:headEnd type="none" w="sm" len="sm"/>
            <a:tailEnd type="none" w="sm" len="sm"/>
          </a:ln>
        </p:spPr>
        <p:txBody>
          <a:bodyPr lIns="91376" tIns="45688" rIns="91376" bIns="45688">
            <a:spAutoFit/>
          </a:bodyPr>
          <a:lstStyle/>
          <a:p>
            <a:pPr algn="ctr"/>
            <a:r>
              <a:rPr lang="en-US" altLang="zh-CN" sz="4000" b="1" dirty="0" err="1" smtClean="0">
                <a:solidFill>
                  <a:srgbClr val="FFFF00"/>
                </a:solidFill>
                <a:latin typeface="Arial" pitchFamily="34" charset="0"/>
                <a:cs typeface="Arial" pitchFamily="34" charset="0"/>
              </a:rPr>
              <a:t>không</a:t>
            </a:r>
            <a:r>
              <a:rPr lang="en-US" altLang="zh-CN" sz="4000" b="1" dirty="0" smtClean="0">
                <a:solidFill>
                  <a:srgbClr val="FFFF00"/>
                </a:solidFill>
                <a:latin typeface="Arial" pitchFamily="34" charset="0"/>
                <a:cs typeface="Arial" pitchFamily="34" charset="0"/>
              </a:rPr>
              <a:t> </a:t>
            </a:r>
            <a:r>
              <a:rPr lang="en-US" altLang="zh-CN" sz="4000" b="1" dirty="0" err="1">
                <a:solidFill>
                  <a:srgbClr val="FFFF00"/>
                </a:solidFill>
                <a:latin typeface="Arial" pitchFamily="34" charset="0"/>
                <a:cs typeface="Arial" pitchFamily="34" charset="0"/>
              </a:rPr>
              <a:t>được</a:t>
            </a:r>
            <a:r>
              <a:rPr lang="en-US" altLang="zh-CN" sz="4000" b="1" dirty="0">
                <a:solidFill>
                  <a:srgbClr val="FFFF00"/>
                </a:solidFill>
                <a:latin typeface="Arial" pitchFamily="34" charset="0"/>
                <a:cs typeface="Arial" pitchFamily="34" charset="0"/>
              </a:rPr>
              <a:t> </a:t>
            </a:r>
            <a:r>
              <a:rPr lang="en-US" altLang="zh-CN" sz="4000" b="1" dirty="0" err="1">
                <a:solidFill>
                  <a:srgbClr val="FFFF00"/>
                </a:solidFill>
                <a:latin typeface="Arial" pitchFamily="34" charset="0"/>
                <a:cs typeface="Arial" pitchFamily="34" charset="0"/>
              </a:rPr>
              <a:t>Chúa</a:t>
            </a:r>
            <a:r>
              <a:rPr lang="en-US" altLang="zh-CN" sz="4000" b="1" dirty="0">
                <a:solidFill>
                  <a:srgbClr val="FFFF00"/>
                </a:solidFill>
                <a:latin typeface="Arial" pitchFamily="34" charset="0"/>
                <a:cs typeface="Arial" pitchFamily="34" charset="0"/>
              </a:rPr>
              <a:t> </a:t>
            </a:r>
            <a:r>
              <a:rPr lang="en-US" altLang="zh-CN" sz="4000" b="1" dirty="0" err="1">
                <a:solidFill>
                  <a:srgbClr val="FFFF00"/>
                </a:solidFill>
                <a:latin typeface="Arial" pitchFamily="34" charset="0"/>
                <a:cs typeface="Arial" pitchFamily="34" charset="0"/>
              </a:rPr>
              <a:t>sử</a:t>
            </a:r>
            <a:r>
              <a:rPr lang="en-US" altLang="zh-CN" sz="4000" b="1" dirty="0">
                <a:solidFill>
                  <a:srgbClr val="FFFF00"/>
                </a:solidFill>
                <a:latin typeface="Arial" pitchFamily="34" charset="0"/>
                <a:cs typeface="Arial" pitchFamily="34" charset="0"/>
              </a:rPr>
              <a:t> </a:t>
            </a:r>
            <a:r>
              <a:rPr lang="en-US" altLang="zh-CN" sz="4000" b="1" dirty="0" err="1">
                <a:solidFill>
                  <a:srgbClr val="FFFF00"/>
                </a:solidFill>
                <a:latin typeface="Arial" pitchFamily="34" charset="0"/>
                <a:cs typeface="Arial" pitchFamily="34" charset="0"/>
              </a:rPr>
              <a:t>dụng</a:t>
            </a:r>
            <a:endParaRPr lang="en-US" sz="4000" b="1" dirty="0">
              <a:solidFill>
                <a:srgbClr val="FFFF00"/>
              </a:solidFill>
              <a:latin typeface="Arial" pitchFamily="34" charset="0"/>
              <a:cs typeface="Arial" pitchFamily="34" charset="0"/>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additive="base">
                                        <p:cTn id="7" dur="500" fill="hold"/>
                                        <p:tgtEl>
                                          <p:spTgt spid="38916"/>
                                        </p:tgtEl>
                                        <p:attrNameLst>
                                          <p:attrName>ppt_x</p:attrName>
                                        </p:attrNameLst>
                                      </p:cBhvr>
                                      <p:tavLst>
                                        <p:tav tm="0">
                                          <p:val>
                                            <p:strVal val="#ppt_x"/>
                                          </p:val>
                                        </p:tav>
                                        <p:tav tm="100000">
                                          <p:val>
                                            <p:strVal val="#ppt_x"/>
                                          </p:val>
                                        </p:tav>
                                      </p:tavLst>
                                    </p:anim>
                                    <p:anim calcmode="lin" valueType="num">
                                      <p:cBhvr additive="base">
                                        <p:cTn id="8" dur="500" fill="hold"/>
                                        <p:tgtEl>
                                          <p:spTgt spid="3891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8917"/>
                                        </p:tgtEl>
                                        <p:attrNameLst>
                                          <p:attrName>style.visibility</p:attrName>
                                        </p:attrNameLst>
                                      </p:cBhvr>
                                      <p:to>
                                        <p:strVal val="visible"/>
                                      </p:to>
                                    </p:set>
                                    <p:anim calcmode="lin" valueType="num">
                                      <p:cBhvr additive="base">
                                        <p:cTn id="13" dur="500" fill="hold"/>
                                        <p:tgtEl>
                                          <p:spTgt spid="38917"/>
                                        </p:tgtEl>
                                        <p:attrNameLst>
                                          <p:attrName>ppt_x</p:attrName>
                                        </p:attrNameLst>
                                      </p:cBhvr>
                                      <p:tavLst>
                                        <p:tav tm="0">
                                          <p:val>
                                            <p:strVal val="#ppt_x"/>
                                          </p:val>
                                        </p:tav>
                                        <p:tav tm="100000">
                                          <p:val>
                                            <p:strVal val="#ppt_x"/>
                                          </p:val>
                                        </p:tav>
                                      </p:tavLst>
                                    </p:anim>
                                    <p:anim calcmode="lin" valueType="num">
                                      <p:cBhvr additive="base">
                                        <p:cTn id="14" dur="500" fill="hold"/>
                                        <p:tgtEl>
                                          <p:spTgt spid="3891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8918"/>
                                        </p:tgtEl>
                                        <p:attrNameLst>
                                          <p:attrName>style.visibility</p:attrName>
                                        </p:attrNameLst>
                                      </p:cBhvr>
                                      <p:to>
                                        <p:strVal val="visible"/>
                                      </p:to>
                                    </p:set>
                                    <p:anim calcmode="lin" valueType="num">
                                      <p:cBhvr additive="base">
                                        <p:cTn id="19" dur="500" fill="hold"/>
                                        <p:tgtEl>
                                          <p:spTgt spid="38918"/>
                                        </p:tgtEl>
                                        <p:attrNameLst>
                                          <p:attrName>ppt_x</p:attrName>
                                        </p:attrNameLst>
                                      </p:cBhvr>
                                      <p:tavLst>
                                        <p:tav tm="0">
                                          <p:val>
                                            <p:strVal val="#ppt_x"/>
                                          </p:val>
                                        </p:tav>
                                        <p:tav tm="100000">
                                          <p:val>
                                            <p:strVal val="#ppt_x"/>
                                          </p:val>
                                        </p:tav>
                                      </p:tavLst>
                                    </p:anim>
                                    <p:anim calcmode="lin" valueType="num">
                                      <p:cBhvr additive="base">
                                        <p:cTn id="20" dur="500" fill="hold"/>
                                        <p:tgtEl>
                                          <p:spTgt spid="38918"/>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38919"/>
                                        </p:tgtEl>
                                        <p:attrNameLst>
                                          <p:attrName>style.visibility</p:attrName>
                                        </p:attrNameLst>
                                      </p:cBhvr>
                                      <p:to>
                                        <p:strVal val="visible"/>
                                      </p:to>
                                    </p:set>
                                    <p:anim calcmode="lin" valueType="num">
                                      <p:cBhvr additive="base">
                                        <p:cTn id="25" dur="500" fill="hold"/>
                                        <p:tgtEl>
                                          <p:spTgt spid="38919"/>
                                        </p:tgtEl>
                                        <p:attrNameLst>
                                          <p:attrName>ppt_x</p:attrName>
                                        </p:attrNameLst>
                                      </p:cBhvr>
                                      <p:tavLst>
                                        <p:tav tm="0">
                                          <p:val>
                                            <p:strVal val="#ppt_x"/>
                                          </p:val>
                                        </p:tav>
                                        <p:tav tm="100000">
                                          <p:val>
                                            <p:strVal val="#ppt_x"/>
                                          </p:val>
                                        </p:tav>
                                      </p:tavLst>
                                    </p:anim>
                                    <p:anim calcmode="lin" valueType="num">
                                      <p:cBhvr additive="base">
                                        <p:cTn id="26" dur="500" fill="hold"/>
                                        <p:tgtEl>
                                          <p:spTgt spid="389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autoUpdateAnimBg="0"/>
      <p:bldP spid="38917" grpId="0" animBg="1" autoUpdateAnimBg="0"/>
      <p:bldP spid="38918" grpId="0" animBg="1" autoUpdateAnimBg="0"/>
      <p:bldP spid="38919" grpId="0" animBg="1"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rmAutofit fontScale="90000"/>
          </a:bodyPr>
          <a:lstStyle/>
          <a:p>
            <a:pPr eaLnBrk="1" hangingPunct="1">
              <a:defRPr/>
            </a:pPr>
            <a:r>
              <a:rPr lang="en-US" dirty="0" smtClean="0">
                <a:solidFill>
                  <a:srgbClr val="00FF00"/>
                </a:solidFill>
                <a:effectLst/>
                <a:ea typeface="ＭＳ Ｐゴシック" charset="0"/>
              </a:rPr>
              <a:t>9 </a:t>
            </a:r>
            <a:r>
              <a:rPr lang="en-US" dirty="0" err="1" smtClean="0">
                <a:solidFill>
                  <a:srgbClr val="00FF00"/>
                </a:solidFill>
                <a:effectLst/>
                <a:ea typeface="ＭＳ Ｐゴシック" charset="0"/>
              </a:rPr>
              <a:t>phép</a:t>
            </a:r>
            <a:r>
              <a:rPr lang="en-US" dirty="0" smtClean="0">
                <a:solidFill>
                  <a:srgbClr val="00FF00"/>
                </a:solidFill>
                <a:effectLst/>
                <a:ea typeface="ＭＳ Ｐゴシック" charset="0"/>
              </a:rPr>
              <a:t> </a:t>
            </a:r>
            <a:r>
              <a:rPr lang="en-US" dirty="0" err="1" smtClean="0">
                <a:solidFill>
                  <a:srgbClr val="00FF00"/>
                </a:solidFill>
                <a:effectLst/>
                <a:ea typeface="ＭＳ Ｐゴシック" charset="0"/>
              </a:rPr>
              <a:t>lạ</a:t>
            </a:r>
            <a:r>
              <a:rPr lang="en-US" dirty="0" smtClean="0">
                <a:solidFill>
                  <a:srgbClr val="00FF00"/>
                </a:solidFill>
                <a:effectLst/>
                <a:ea typeface="ＭＳ Ｐゴシック" charset="0"/>
              </a:rPr>
              <a:t>: </a:t>
            </a:r>
            <a:r>
              <a:rPr lang="en-US" dirty="0" err="1" smtClean="0">
                <a:solidFill>
                  <a:srgbClr val="00FF00"/>
                </a:solidFill>
                <a:effectLst/>
                <a:ea typeface="ＭＳ Ｐゴシック" charset="0"/>
              </a:rPr>
              <a:t>dạy</a:t>
            </a:r>
            <a:r>
              <a:rPr lang="en-US" dirty="0" smtClean="0">
                <a:solidFill>
                  <a:srgbClr val="00FF00"/>
                </a:solidFill>
                <a:effectLst/>
                <a:ea typeface="ＭＳ Ｐゴシック" charset="0"/>
              </a:rPr>
              <a:t> </a:t>
            </a:r>
            <a:r>
              <a:rPr lang="en-US" dirty="0" err="1" smtClean="0">
                <a:solidFill>
                  <a:srgbClr val="00FF00"/>
                </a:solidFill>
                <a:effectLst/>
                <a:ea typeface="ＭＳ Ｐゴシック" charset="0"/>
              </a:rPr>
              <a:t>về</a:t>
            </a:r>
            <a:r>
              <a:rPr lang="en-US" dirty="0" smtClean="0">
                <a:solidFill>
                  <a:srgbClr val="00FF00"/>
                </a:solidFill>
                <a:effectLst/>
                <a:ea typeface="ＭＳ Ｐゴシック" charset="0"/>
              </a:rPr>
              <a:t> </a:t>
            </a:r>
            <a:r>
              <a:rPr lang="en-US" dirty="0" err="1" smtClean="0">
                <a:solidFill>
                  <a:srgbClr val="00FF00"/>
                </a:solidFill>
                <a:effectLst/>
                <a:ea typeface="ＭＳ Ｐゴシック" charset="0"/>
              </a:rPr>
              <a:t>sự</a:t>
            </a:r>
            <a:r>
              <a:rPr lang="en-US" dirty="0" smtClean="0">
                <a:solidFill>
                  <a:srgbClr val="00FF00"/>
                </a:solidFill>
                <a:effectLst/>
                <a:ea typeface="ＭＳ Ｐゴシック" charset="0"/>
              </a:rPr>
              <a:t> </a:t>
            </a:r>
            <a:r>
              <a:rPr lang="en-US" dirty="0" err="1" smtClean="0">
                <a:solidFill>
                  <a:srgbClr val="00FF00"/>
                </a:solidFill>
                <a:effectLst/>
                <a:ea typeface="ＭＳ Ｐゴシック" charset="0"/>
              </a:rPr>
              <a:t>sống</a:t>
            </a:r>
            <a:r>
              <a:rPr lang="en-US" dirty="0" smtClean="0">
                <a:solidFill>
                  <a:srgbClr val="00FF00"/>
                </a:solidFill>
                <a:effectLst/>
                <a:ea typeface="ＭＳ Ｐゴシック" charset="0"/>
              </a:rPr>
              <a:t> </a:t>
            </a:r>
            <a:r>
              <a:rPr lang="en-US" dirty="0" err="1" smtClean="0">
                <a:solidFill>
                  <a:srgbClr val="00FF00"/>
                </a:solidFill>
                <a:effectLst/>
                <a:ea typeface="ＭＳ Ｐゴシック" charset="0"/>
              </a:rPr>
              <a:t>đời</a:t>
            </a:r>
            <a:r>
              <a:rPr lang="en-US" dirty="0" smtClean="0">
                <a:solidFill>
                  <a:srgbClr val="00FF00"/>
                </a:solidFill>
                <a:effectLst/>
                <a:ea typeface="ＭＳ Ｐゴシック" charset="0"/>
              </a:rPr>
              <a:t> </a:t>
            </a:r>
            <a:r>
              <a:rPr lang="en-US" dirty="0" err="1" smtClean="0">
                <a:solidFill>
                  <a:srgbClr val="00FF00"/>
                </a:solidFill>
                <a:effectLst/>
                <a:ea typeface="ＭＳ Ｐゴシック" charset="0"/>
              </a:rPr>
              <a:t>đời</a:t>
            </a:r>
            <a:r>
              <a:rPr lang="en-US" dirty="0" smtClean="0">
                <a:solidFill>
                  <a:srgbClr val="00FF00"/>
                </a:solidFill>
                <a:effectLst/>
                <a:ea typeface="ＭＳ Ｐゴシック" charset="0"/>
              </a:rPr>
              <a:t> </a:t>
            </a:r>
            <a:r>
              <a:rPr lang="en-US" dirty="0" err="1" smtClean="0">
                <a:solidFill>
                  <a:srgbClr val="00FF00"/>
                </a:solidFill>
                <a:effectLst/>
                <a:ea typeface="ＭＳ Ｐゴシック" charset="0"/>
              </a:rPr>
              <a:t>và</a:t>
            </a:r>
            <a:r>
              <a:rPr lang="en-US" dirty="0" smtClean="0">
                <a:solidFill>
                  <a:srgbClr val="00FF00"/>
                </a:solidFill>
                <a:effectLst/>
                <a:ea typeface="ＭＳ Ｐゴシック" charset="0"/>
              </a:rPr>
              <a:t> </a:t>
            </a:r>
            <a:r>
              <a:rPr lang="en-US" dirty="0" err="1" smtClean="0">
                <a:solidFill>
                  <a:srgbClr val="00FF00"/>
                </a:solidFill>
                <a:effectLst/>
                <a:ea typeface="ＭＳ Ｐゴシック" charset="0"/>
              </a:rPr>
              <a:t>ứng</a:t>
            </a:r>
            <a:r>
              <a:rPr lang="en-US" dirty="0" smtClean="0">
                <a:solidFill>
                  <a:srgbClr val="00FF00"/>
                </a:solidFill>
                <a:effectLst/>
                <a:ea typeface="ＭＳ Ｐゴシック" charset="0"/>
              </a:rPr>
              <a:t> </a:t>
            </a:r>
            <a:r>
              <a:rPr lang="en-US" dirty="0" err="1" smtClean="0">
                <a:solidFill>
                  <a:srgbClr val="00FF00"/>
                </a:solidFill>
                <a:effectLst/>
                <a:ea typeface="ＭＳ Ｐゴシック" charset="0"/>
              </a:rPr>
              <a:t>dụng</a:t>
            </a:r>
            <a:r>
              <a:rPr lang="en-US" altLang="zh-CN" sz="4000" dirty="0">
                <a:solidFill>
                  <a:srgbClr val="00FF00"/>
                </a:solidFill>
                <a:effectLst/>
                <a:latin typeface="Georgia" charset="0"/>
                <a:ea typeface="宋体" charset="0"/>
                <a:cs typeface="宋体" charset="0"/>
              </a:rPr>
              <a:t> </a:t>
            </a:r>
            <a:endParaRPr lang="en-US" sz="4000" dirty="0">
              <a:solidFill>
                <a:srgbClr val="00FF00"/>
              </a:solidFill>
              <a:effectLst/>
              <a:latin typeface="Georgia" charset="0"/>
              <a:ea typeface="宋体" charset="0"/>
              <a:cs typeface="宋体" charset="0"/>
            </a:endParaRPr>
          </a:p>
        </p:txBody>
      </p:sp>
      <p:sp>
        <p:nvSpPr>
          <p:cNvPr id="48131" name="Rectangle 3"/>
          <p:cNvSpPr>
            <a:spLocks noGrp="1" noChangeArrowheads="1"/>
          </p:cNvSpPr>
          <p:nvPr>
            <p:ph type="body" sz="half" idx="1"/>
          </p:nvPr>
        </p:nvSpPr>
        <p:spPr>
          <a:xfrm>
            <a:off x="0" y="1600206"/>
            <a:ext cx="9144000" cy="4525963"/>
          </a:xfrm>
        </p:spPr>
        <p:txBody>
          <a:bodyPr>
            <a:normAutofit fontScale="92500" lnSpcReduction="10000"/>
          </a:bodyPr>
          <a:lstStyle/>
          <a:p>
            <a:pPr marL="533027" indent="-533027">
              <a:buAutoNum type="arabicPeriod"/>
              <a:defRPr/>
            </a:pPr>
            <a:r>
              <a:rPr lang="en-US" altLang="zh-CN" sz="2800" dirty="0" err="1" smtClean="0">
                <a:effectLst/>
                <a:ea typeface="宋体" charset="0"/>
                <a:cs typeface="宋体" charset="0"/>
              </a:rPr>
              <a:t>Biến</a:t>
            </a:r>
            <a:r>
              <a:rPr lang="en-US" altLang="zh-CN" sz="2800" dirty="0" smtClean="0">
                <a:effectLst/>
                <a:ea typeface="宋体" charset="0"/>
                <a:cs typeface="宋体" charset="0"/>
              </a:rPr>
              <a:t> </a:t>
            </a:r>
            <a:r>
              <a:rPr lang="en-US" altLang="zh-CN" sz="2800" dirty="0" err="1">
                <a:effectLst/>
                <a:ea typeface="宋体" charset="0"/>
                <a:cs typeface="宋体" charset="0"/>
              </a:rPr>
              <a:t>nước</a:t>
            </a:r>
            <a:r>
              <a:rPr lang="en-US" altLang="zh-CN" sz="2800" dirty="0">
                <a:effectLst/>
                <a:ea typeface="宋体" charset="0"/>
                <a:cs typeface="宋体" charset="0"/>
              </a:rPr>
              <a:t> </a:t>
            </a:r>
            <a:r>
              <a:rPr lang="en-US" altLang="zh-CN" sz="2800" dirty="0" err="1">
                <a:effectLst/>
                <a:ea typeface="宋体" charset="0"/>
                <a:cs typeface="宋体" charset="0"/>
              </a:rPr>
              <a:t>thành</a:t>
            </a:r>
            <a:r>
              <a:rPr lang="en-US" altLang="zh-CN" sz="2800" dirty="0">
                <a:effectLst/>
                <a:ea typeface="宋体" charset="0"/>
                <a:cs typeface="宋体" charset="0"/>
              </a:rPr>
              <a:t> </a:t>
            </a:r>
            <a:r>
              <a:rPr lang="en-US" altLang="zh-CN" sz="2800" dirty="0" err="1">
                <a:effectLst/>
                <a:ea typeface="宋体" charset="0"/>
                <a:cs typeface="宋体" charset="0"/>
              </a:rPr>
              <a:t>rựou</a:t>
            </a:r>
            <a:r>
              <a:rPr lang="en-US" altLang="zh-CN" sz="2800" dirty="0">
                <a:effectLst/>
                <a:ea typeface="宋体" charset="0"/>
                <a:cs typeface="宋体" charset="0"/>
              </a:rPr>
              <a:t> </a:t>
            </a:r>
            <a:r>
              <a:rPr lang="en-US" altLang="zh-CN" sz="2800" dirty="0" err="1">
                <a:effectLst/>
                <a:ea typeface="宋体" charset="0"/>
                <a:cs typeface="宋体" charset="0"/>
              </a:rPr>
              <a:t>tại</a:t>
            </a:r>
            <a:r>
              <a:rPr lang="en-US" altLang="zh-CN" sz="2800" dirty="0">
                <a:effectLst/>
                <a:ea typeface="宋体" charset="0"/>
                <a:cs typeface="宋体" charset="0"/>
              </a:rPr>
              <a:t> Cana (2:1-11</a:t>
            </a:r>
            <a:r>
              <a:rPr lang="en-US" altLang="zh-CN" sz="2800" dirty="0" smtClean="0">
                <a:effectLst/>
                <a:ea typeface="宋体" charset="0"/>
                <a:cs typeface="宋体" charset="0"/>
              </a:rPr>
              <a:t>)</a:t>
            </a:r>
            <a:endParaRPr lang="en-US" altLang="zh-CN" dirty="0">
              <a:effectLst/>
              <a:latin typeface="Comic Sans MS" charset="0"/>
              <a:ea typeface="宋体" charset="0"/>
              <a:cs typeface="宋体" charset="0"/>
            </a:endParaRPr>
          </a:p>
          <a:p>
            <a:pPr marL="0" indent="0">
              <a:buNone/>
              <a:tabLst>
                <a:tab pos="542925" algn="l"/>
              </a:tabLst>
              <a:defRPr/>
            </a:pPr>
            <a:r>
              <a:rPr lang="en-US" altLang="zh-CN" sz="2800" i="1" dirty="0">
                <a:solidFill>
                  <a:srgbClr val="FF0000"/>
                </a:solidFill>
                <a:effectLst/>
                <a:latin typeface="Comic Sans MS" charset="0"/>
                <a:ea typeface="宋体" charset="0"/>
                <a:cs typeface="宋体" charset="0"/>
              </a:rPr>
              <a:t>	</a:t>
            </a:r>
            <a:r>
              <a:rPr lang="en-US" altLang="zh-CN" sz="2800" i="1" dirty="0" err="1" smtClean="0">
                <a:solidFill>
                  <a:srgbClr val="FFFF00"/>
                </a:solidFill>
                <a:effectLst/>
                <a:ea typeface="宋体" charset="0"/>
                <a:cs typeface="宋体" charset="0"/>
              </a:rPr>
              <a:t>Niềm</a:t>
            </a:r>
            <a:r>
              <a:rPr lang="en-US" altLang="zh-CN" sz="2800" i="1" dirty="0" smtClean="0">
                <a:solidFill>
                  <a:srgbClr val="FFFF00"/>
                </a:solidFill>
                <a:effectLst/>
                <a:ea typeface="宋体" charset="0"/>
                <a:cs typeface="宋体" charset="0"/>
              </a:rPr>
              <a:t> </a:t>
            </a:r>
            <a:r>
              <a:rPr lang="en-US" altLang="zh-CN" sz="2800" i="1" dirty="0" err="1">
                <a:solidFill>
                  <a:srgbClr val="FFFF00"/>
                </a:solidFill>
                <a:effectLst/>
                <a:ea typeface="宋体" charset="0"/>
                <a:cs typeface="宋体" charset="0"/>
              </a:rPr>
              <a:t>vui</a:t>
            </a:r>
            <a:r>
              <a:rPr lang="en-US" altLang="zh-CN" sz="2800" i="1" dirty="0">
                <a:solidFill>
                  <a:srgbClr val="FFFF00"/>
                </a:solidFill>
                <a:effectLst/>
                <a:ea typeface="宋体" charset="0"/>
                <a:cs typeface="宋体" charset="0"/>
              </a:rPr>
              <a:t> </a:t>
            </a:r>
            <a:r>
              <a:rPr lang="en-US" altLang="zh-CN" sz="2800" i="1" dirty="0" err="1">
                <a:solidFill>
                  <a:srgbClr val="FFFF00"/>
                </a:solidFill>
                <a:effectLst/>
                <a:ea typeface="宋体" charset="0"/>
                <a:cs typeface="宋体" charset="0"/>
              </a:rPr>
              <a:t>về</a:t>
            </a:r>
            <a:r>
              <a:rPr lang="en-US" altLang="zh-CN" sz="2800" i="1" dirty="0">
                <a:solidFill>
                  <a:srgbClr val="FFFF00"/>
                </a:solidFill>
                <a:effectLst/>
                <a:ea typeface="宋体" charset="0"/>
                <a:cs typeface="宋体" charset="0"/>
              </a:rPr>
              <a:t> </a:t>
            </a:r>
            <a:r>
              <a:rPr lang="en-US" altLang="zh-CN" sz="2800" i="1" dirty="0" err="1">
                <a:solidFill>
                  <a:srgbClr val="FFFF00"/>
                </a:solidFill>
                <a:effectLst/>
                <a:ea typeface="宋体" charset="0"/>
                <a:cs typeface="宋体" charset="0"/>
              </a:rPr>
              <a:t>sự</a:t>
            </a:r>
            <a:r>
              <a:rPr lang="en-US" altLang="zh-CN" sz="2800" i="1" dirty="0">
                <a:solidFill>
                  <a:srgbClr val="FFFF00"/>
                </a:solidFill>
                <a:effectLst/>
                <a:ea typeface="宋体" charset="0"/>
                <a:cs typeface="宋体" charset="0"/>
              </a:rPr>
              <a:t> </a:t>
            </a:r>
            <a:r>
              <a:rPr lang="en-US" altLang="zh-CN" sz="2800" i="1" dirty="0" err="1">
                <a:solidFill>
                  <a:srgbClr val="FFFF00"/>
                </a:solidFill>
                <a:effectLst/>
                <a:ea typeface="宋体" charset="0"/>
                <a:cs typeface="宋体" charset="0"/>
              </a:rPr>
              <a:t>sống</a:t>
            </a:r>
            <a:r>
              <a:rPr lang="en-US" altLang="zh-CN" sz="2800" i="1" dirty="0">
                <a:solidFill>
                  <a:srgbClr val="FFFF00"/>
                </a:solidFill>
                <a:effectLst/>
                <a:ea typeface="宋体" charset="0"/>
                <a:cs typeface="宋体" charset="0"/>
              </a:rPr>
              <a:t> </a:t>
            </a:r>
            <a:r>
              <a:rPr lang="en-US" altLang="zh-CN" sz="2800" i="1" dirty="0" err="1">
                <a:solidFill>
                  <a:srgbClr val="FFFF00"/>
                </a:solidFill>
                <a:effectLst/>
                <a:ea typeface="宋体" charset="0"/>
                <a:cs typeface="宋体" charset="0"/>
              </a:rPr>
              <a:t>đời</a:t>
            </a:r>
            <a:r>
              <a:rPr lang="en-US" altLang="zh-CN" sz="2800" i="1" dirty="0">
                <a:solidFill>
                  <a:srgbClr val="FFFF00"/>
                </a:solidFill>
                <a:effectLst/>
                <a:ea typeface="宋体" charset="0"/>
                <a:cs typeface="宋体" charset="0"/>
              </a:rPr>
              <a:t> </a:t>
            </a:r>
            <a:r>
              <a:rPr lang="en-US" altLang="zh-CN" sz="2800" i="1" dirty="0" err="1">
                <a:solidFill>
                  <a:srgbClr val="FFFF00"/>
                </a:solidFill>
                <a:effectLst/>
                <a:ea typeface="宋体" charset="0"/>
                <a:cs typeface="宋体" charset="0"/>
              </a:rPr>
              <a:t>đời</a:t>
            </a:r>
            <a:r>
              <a:rPr lang="en-US" altLang="zh-CN" sz="2800" i="1" dirty="0">
                <a:solidFill>
                  <a:srgbClr val="FFFF00"/>
                </a:solidFill>
                <a:effectLst/>
                <a:ea typeface="宋体" charset="0"/>
                <a:cs typeface="宋体" charset="0"/>
              </a:rPr>
              <a:t>. </a:t>
            </a:r>
          </a:p>
          <a:p>
            <a:pPr marL="533027" indent="-533027">
              <a:buNone/>
              <a:defRPr/>
            </a:pPr>
            <a:r>
              <a:rPr lang="en-US" altLang="zh-CN" sz="2800" i="1" dirty="0">
                <a:solidFill>
                  <a:schemeClr val="bg1"/>
                </a:solidFill>
                <a:effectLst/>
                <a:ea typeface="宋体" charset="0"/>
                <a:cs typeface="宋体" charset="0"/>
              </a:rPr>
              <a:t>	</a:t>
            </a:r>
            <a:r>
              <a:rPr lang="en-US" altLang="zh-CN" sz="2800" i="1" dirty="0" err="1">
                <a:effectLst/>
                <a:ea typeface="宋体" charset="0"/>
                <a:cs typeface="宋体" charset="0"/>
              </a:rPr>
              <a:t>Nếu</a:t>
            </a:r>
            <a:r>
              <a:rPr lang="en-US" altLang="zh-CN" sz="2800" i="1" dirty="0">
                <a:effectLst/>
                <a:ea typeface="宋体" charset="0"/>
                <a:cs typeface="宋体" charset="0"/>
              </a:rPr>
              <a:t> </a:t>
            </a:r>
            <a:r>
              <a:rPr lang="en-US" altLang="zh-CN" sz="2800" i="1" dirty="0" err="1">
                <a:effectLst/>
                <a:ea typeface="宋体" charset="0"/>
                <a:cs typeface="宋体" charset="0"/>
              </a:rPr>
              <a:t>Ngài</a:t>
            </a:r>
            <a:r>
              <a:rPr lang="en-US" altLang="zh-CN" sz="2800" i="1" dirty="0">
                <a:effectLst/>
                <a:ea typeface="宋体" charset="0"/>
                <a:cs typeface="宋体" charset="0"/>
              </a:rPr>
              <a:t> </a:t>
            </a:r>
            <a:r>
              <a:rPr lang="en-US" altLang="zh-CN" sz="2800" i="1" dirty="0" err="1">
                <a:effectLst/>
                <a:ea typeface="宋体" charset="0"/>
                <a:cs typeface="宋体" charset="0"/>
              </a:rPr>
              <a:t>có</a:t>
            </a:r>
            <a:r>
              <a:rPr lang="en-US" altLang="zh-CN" sz="2800" i="1" dirty="0">
                <a:effectLst/>
                <a:ea typeface="宋体" charset="0"/>
                <a:cs typeface="宋体" charset="0"/>
              </a:rPr>
              <a:t> </a:t>
            </a:r>
            <a:r>
              <a:rPr lang="en-US" altLang="zh-CN" sz="2800" i="1" dirty="0" err="1">
                <a:effectLst/>
                <a:ea typeface="宋体" charset="0"/>
                <a:cs typeface="宋体" charset="0"/>
              </a:rPr>
              <a:t>thể</a:t>
            </a:r>
            <a:r>
              <a:rPr lang="en-US" altLang="zh-CN" sz="2800" i="1" dirty="0">
                <a:effectLst/>
                <a:ea typeface="宋体" charset="0"/>
                <a:cs typeface="宋体" charset="0"/>
              </a:rPr>
              <a:t> </a:t>
            </a:r>
            <a:r>
              <a:rPr lang="en-US" altLang="zh-CN" sz="2800" i="1" dirty="0" err="1">
                <a:effectLst/>
                <a:ea typeface="宋体" charset="0"/>
                <a:cs typeface="宋体" charset="0"/>
              </a:rPr>
              <a:t>biến</a:t>
            </a:r>
            <a:r>
              <a:rPr lang="en-US" altLang="zh-CN" sz="2800" i="1" dirty="0">
                <a:effectLst/>
                <a:ea typeface="宋体" charset="0"/>
                <a:cs typeface="宋体" charset="0"/>
              </a:rPr>
              <a:t> </a:t>
            </a:r>
            <a:r>
              <a:rPr lang="en-US" altLang="zh-CN" sz="2800" i="1" dirty="0" err="1">
                <a:effectLst/>
                <a:ea typeface="宋体" charset="0"/>
                <a:cs typeface="宋体" charset="0"/>
              </a:rPr>
              <a:t>đổi</a:t>
            </a:r>
            <a:r>
              <a:rPr lang="en-US" altLang="zh-CN" sz="2800" i="1" dirty="0">
                <a:effectLst/>
                <a:ea typeface="宋体" charset="0"/>
                <a:cs typeface="宋体" charset="0"/>
              </a:rPr>
              <a:t> </a:t>
            </a:r>
            <a:r>
              <a:rPr lang="en-US" altLang="zh-CN" sz="2800" i="1" dirty="0" err="1">
                <a:effectLst/>
                <a:ea typeface="宋体" charset="0"/>
                <a:cs typeface="宋体" charset="0"/>
              </a:rPr>
              <a:t>nước</a:t>
            </a:r>
            <a:r>
              <a:rPr lang="en-US" altLang="zh-CN" sz="2800" i="1" dirty="0">
                <a:effectLst/>
                <a:ea typeface="宋体" charset="0"/>
                <a:cs typeface="宋体" charset="0"/>
              </a:rPr>
              <a:t>, </a:t>
            </a:r>
            <a:r>
              <a:rPr lang="en-US" altLang="zh-CN" sz="2800" i="1" dirty="0" err="1">
                <a:effectLst/>
                <a:ea typeface="宋体" charset="0"/>
                <a:cs typeface="宋体" charset="0"/>
              </a:rPr>
              <a:t>Ngài</a:t>
            </a:r>
            <a:r>
              <a:rPr lang="en-US" altLang="zh-CN" sz="2800" i="1" dirty="0">
                <a:effectLst/>
                <a:ea typeface="宋体" charset="0"/>
                <a:cs typeface="宋体" charset="0"/>
              </a:rPr>
              <a:t> </a:t>
            </a:r>
            <a:r>
              <a:rPr lang="en-US" altLang="zh-CN" sz="2800" i="1" dirty="0" err="1">
                <a:effectLst/>
                <a:ea typeface="宋体" charset="0"/>
                <a:cs typeface="宋体" charset="0"/>
              </a:rPr>
              <a:t>có</a:t>
            </a:r>
            <a:r>
              <a:rPr lang="en-US" altLang="zh-CN" sz="2800" i="1" dirty="0">
                <a:effectLst/>
                <a:ea typeface="宋体" charset="0"/>
                <a:cs typeface="宋体" charset="0"/>
              </a:rPr>
              <a:t> </a:t>
            </a:r>
            <a:r>
              <a:rPr lang="en-US" altLang="zh-CN" sz="2800" i="1" dirty="0" err="1">
                <a:effectLst/>
                <a:ea typeface="宋体" charset="0"/>
                <a:cs typeface="宋体" charset="0"/>
              </a:rPr>
              <a:t>thể</a:t>
            </a:r>
            <a:r>
              <a:rPr lang="en-US" altLang="zh-CN" sz="2800" i="1" dirty="0">
                <a:effectLst/>
                <a:ea typeface="宋体" charset="0"/>
                <a:cs typeface="宋体" charset="0"/>
              </a:rPr>
              <a:t> </a:t>
            </a:r>
            <a:r>
              <a:rPr lang="en-US" altLang="zh-CN" sz="2800" i="1" dirty="0" err="1">
                <a:effectLst/>
                <a:ea typeface="宋体" charset="0"/>
                <a:cs typeface="宋体" charset="0"/>
              </a:rPr>
              <a:t>biến</a:t>
            </a:r>
            <a:r>
              <a:rPr lang="en-US" altLang="zh-CN" sz="2800" i="1" dirty="0">
                <a:effectLst/>
                <a:ea typeface="宋体" charset="0"/>
                <a:cs typeface="宋体" charset="0"/>
              </a:rPr>
              <a:t> </a:t>
            </a:r>
            <a:r>
              <a:rPr lang="en-US" altLang="zh-CN" sz="2800" i="1" dirty="0" err="1">
                <a:effectLst/>
                <a:ea typeface="宋体" charset="0"/>
                <a:cs typeface="宋体" charset="0"/>
              </a:rPr>
              <a:t>đổi</a:t>
            </a:r>
            <a:r>
              <a:rPr lang="en-US" altLang="zh-CN" sz="2800" i="1" dirty="0">
                <a:effectLst/>
                <a:ea typeface="宋体" charset="0"/>
                <a:cs typeface="宋体" charset="0"/>
              </a:rPr>
              <a:t> </a:t>
            </a:r>
            <a:r>
              <a:rPr lang="en-US" altLang="zh-CN" sz="2800" i="1" dirty="0" err="1">
                <a:effectLst/>
                <a:ea typeface="宋体" charset="0"/>
                <a:cs typeface="宋体" charset="0"/>
              </a:rPr>
              <a:t>tôi</a:t>
            </a:r>
            <a:r>
              <a:rPr lang="en-US" altLang="zh-CN" sz="2800" i="1" dirty="0">
                <a:effectLst/>
                <a:ea typeface="宋体" charset="0"/>
                <a:cs typeface="宋体" charset="0"/>
              </a:rPr>
              <a:t>.</a:t>
            </a:r>
          </a:p>
          <a:p>
            <a:pPr marL="533027" indent="-533027">
              <a:defRPr/>
            </a:pPr>
            <a:endParaRPr lang="en-US" altLang="zh-CN" sz="2800" i="1" dirty="0">
              <a:solidFill>
                <a:schemeClr val="bg1"/>
              </a:solidFill>
              <a:effectLst/>
              <a:ea typeface="宋体" charset="0"/>
              <a:cs typeface="宋体" charset="0"/>
            </a:endParaRPr>
          </a:p>
          <a:p>
            <a:pPr marL="533027" indent="-533027" algn="just">
              <a:buFontTx/>
              <a:buAutoNum type="arabicPeriod" startAt="2"/>
              <a:defRPr/>
            </a:pPr>
            <a:r>
              <a:rPr lang="en-US" altLang="zh-CN" sz="2800" dirty="0" err="1">
                <a:effectLst/>
                <a:ea typeface="宋体" charset="0"/>
                <a:cs typeface="宋体" charset="0"/>
              </a:rPr>
              <a:t>Chữa</a:t>
            </a:r>
            <a:r>
              <a:rPr lang="en-US" altLang="zh-CN" sz="2800" dirty="0">
                <a:effectLst/>
                <a:ea typeface="宋体" charset="0"/>
                <a:cs typeface="宋体" charset="0"/>
              </a:rPr>
              <a:t> </a:t>
            </a:r>
            <a:r>
              <a:rPr lang="en-US" altLang="zh-CN" sz="2800" dirty="0" err="1">
                <a:effectLst/>
                <a:ea typeface="宋体" charset="0"/>
                <a:cs typeface="宋体" charset="0"/>
              </a:rPr>
              <a:t>lành</a:t>
            </a:r>
            <a:r>
              <a:rPr lang="en-US" altLang="zh-CN" sz="2800" dirty="0">
                <a:effectLst/>
                <a:ea typeface="宋体" charset="0"/>
                <a:cs typeface="宋体" charset="0"/>
              </a:rPr>
              <a:t> con </a:t>
            </a:r>
            <a:r>
              <a:rPr lang="en-US" altLang="zh-CN" sz="2800" dirty="0" err="1">
                <a:effectLst/>
                <a:ea typeface="宋体" charset="0"/>
                <a:cs typeface="宋体" charset="0"/>
              </a:rPr>
              <a:t>trai</a:t>
            </a:r>
            <a:r>
              <a:rPr lang="en-US" altLang="zh-CN" sz="2800" dirty="0">
                <a:effectLst/>
                <a:ea typeface="宋体" charset="0"/>
                <a:cs typeface="宋体" charset="0"/>
              </a:rPr>
              <a:t> </a:t>
            </a:r>
            <a:r>
              <a:rPr lang="en-US" altLang="zh-CN" sz="2800" dirty="0" err="1">
                <a:effectLst/>
                <a:ea typeface="宋体" charset="0"/>
                <a:cs typeface="宋体" charset="0"/>
              </a:rPr>
              <a:t>quan</a:t>
            </a:r>
            <a:r>
              <a:rPr lang="en-US" altLang="zh-CN" sz="2800" dirty="0">
                <a:effectLst/>
                <a:ea typeface="宋体" charset="0"/>
                <a:cs typeface="宋体" charset="0"/>
              </a:rPr>
              <a:t> </a:t>
            </a:r>
            <a:r>
              <a:rPr lang="en-US" altLang="zh-CN" sz="2800" dirty="0" err="1">
                <a:effectLst/>
                <a:ea typeface="宋体" charset="0"/>
                <a:cs typeface="宋体" charset="0"/>
              </a:rPr>
              <a:t>thị</a:t>
            </a:r>
            <a:r>
              <a:rPr lang="en-US" altLang="zh-CN" sz="2800" dirty="0">
                <a:effectLst/>
                <a:ea typeface="宋体" charset="0"/>
                <a:cs typeface="宋体" charset="0"/>
              </a:rPr>
              <a:t> </a:t>
            </a:r>
            <a:r>
              <a:rPr lang="en-US" altLang="zh-CN" sz="2800" dirty="0" err="1">
                <a:effectLst/>
                <a:ea typeface="宋体" charset="0"/>
                <a:cs typeface="宋体" charset="0"/>
              </a:rPr>
              <a:t>vệ</a:t>
            </a:r>
            <a:r>
              <a:rPr lang="en-US" altLang="zh-CN" sz="2800" dirty="0">
                <a:effectLst/>
                <a:ea typeface="宋体" charset="0"/>
                <a:cs typeface="宋体" charset="0"/>
              </a:rPr>
              <a:t> </a:t>
            </a:r>
            <a:r>
              <a:rPr lang="en-US" altLang="zh-CN" sz="2800" dirty="0" err="1">
                <a:effectLst/>
                <a:ea typeface="宋体" charset="0"/>
                <a:cs typeface="宋体" charset="0"/>
              </a:rPr>
              <a:t>tại</a:t>
            </a:r>
            <a:r>
              <a:rPr lang="en-US" altLang="zh-CN" sz="2800" dirty="0">
                <a:effectLst/>
                <a:ea typeface="宋体" charset="0"/>
                <a:cs typeface="宋体" charset="0"/>
              </a:rPr>
              <a:t> </a:t>
            </a:r>
            <a:r>
              <a:rPr lang="en-US" altLang="zh-CN" sz="2800" dirty="0" err="1">
                <a:effectLst/>
                <a:ea typeface="宋体" charset="0"/>
                <a:cs typeface="宋体" charset="0"/>
              </a:rPr>
              <a:t>Cabênaum</a:t>
            </a:r>
            <a:r>
              <a:rPr lang="en-US" altLang="zh-CN" sz="2800" dirty="0">
                <a:effectLst/>
                <a:ea typeface="宋体" charset="0"/>
                <a:cs typeface="宋体" charset="0"/>
              </a:rPr>
              <a:t> </a:t>
            </a:r>
          </a:p>
          <a:p>
            <a:pPr marL="533027" indent="-533027" algn="just">
              <a:buNone/>
              <a:defRPr/>
            </a:pPr>
            <a:r>
              <a:rPr lang="en-US" altLang="zh-CN" sz="2800" dirty="0">
                <a:effectLst/>
                <a:ea typeface="宋体" charset="0"/>
                <a:cs typeface="宋体" charset="0"/>
              </a:rPr>
              <a:t>       (4:46-54)</a:t>
            </a:r>
          </a:p>
          <a:p>
            <a:pPr marL="533027" indent="-533027" algn="just">
              <a:buNone/>
              <a:defRPr/>
            </a:pPr>
            <a:r>
              <a:rPr lang="en-US" altLang="zh-CN" sz="2800" i="1" dirty="0">
                <a:solidFill>
                  <a:srgbClr val="FFFF66"/>
                </a:solidFill>
                <a:effectLst/>
                <a:ea typeface="宋体" charset="0"/>
                <a:cs typeface="宋体" charset="0"/>
              </a:rPr>
              <a:t>	</a:t>
            </a:r>
            <a:r>
              <a:rPr lang="en-US" altLang="zh-CN" sz="2800" i="1" dirty="0" err="1">
                <a:solidFill>
                  <a:srgbClr val="FFFF00"/>
                </a:solidFill>
                <a:effectLst/>
                <a:ea typeface="宋体" charset="0"/>
                <a:cs typeface="宋体" charset="0"/>
              </a:rPr>
              <a:t>Điều</a:t>
            </a:r>
            <a:r>
              <a:rPr lang="en-US" altLang="zh-CN" sz="2800" i="1" dirty="0">
                <a:solidFill>
                  <a:srgbClr val="FFFF00"/>
                </a:solidFill>
                <a:effectLst/>
                <a:ea typeface="宋体" charset="0"/>
                <a:cs typeface="宋体" charset="0"/>
              </a:rPr>
              <a:t> </a:t>
            </a:r>
            <a:r>
              <a:rPr lang="en-US" altLang="zh-CN" sz="2800" i="1" dirty="0" err="1">
                <a:solidFill>
                  <a:srgbClr val="FFFF00"/>
                </a:solidFill>
                <a:effectLst/>
                <a:ea typeface="宋体" charset="0"/>
                <a:cs typeface="宋体" charset="0"/>
              </a:rPr>
              <a:t>kiện</a:t>
            </a:r>
            <a:r>
              <a:rPr lang="en-US" altLang="zh-CN" sz="2800" i="1" dirty="0">
                <a:solidFill>
                  <a:srgbClr val="FFFF00"/>
                </a:solidFill>
                <a:effectLst/>
                <a:ea typeface="宋体" charset="0"/>
                <a:cs typeface="宋体" charset="0"/>
              </a:rPr>
              <a:t> </a:t>
            </a:r>
            <a:r>
              <a:rPr lang="en-US" altLang="zh-CN" sz="2800" i="1" dirty="0" err="1">
                <a:solidFill>
                  <a:srgbClr val="FFFF00"/>
                </a:solidFill>
                <a:effectLst/>
                <a:ea typeface="宋体" charset="0"/>
                <a:cs typeface="宋体" charset="0"/>
              </a:rPr>
              <a:t>để</a:t>
            </a:r>
            <a:r>
              <a:rPr lang="en-US" altLang="zh-CN" sz="2800" i="1" dirty="0">
                <a:solidFill>
                  <a:srgbClr val="FFFF00"/>
                </a:solidFill>
                <a:effectLst/>
                <a:ea typeface="宋体" charset="0"/>
                <a:cs typeface="宋体" charset="0"/>
              </a:rPr>
              <a:t> </a:t>
            </a:r>
            <a:r>
              <a:rPr lang="en-US" altLang="zh-CN" sz="2800" i="1" dirty="0" err="1">
                <a:solidFill>
                  <a:srgbClr val="FFFF00"/>
                </a:solidFill>
                <a:effectLst/>
                <a:ea typeface="宋体" charset="0"/>
                <a:cs typeface="宋体" charset="0"/>
              </a:rPr>
              <a:t>có</a:t>
            </a:r>
            <a:r>
              <a:rPr lang="en-US" altLang="zh-CN" sz="2800" i="1" dirty="0">
                <a:solidFill>
                  <a:srgbClr val="FFFF00"/>
                </a:solidFill>
                <a:effectLst/>
                <a:ea typeface="宋体" charset="0"/>
                <a:cs typeface="宋体" charset="0"/>
              </a:rPr>
              <a:t> </a:t>
            </a:r>
            <a:r>
              <a:rPr lang="en-US" altLang="zh-CN" sz="2800" i="1" dirty="0" err="1">
                <a:solidFill>
                  <a:srgbClr val="FFFF00"/>
                </a:solidFill>
                <a:effectLst/>
                <a:ea typeface="宋体" charset="0"/>
                <a:cs typeface="宋体" charset="0"/>
              </a:rPr>
              <a:t>sự</a:t>
            </a:r>
            <a:r>
              <a:rPr lang="en-US" altLang="zh-CN" sz="2800" i="1" dirty="0">
                <a:solidFill>
                  <a:srgbClr val="FFFF00"/>
                </a:solidFill>
                <a:effectLst/>
                <a:ea typeface="宋体" charset="0"/>
                <a:cs typeface="宋体" charset="0"/>
              </a:rPr>
              <a:t> </a:t>
            </a:r>
            <a:r>
              <a:rPr lang="en-US" altLang="zh-CN" sz="2800" i="1" dirty="0" err="1">
                <a:solidFill>
                  <a:srgbClr val="FFFF00"/>
                </a:solidFill>
                <a:effectLst/>
                <a:ea typeface="宋体" charset="0"/>
                <a:cs typeface="宋体" charset="0"/>
              </a:rPr>
              <a:t>sống</a:t>
            </a:r>
            <a:r>
              <a:rPr lang="en-US" altLang="zh-CN" sz="2800" i="1" dirty="0">
                <a:solidFill>
                  <a:srgbClr val="FFFF00"/>
                </a:solidFill>
                <a:effectLst/>
                <a:ea typeface="宋体" charset="0"/>
                <a:cs typeface="宋体" charset="0"/>
              </a:rPr>
              <a:t> </a:t>
            </a:r>
            <a:r>
              <a:rPr lang="en-US" altLang="zh-CN" sz="2800" i="1" dirty="0" err="1">
                <a:solidFill>
                  <a:srgbClr val="FFFF00"/>
                </a:solidFill>
                <a:effectLst/>
                <a:ea typeface="宋体" charset="0"/>
                <a:cs typeface="宋体" charset="0"/>
              </a:rPr>
              <a:t>đời</a:t>
            </a:r>
            <a:r>
              <a:rPr lang="en-US" altLang="zh-CN" sz="2800" i="1" dirty="0">
                <a:solidFill>
                  <a:srgbClr val="FFFF00"/>
                </a:solidFill>
                <a:effectLst/>
                <a:ea typeface="宋体" charset="0"/>
                <a:cs typeface="宋体" charset="0"/>
              </a:rPr>
              <a:t> </a:t>
            </a:r>
            <a:r>
              <a:rPr lang="en-US" altLang="zh-CN" sz="2800" i="1" dirty="0" err="1">
                <a:solidFill>
                  <a:srgbClr val="FFFF00"/>
                </a:solidFill>
                <a:effectLst/>
                <a:ea typeface="宋体" charset="0"/>
                <a:cs typeface="宋体" charset="0"/>
              </a:rPr>
              <a:t>đời</a:t>
            </a:r>
            <a:r>
              <a:rPr lang="en-US" altLang="zh-CN" sz="2800" i="1" dirty="0">
                <a:solidFill>
                  <a:srgbClr val="FFFF00"/>
                </a:solidFill>
                <a:effectLst/>
                <a:ea typeface="宋体" charset="0"/>
                <a:cs typeface="宋体" charset="0"/>
              </a:rPr>
              <a:t> (</a:t>
            </a:r>
            <a:r>
              <a:rPr lang="en-US" altLang="zh-CN" sz="2800" i="1" dirty="0" err="1">
                <a:solidFill>
                  <a:srgbClr val="FFFF00"/>
                </a:solidFill>
                <a:effectLst/>
                <a:ea typeface="宋体" charset="0"/>
                <a:cs typeface="宋体" charset="0"/>
              </a:rPr>
              <a:t>đức</a:t>
            </a:r>
            <a:r>
              <a:rPr lang="en-US" altLang="zh-CN" sz="2800" i="1" dirty="0">
                <a:solidFill>
                  <a:srgbClr val="FFFF00"/>
                </a:solidFill>
                <a:effectLst/>
                <a:ea typeface="宋体" charset="0"/>
                <a:cs typeface="宋体" charset="0"/>
              </a:rPr>
              <a:t> tin) </a:t>
            </a:r>
          </a:p>
          <a:p>
            <a:pPr marL="533027" indent="-533027" algn="just">
              <a:buNone/>
              <a:defRPr/>
            </a:pPr>
            <a:r>
              <a:rPr lang="en-US" altLang="zh-CN" sz="2800" i="1" dirty="0">
                <a:solidFill>
                  <a:schemeClr val="bg1"/>
                </a:solidFill>
                <a:effectLst/>
                <a:ea typeface="宋体" charset="0"/>
                <a:cs typeface="宋体" charset="0"/>
              </a:rPr>
              <a:t>	</a:t>
            </a:r>
            <a:r>
              <a:rPr lang="en-US" altLang="zh-CN" sz="2800" i="1" dirty="0" err="1">
                <a:effectLst/>
                <a:ea typeface="宋体" charset="0"/>
                <a:cs typeface="宋体" charset="0"/>
              </a:rPr>
              <a:t>Tôi</a:t>
            </a:r>
            <a:r>
              <a:rPr lang="en-US" altLang="zh-CN" sz="2800" i="1" dirty="0">
                <a:effectLst/>
                <a:ea typeface="宋体" charset="0"/>
                <a:cs typeface="宋体" charset="0"/>
              </a:rPr>
              <a:t> </a:t>
            </a:r>
            <a:r>
              <a:rPr lang="en-US" altLang="zh-CN" sz="2800" i="1" dirty="0" err="1">
                <a:effectLst/>
                <a:ea typeface="宋体" charset="0"/>
                <a:cs typeface="宋体" charset="0"/>
              </a:rPr>
              <a:t>không</a:t>
            </a:r>
            <a:r>
              <a:rPr lang="en-US" altLang="zh-CN" sz="2800" i="1" dirty="0">
                <a:effectLst/>
                <a:ea typeface="宋体" charset="0"/>
                <a:cs typeface="宋体" charset="0"/>
              </a:rPr>
              <a:t> </a:t>
            </a:r>
            <a:r>
              <a:rPr lang="en-US" altLang="zh-CN" sz="2800" i="1" dirty="0" err="1">
                <a:effectLst/>
                <a:ea typeface="宋体" charset="0"/>
                <a:cs typeface="宋体" charset="0"/>
              </a:rPr>
              <a:t>khi</a:t>
            </a:r>
            <a:r>
              <a:rPr lang="en-US" altLang="zh-CN" sz="2800" i="1" dirty="0">
                <a:effectLst/>
                <a:ea typeface="宋体" charset="0"/>
                <a:cs typeface="宋体" charset="0"/>
              </a:rPr>
              <a:t> </a:t>
            </a:r>
            <a:r>
              <a:rPr lang="en-US" altLang="zh-CN" sz="2800" i="1" dirty="0" err="1">
                <a:effectLst/>
                <a:ea typeface="宋体" charset="0"/>
                <a:cs typeface="宋体" charset="0"/>
              </a:rPr>
              <a:t>nào</a:t>
            </a:r>
            <a:r>
              <a:rPr lang="en-US" altLang="zh-CN" sz="2800" i="1" dirty="0">
                <a:effectLst/>
                <a:ea typeface="宋体" charset="0"/>
                <a:cs typeface="宋体" charset="0"/>
              </a:rPr>
              <a:t> ở </a:t>
            </a:r>
            <a:r>
              <a:rPr lang="en-US" altLang="zh-CN" sz="2800" i="1" dirty="0" err="1">
                <a:effectLst/>
                <a:ea typeface="宋体" charset="0"/>
                <a:cs typeface="宋体" charset="0"/>
              </a:rPr>
              <a:t>quá</a:t>
            </a:r>
            <a:r>
              <a:rPr lang="en-US" altLang="zh-CN" sz="2800" i="1" dirty="0">
                <a:effectLst/>
                <a:ea typeface="宋体" charset="0"/>
                <a:cs typeface="宋体" charset="0"/>
              </a:rPr>
              <a:t> </a:t>
            </a:r>
            <a:r>
              <a:rPr lang="en-US" altLang="zh-CN" sz="2800" i="1" dirty="0" err="1">
                <a:effectLst/>
                <a:ea typeface="宋体" charset="0"/>
                <a:cs typeface="宋体" charset="0"/>
              </a:rPr>
              <a:t>xa</a:t>
            </a:r>
            <a:r>
              <a:rPr lang="en-US" altLang="zh-CN" sz="2800" i="1" dirty="0">
                <a:effectLst/>
                <a:ea typeface="宋体" charset="0"/>
                <a:cs typeface="宋体" charset="0"/>
              </a:rPr>
              <a:t> </a:t>
            </a:r>
            <a:r>
              <a:rPr lang="en-US" altLang="zh-CN" sz="2800" i="1" dirty="0" err="1">
                <a:effectLst/>
                <a:ea typeface="宋体" charset="0"/>
                <a:cs typeface="宋体" charset="0"/>
              </a:rPr>
              <a:t>sự</a:t>
            </a:r>
            <a:r>
              <a:rPr lang="en-US" altLang="zh-CN" sz="2800" i="1" dirty="0">
                <a:effectLst/>
                <a:ea typeface="宋体" charset="0"/>
                <a:cs typeface="宋体" charset="0"/>
              </a:rPr>
              <a:t> </a:t>
            </a:r>
            <a:r>
              <a:rPr lang="en-US" altLang="zh-CN" sz="2800" i="1" dirty="0" err="1">
                <a:effectLst/>
                <a:ea typeface="宋体" charset="0"/>
                <a:cs typeface="宋体" charset="0"/>
              </a:rPr>
              <a:t>chăm</a:t>
            </a:r>
            <a:r>
              <a:rPr lang="en-US" altLang="zh-CN" sz="2800" i="1" dirty="0">
                <a:effectLst/>
                <a:ea typeface="宋体" charset="0"/>
                <a:cs typeface="宋体" charset="0"/>
              </a:rPr>
              <a:t> </a:t>
            </a:r>
            <a:r>
              <a:rPr lang="en-US" altLang="zh-CN" sz="2800" i="1" dirty="0" err="1">
                <a:effectLst/>
                <a:ea typeface="宋体" charset="0"/>
                <a:cs typeface="宋体" charset="0"/>
              </a:rPr>
              <a:t>sóc</a:t>
            </a:r>
            <a:r>
              <a:rPr lang="en-US" altLang="zh-CN" sz="2800" i="1" dirty="0">
                <a:effectLst/>
                <a:ea typeface="宋体" charset="0"/>
                <a:cs typeface="宋体" charset="0"/>
              </a:rPr>
              <a:t> </a:t>
            </a:r>
            <a:r>
              <a:rPr lang="en-US" altLang="zh-CN" sz="2800" i="1" dirty="0" err="1">
                <a:effectLst/>
                <a:ea typeface="宋体" charset="0"/>
                <a:cs typeface="宋体" charset="0"/>
              </a:rPr>
              <a:t>của</a:t>
            </a:r>
            <a:endParaRPr lang="en-US" altLang="zh-CN" sz="2800" i="1" dirty="0">
              <a:effectLst/>
              <a:ea typeface="宋体" charset="0"/>
              <a:cs typeface="宋体" charset="0"/>
            </a:endParaRPr>
          </a:p>
          <a:p>
            <a:pPr marL="533027" indent="-533027" algn="just">
              <a:buNone/>
              <a:defRPr/>
            </a:pPr>
            <a:r>
              <a:rPr lang="en-US" altLang="zh-CN" sz="2800" i="1" dirty="0">
                <a:effectLst/>
                <a:ea typeface="宋体" charset="0"/>
                <a:cs typeface="宋体" charset="0"/>
              </a:rPr>
              <a:t>      </a:t>
            </a:r>
            <a:r>
              <a:rPr lang="en-US" altLang="zh-CN" sz="2800" i="1" dirty="0" err="1">
                <a:effectLst/>
                <a:ea typeface="宋体" charset="0"/>
                <a:cs typeface="宋体" charset="0"/>
              </a:rPr>
              <a:t>Ngài</a:t>
            </a:r>
            <a:r>
              <a:rPr lang="en-US" altLang="zh-CN" sz="2800" i="1" dirty="0">
                <a:effectLst/>
                <a:ea typeface="宋体" charset="0"/>
                <a:cs typeface="宋体" charset="0"/>
              </a:rPr>
              <a:t>.</a:t>
            </a:r>
            <a:endParaRPr lang="en-US" altLang="zh-CN" dirty="0">
              <a:effectLst/>
              <a:latin typeface="Comic Sans MS" charset="0"/>
              <a:ea typeface="宋体" charset="0"/>
              <a:cs typeface="宋体" charset="0"/>
            </a:endParaRPr>
          </a:p>
          <a:p>
            <a:pPr marL="533027" indent="-533027">
              <a:defRPr/>
            </a:pPr>
            <a:endParaRPr lang="en-US" altLang="zh-CN" sz="2800" i="1" dirty="0">
              <a:solidFill>
                <a:schemeClr val="bg1"/>
              </a:solidFill>
              <a:effectLst/>
              <a:ea typeface="宋体" charset="0"/>
              <a:cs typeface="宋体" charset="0"/>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Effect transition="in" filter="slide(fromTop)">
                                      <p:cBhvr>
                                        <p:cTn id="7" dur="500"/>
                                        <p:tgtEl>
                                          <p:spTgt spid="48131">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48131">
                                            <p:txEl>
                                              <p:pRg st="1" end="1"/>
                                            </p:txEl>
                                          </p:spTgt>
                                        </p:tgtEl>
                                        <p:attrNameLst>
                                          <p:attrName>style.visibility</p:attrName>
                                        </p:attrNameLst>
                                      </p:cBhvr>
                                      <p:to>
                                        <p:strVal val="visible"/>
                                      </p:to>
                                    </p:set>
                                    <p:animEffect transition="in" filter="slide(fromTop)">
                                      <p:cBhvr>
                                        <p:cTn id="12" dur="500"/>
                                        <p:tgtEl>
                                          <p:spTgt spid="48131">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48131">
                                            <p:txEl>
                                              <p:pRg st="2" end="2"/>
                                            </p:txEl>
                                          </p:spTgt>
                                        </p:tgtEl>
                                        <p:attrNameLst>
                                          <p:attrName>style.visibility</p:attrName>
                                        </p:attrNameLst>
                                      </p:cBhvr>
                                      <p:to>
                                        <p:strVal val="visible"/>
                                      </p:to>
                                    </p:set>
                                    <p:animEffect transition="in" filter="slide(fromTop)">
                                      <p:cBhvr>
                                        <p:cTn id="17" dur="500"/>
                                        <p:tgtEl>
                                          <p:spTgt spid="48131">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48131">
                                            <p:txEl>
                                              <p:pRg st="4" end="4"/>
                                            </p:txEl>
                                          </p:spTgt>
                                        </p:tgtEl>
                                        <p:attrNameLst>
                                          <p:attrName>style.visibility</p:attrName>
                                        </p:attrNameLst>
                                      </p:cBhvr>
                                      <p:to>
                                        <p:strVal val="visible"/>
                                      </p:to>
                                    </p:set>
                                    <p:animEffect transition="in" filter="slide(fromTop)">
                                      <p:cBhvr>
                                        <p:cTn id="22" dur="500"/>
                                        <p:tgtEl>
                                          <p:spTgt spid="48131">
                                            <p:txEl>
                                              <p:pRg st="4" end="4"/>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48131">
                                            <p:txEl>
                                              <p:pRg st="5" end="5"/>
                                            </p:txEl>
                                          </p:spTgt>
                                        </p:tgtEl>
                                        <p:attrNameLst>
                                          <p:attrName>style.visibility</p:attrName>
                                        </p:attrNameLst>
                                      </p:cBhvr>
                                      <p:to>
                                        <p:strVal val="visible"/>
                                      </p:to>
                                    </p:set>
                                    <p:animEffect transition="in" filter="slide(fromTop)">
                                      <p:cBhvr>
                                        <p:cTn id="27" dur="500"/>
                                        <p:tgtEl>
                                          <p:spTgt spid="48131">
                                            <p:txEl>
                                              <p:pRg st="5" end="5"/>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3" name="whoosh.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48131">
                                            <p:txEl>
                                              <p:pRg st="6" end="6"/>
                                            </p:txEl>
                                          </p:spTgt>
                                        </p:tgtEl>
                                        <p:attrNameLst>
                                          <p:attrName>style.visibility</p:attrName>
                                        </p:attrNameLst>
                                      </p:cBhvr>
                                      <p:to>
                                        <p:strVal val="visible"/>
                                      </p:to>
                                    </p:set>
                                    <p:animEffect transition="in" filter="slide(fromTop)">
                                      <p:cBhvr>
                                        <p:cTn id="32" dur="500"/>
                                        <p:tgtEl>
                                          <p:spTgt spid="48131">
                                            <p:txEl>
                                              <p:pRg st="6" end="6"/>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3" name="whoosh.wav"/>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1" fill="hold" grpId="0" nodeType="clickEffect">
                                  <p:stCondLst>
                                    <p:cond delay="0"/>
                                  </p:stCondLst>
                                  <p:childTnLst>
                                    <p:set>
                                      <p:cBhvr>
                                        <p:cTn id="36" dur="1" fill="hold">
                                          <p:stCondLst>
                                            <p:cond delay="0"/>
                                          </p:stCondLst>
                                        </p:cTn>
                                        <p:tgtEl>
                                          <p:spTgt spid="48131">
                                            <p:txEl>
                                              <p:pRg st="7" end="7"/>
                                            </p:txEl>
                                          </p:spTgt>
                                        </p:tgtEl>
                                        <p:attrNameLst>
                                          <p:attrName>style.visibility</p:attrName>
                                        </p:attrNameLst>
                                      </p:cBhvr>
                                      <p:to>
                                        <p:strVal val="visible"/>
                                      </p:to>
                                    </p:set>
                                    <p:animEffect transition="in" filter="slide(fromTop)">
                                      <p:cBhvr>
                                        <p:cTn id="37" dur="500"/>
                                        <p:tgtEl>
                                          <p:spTgt spid="48131">
                                            <p:txEl>
                                              <p:pRg st="7" end="7"/>
                                            </p:txEl>
                                          </p:spTgt>
                                        </p:tgtEl>
                                      </p:cBhvr>
                                    </p:animEffect>
                                  </p:childTnLst>
                                  <p:subTnLst>
                                    <p:audio>
                                      <p:cMediaNode>
                                        <p:cTn display="0" masterRel="sameClick">
                                          <p:stCondLst>
                                            <p:cond evt="begin" delay="0">
                                              <p:tn val="35"/>
                                            </p:cond>
                                          </p:stCondLst>
                                          <p:endCondLst>
                                            <p:cond evt="onStopAudio" delay="0">
                                              <p:tgtEl>
                                                <p:sldTgt/>
                                              </p:tgtEl>
                                            </p:cond>
                                          </p:endCondLst>
                                        </p:cTn>
                                        <p:tgtEl>
                                          <p:sndTgt r:embed="rId3" name="whoosh.wav"/>
                                        </p:tgtEl>
                                      </p:cMediaNode>
                                    </p:audio>
                                  </p:subTnLst>
                                </p:cTn>
                              </p:par>
                            </p:childTnLst>
                          </p:cTn>
                        </p:par>
                      </p:childTnLst>
                    </p:cTn>
                  </p:par>
                  <p:par>
                    <p:cTn id="38" fill="hold">
                      <p:stCondLst>
                        <p:cond delay="indefinite"/>
                      </p:stCondLst>
                      <p:childTnLst>
                        <p:par>
                          <p:cTn id="39" fill="hold">
                            <p:stCondLst>
                              <p:cond delay="0"/>
                            </p:stCondLst>
                            <p:childTnLst>
                              <p:par>
                                <p:cTn id="40" presetID="12" presetClass="entr" presetSubtype="1" fill="hold" grpId="0" nodeType="clickEffect">
                                  <p:stCondLst>
                                    <p:cond delay="0"/>
                                  </p:stCondLst>
                                  <p:childTnLst>
                                    <p:set>
                                      <p:cBhvr>
                                        <p:cTn id="41" dur="1" fill="hold">
                                          <p:stCondLst>
                                            <p:cond delay="0"/>
                                          </p:stCondLst>
                                        </p:cTn>
                                        <p:tgtEl>
                                          <p:spTgt spid="48131">
                                            <p:txEl>
                                              <p:pRg st="8" end="8"/>
                                            </p:txEl>
                                          </p:spTgt>
                                        </p:tgtEl>
                                        <p:attrNameLst>
                                          <p:attrName>style.visibility</p:attrName>
                                        </p:attrNameLst>
                                      </p:cBhvr>
                                      <p:to>
                                        <p:strVal val="visible"/>
                                      </p:to>
                                    </p:set>
                                    <p:animEffect transition="in" filter="slide(fromTop)">
                                      <p:cBhvr>
                                        <p:cTn id="42" dur="500"/>
                                        <p:tgtEl>
                                          <p:spTgt spid="48131">
                                            <p:txEl>
                                              <p:pRg st="8" end="8"/>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normAutofit fontScale="90000"/>
          </a:bodyPr>
          <a:lstStyle/>
          <a:p>
            <a:pPr eaLnBrk="1" hangingPunct="1">
              <a:defRPr/>
            </a:pPr>
            <a:r>
              <a:rPr lang="en-US" dirty="0" smtClean="0">
                <a:solidFill>
                  <a:srgbClr val="00FF00"/>
                </a:solidFill>
                <a:effectLst/>
                <a:ea typeface="ＭＳ Ｐゴシック" charset="0"/>
              </a:rPr>
              <a:t>9 </a:t>
            </a:r>
            <a:r>
              <a:rPr lang="en-US" dirty="0" err="1" smtClean="0">
                <a:solidFill>
                  <a:srgbClr val="00FF00"/>
                </a:solidFill>
                <a:effectLst/>
                <a:ea typeface="ＭＳ Ｐゴシック" charset="0"/>
              </a:rPr>
              <a:t>phép</a:t>
            </a:r>
            <a:r>
              <a:rPr lang="en-US" dirty="0" smtClean="0">
                <a:solidFill>
                  <a:srgbClr val="00FF00"/>
                </a:solidFill>
                <a:effectLst/>
                <a:ea typeface="ＭＳ Ｐゴシック" charset="0"/>
              </a:rPr>
              <a:t> </a:t>
            </a:r>
            <a:r>
              <a:rPr lang="en-US" dirty="0" err="1" smtClean="0">
                <a:solidFill>
                  <a:srgbClr val="00FF00"/>
                </a:solidFill>
                <a:effectLst/>
                <a:ea typeface="ＭＳ Ｐゴシック" charset="0"/>
              </a:rPr>
              <a:t>lạ</a:t>
            </a:r>
            <a:r>
              <a:rPr lang="en-US" dirty="0" smtClean="0">
                <a:solidFill>
                  <a:srgbClr val="00FF00"/>
                </a:solidFill>
                <a:effectLst/>
                <a:ea typeface="ＭＳ Ｐゴシック" charset="0"/>
              </a:rPr>
              <a:t>: </a:t>
            </a:r>
            <a:r>
              <a:rPr lang="en-US" dirty="0" err="1" smtClean="0">
                <a:solidFill>
                  <a:srgbClr val="00FF00"/>
                </a:solidFill>
                <a:effectLst/>
                <a:ea typeface="ＭＳ Ｐゴシック" charset="0"/>
              </a:rPr>
              <a:t>dạy</a:t>
            </a:r>
            <a:r>
              <a:rPr lang="en-US" dirty="0" smtClean="0">
                <a:solidFill>
                  <a:srgbClr val="00FF00"/>
                </a:solidFill>
                <a:effectLst/>
                <a:ea typeface="ＭＳ Ｐゴシック" charset="0"/>
              </a:rPr>
              <a:t> </a:t>
            </a:r>
            <a:r>
              <a:rPr lang="en-US" dirty="0" err="1" smtClean="0">
                <a:solidFill>
                  <a:srgbClr val="00FF00"/>
                </a:solidFill>
                <a:effectLst/>
                <a:ea typeface="ＭＳ Ｐゴシック" charset="0"/>
              </a:rPr>
              <a:t>về</a:t>
            </a:r>
            <a:r>
              <a:rPr lang="en-US" dirty="0" smtClean="0">
                <a:solidFill>
                  <a:srgbClr val="00FF00"/>
                </a:solidFill>
                <a:effectLst/>
                <a:ea typeface="ＭＳ Ｐゴシック" charset="0"/>
              </a:rPr>
              <a:t> </a:t>
            </a:r>
            <a:r>
              <a:rPr lang="en-US" dirty="0" err="1" smtClean="0">
                <a:solidFill>
                  <a:srgbClr val="00FF00"/>
                </a:solidFill>
                <a:effectLst/>
                <a:ea typeface="ＭＳ Ｐゴシック" charset="0"/>
              </a:rPr>
              <a:t>sự</a:t>
            </a:r>
            <a:r>
              <a:rPr lang="en-US" dirty="0" smtClean="0">
                <a:solidFill>
                  <a:srgbClr val="00FF00"/>
                </a:solidFill>
                <a:effectLst/>
                <a:ea typeface="ＭＳ Ｐゴシック" charset="0"/>
              </a:rPr>
              <a:t> </a:t>
            </a:r>
            <a:r>
              <a:rPr lang="en-US" dirty="0" err="1" smtClean="0">
                <a:solidFill>
                  <a:srgbClr val="00FF00"/>
                </a:solidFill>
                <a:effectLst/>
                <a:ea typeface="ＭＳ Ｐゴシック" charset="0"/>
              </a:rPr>
              <a:t>sống</a:t>
            </a:r>
            <a:r>
              <a:rPr lang="en-US" dirty="0" smtClean="0">
                <a:solidFill>
                  <a:srgbClr val="00FF00"/>
                </a:solidFill>
                <a:effectLst/>
                <a:ea typeface="ＭＳ Ｐゴシック" charset="0"/>
              </a:rPr>
              <a:t> </a:t>
            </a:r>
            <a:r>
              <a:rPr lang="en-US" dirty="0" err="1" smtClean="0">
                <a:solidFill>
                  <a:srgbClr val="00FF00"/>
                </a:solidFill>
                <a:effectLst/>
                <a:ea typeface="ＭＳ Ｐゴシック" charset="0"/>
              </a:rPr>
              <a:t>đời</a:t>
            </a:r>
            <a:r>
              <a:rPr lang="en-US" dirty="0">
                <a:solidFill>
                  <a:srgbClr val="00FF00"/>
                </a:solidFill>
                <a:effectLst/>
              </a:rPr>
              <a:t> </a:t>
            </a:r>
            <a:r>
              <a:rPr lang="en-US" dirty="0" err="1" smtClean="0">
                <a:solidFill>
                  <a:srgbClr val="00FF00"/>
                </a:solidFill>
                <a:effectLst/>
                <a:ea typeface="ＭＳ Ｐゴシック" charset="0"/>
              </a:rPr>
              <a:t>đời</a:t>
            </a:r>
            <a:r>
              <a:rPr lang="en-US" dirty="0">
                <a:solidFill>
                  <a:srgbClr val="00FF00"/>
                </a:solidFill>
                <a:effectLst/>
              </a:rPr>
              <a:t> </a:t>
            </a:r>
            <a:r>
              <a:rPr lang="en-US" dirty="0" err="1" smtClean="0">
                <a:solidFill>
                  <a:srgbClr val="00FF00"/>
                </a:solidFill>
                <a:effectLst/>
                <a:ea typeface="ＭＳ Ｐゴシック" charset="0"/>
              </a:rPr>
              <a:t>và</a:t>
            </a:r>
            <a:r>
              <a:rPr lang="en-US" dirty="0" smtClean="0">
                <a:solidFill>
                  <a:srgbClr val="00FF00"/>
                </a:solidFill>
                <a:effectLst/>
                <a:ea typeface="ＭＳ Ｐゴシック" charset="0"/>
              </a:rPr>
              <a:t> </a:t>
            </a:r>
            <a:r>
              <a:rPr lang="en-US" dirty="0" err="1" smtClean="0">
                <a:solidFill>
                  <a:srgbClr val="00FF00"/>
                </a:solidFill>
                <a:effectLst/>
                <a:ea typeface="ＭＳ Ｐゴシック" charset="0"/>
              </a:rPr>
              <a:t>ứng</a:t>
            </a:r>
            <a:r>
              <a:rPr lang="en-US" dirty="0" smtClean="0">
                <a:solidFill>
                  <a:srgbClr val="00FF00"/>
                </a:solidFill>
                <a:effectLst/>
                <a:ea typeface="ＭＳ Ｐゴシック" charset="0"/>
              </a:rPr>
              <a:t> </a:t>
            </a:r>
            <a:r>
              <a:rPr lang="en-US" dirty="0" err="1" smtClean="0">
                <a:solidFill>
                  <a:srgbClr val="00FF00"/>
                </a:solidFill>
                <a:effectLst/>
              </a:rPr>
              <a:t>dụng</a:t>
            </a:r>
            <a:endParaRPr lang="en-US" sz="4000" dirty="0">
              <a:solidFill>
                <a:srgbClr val="00FF00"/>
              </a:solidFill>
              <a:effectLst/>
              <a:latin typeface="Georgia" charset="0"/>
              <a:ea typeface="宋体" charset="0"/>
              <a:cs typeface="宋体" charset="0"/>
            </a:endParaRPr>
          </a:p>
        </p:txBody>
      </p:sp>
      <p:sp>
        <p:nvSpPr>
          <p:cNvPr id="115715" name="Rectangle 3"/>
          <p:cNvSpPr>
            <a:spLocks noGrp="1" noChangeArrowheads="1"/>
          </p:cNvSpPr>
          <p:nvPr>
            <p:ph type="body" sz="half" idx="1"/>
          </p:nvPr>
        </p:nvSpPr>
        <p:spPr>
          <a:xfrm>
            <a:off x="0" y="1600206"/>
            <a:ext cx="9144000" cy="3916363"/>
          </a:xfrm>
        </p:spPr>
        <p:txBody>
          <a:bodyPr>
            <a:normAutofit lnSpcReduction="10000"/>
          </a:bodyPr>
          <a:lstStyle/>
          <a:p>
            <a:pPr marL="533027" indent="-533027" algn="just">
              <a:lnSpc>
                <a:spcPct val="80000"/>
              </a:lnSpc>
              <a:buFontTx/>
              <a:buAutoNum type="arabicPeriod" startAt="3"/>
              <a:defRPr/>
            </a:pPr>
            <a:r>
              <a:rPr lang="en-US" altLang="zh-CN" sz="2800" dirty="0" err="1">
                <a:effectLst/>
                <a:ea typeface="宋体" charset="0"/>
                <a:cs typeface="宋体" charset="0"/>
              </a:rPr>
              <a:t>Chữa</a:t>
            </a:r>
            <a:r>
              <a:rPr lang="en-US" altLang="zh-CN" sz="2800" dirty="0">
                <a:effectLst/>
                <a:ea typeface="宋体" charset="0"/>
                <a:cs typeface="宋体" charset="0"/>
              </a:rPr>
              <a:t> </a:t>
            </a:r>
            <a:r>
              <a:rPr lang="en-US" altLang="zh-CN" sz="2800" dirty="0" err="1">
                <a:effectLst/>
                <a:ea typeface="宋体" charset="0"/>
                <a:cs typeface="宋体" charset="0"/>
              </a:rPr>
              <a:t>lành</a:t>
            </a:r>
            <a:r>
              <a:rPr lang="en-US" altLang="zh-CN" sz="2800" dirty="0">
                <a:effectLst/>
                <a:ea typeface="宋体" charset="0"/>
                <a:cs typeface="宋体" charset="0"/>
              </a:rPr>
              <a:t> </a:t>
            </a:r>
            <a:r>
              <a:rPr lang="en-US" altLang="zh-CN" sz="2800" dirty="0" err="1">
                <a:effectLst/>
                <a:ea typeface="宋体" charset="0"/>
                <a:cs typeface="宋体" charset="0"/>
              </a:rPr>
              <a:t>người</a:t>
            </a:r>
            <a:r>
              <a:rPr lang="en-US" altLang="zh-CN" sz="2800" dirty="0">
                <a:effectLst/>
                <a:ea typeface="宋体" charset="0"/>
                <a:cs typeface="宋体" charset="0"/>
              </a:rPr>
              <a:t> </a:t>
            </a:r>
            <a:r>
              <a:rPr lang="en-US" altLang="zh-CN" sz="2800" dirty="0" err="1">
                <a:effectLst/>
                <a:ea typeface="宋体" charset="0"/>
                <a:cs typeface="宋体" charset="0"/>
              </a:rPr>
              <a:t>bịnh</a:t>
            </a:r>
            <a:r>
              <a:rPr lang="en-US" altLang="zh-CN" sz="2800" dirty="0">
                <a:effectLst/>
                <a:ea typeface="宋体" charset="0"/>
                <a:cs typeface="宋体" charset="0"/>
              </a:rPr>
              <a:t> </a:t>
            </a:r>
            <a:r>
              <a:rPr lang="en-US" altLang="zh-CN" sz="2800" dirty="0" err="1">
                <a:effectLst/>
                <a:ea typeface="宋体" charset="0"/>
                <a:cs typeface="宋体" charset="0"/>
              </a:rPr>
              <a:t>tại</a:t>
            </a:r>
            <a:r>
              <a:rPr lang="en-US" altLang="zh-CN" sz="2800" dirty="0">
                <a:effectLst/>
                <a:ea typeface="宋体" charset="0"/>
                <a:cs typeface="宋体" charset="0"/>
              </a:rPr>
              <a:t> </a:t>
            </a:r>
            <a:r>
              <a:rPr lang="en-US" altLang="zh-CN" sz="2800" dirty="0" err="1">
                <a:effectLst/>
                <a:ea typeface="宋体" charset="0"/>
                <a:cs typeface="宋体" charset="0"/>
              </a:rPr>
              <a:t>ao</a:t>
            </a:r>
            <a:r>
              <a:rPr lang="en-US" altLang="zh-CN" sz="2800" dirty="0">
                <a:effectLst/>
                <a:ea typeface="宋体" charset="0"/>
                <a:cs typeface="宋体" charset="0"/>
              </a:rPr>
              <a:t> </a:t>
            </a:r>
            <a:r>
              <a:rPr lang="en-US" altLang="zh-CN" sz="2800" dirty="0" err="1">
                <a:effectLst/>
                <a:ea typeface="宋体" charset="0"/>
                <a:cs typeface="宋体" charset="0"/>
              </a:rPr>
              <a:t>Bêtếtđa</a:t>
            </a:r>
            <a:r>
              <a:rPr lang="en-US" altLang="zh-CN" sz="2800" dirty="0">
                <a:effectLst/>
                <a:ea typeface="宋体" charset="0"/>
                <a:cs typeface="宋体" charset="0"/>
              </a:rPr>
              <a:t> ở </a:t>
            </a:r>
            <a:r>
              <a:rPr lang="en-US" altLang="zh-CN" sz="2800" dirty="0" err="1">
                <a:effectLst/>
                <a:ea typeface="宋体" charset="0"/>
                <a:cs typeface="宋体" charset="0"/>
              </a:rPr>
              <a:t>Giê-ru-sa-lem</a:t>
            </a:r>
            <a:r>
              <a:rPr lang="en-US" altLang="zh-CN" sz="2800" dirty="0">
                <a:effectLst/>
                <a:ea typeface="宋体" charset="0"/>
                <a:cs typeface="宋体" charset="0"/>
              </a:rPr>
              <a:t> (5:1-18) </a:t>
            </a:r>
          </a:p>
          <a:p>
            <a:pPr marL="533027" indent="-533027" algn="just">
              <a:lnSpc>
                <a:spcPct val="80000"/>
              </a:lnSpc>
              <a:buNone/>
              <a:defRPr/>
            </a:pPr>
            <a:r>
              <a:rPr lang="en-US" altLang="zh-CN" sz="2800" dirty="0">
                <a:effectLst/>
                <a:ea typeface="宋体" charset="0"/>
                <a:cs typeface="宋体" charset="0"/>
              </a:rPr>
              <a:t>	</a:t>
            </a:r>
            <a:r>
              <a:rPr lang="en-US" altLang="zh-CN" sz="2800" i="1" dirty="0" err="1">
                <a:solidFill>
                  <a:srgbClr val="FFFF00"/>
                </a:solidFill>
                <a:effectLst/>
                <a:ea typeface="宋体" charset="0"/>
                <a:cs typeface="宋体" charset="0"/>
              </a:rPr>
              <a:t>Năng</a:t>
            </a:r>
            <a:r>
              <a:rPr lang="en-US" altLang="zh-CN" sz="2800" i="1" dirty="0">
                <a:solidFill>
                  <a:srgbClr val="FFFF00"/>
                </a:solidFill>
                <a:effectLst/>
                <a:ea typeface="宋体" charset="0"/>
                <a:cs typeface="宋体" charset="0"/>
              </a:rPr>
              <a:t> </a:t>
            </a:r>
            <a:r>
              <a:rPr lang="en-US" altLang="zh-CN" sz="2800" i="1" dirty="0" err="1">
                <a:solidFill>
                  <a:srgbClr val="FFFF00"/>
                </a:solidFill>
                <a:effectLst/>
                <a:ea typeface="宋体" charset="0"/>
                <a:cs typeface="宋体" charset="0"/>
              </a:rPr>
              <a:t>lực</a:t>
            </a:r>
            <a:r>
              <a:rPr lang="en-US" altLang="zh-CN" sz="2800" i="1" dirty="0">
                <a:solidFill>
                  <a:srgbClr val="FFFF00"/>
                </a:solidFill>
                <a:effectLst/>
                <a:ea typeface="宋体" charset="0"/>
                <a:cs typeface="宋体" charset="0"/>
              </a:rPr>
              <a:t> </a:t>
            </a:r>
            <a:r>
              <a:rPr lang="en-US" altLang="zh-CN" sz="2800" i="1" dirty="0" err="1">
                <a:solidFill>
                  <a:srgbClr val="FFFF00"/>
                </a:solidFill>
                <a:effectLst/>
                <a:ea typeface="宋体" charset="0"/>
                <a:cs typeface="宋体" charset="0"/>
              </a:rPr>
              <a:t>để</a:t>
            </a:r>
            <a:r>
              <a:rPr lang="en-US" altLang="zh-CN" sz="2800" i="1" dirty="0">
                <a:solidFill>
                  <a:srgbClr val="FFFF00"/>
                </a:solidFill>
                <a:effectLst/>
                <a:ea typeface="宋体" charset="0"/>
                <a:cs typeface="宋体" charset="0"/>
              </a:rPr>
              <a:t> </a:t>
            </a:r>
            <a:r>
              <a:rPr lang="en-US" altLang="zh-CN" sz="2800" i="1" dirty="0" err="1">
                <a:solidFill>
                  <a:srgbClr val="FFFF00"/>
                </a:solidFill>
                <a:effectLst/>
                <a:ea typeface="宋体" charset="0"/>
                <a:cs typeface="宋体" charset="0"/>
              </a:rPr>
              <a:t>sống</a:t>
            </a:r>
            <a:r>
              <a:rPr lang="en-US" altLang="zh-CN" sz="2800" i="1" dirty="0">
                <a:solidFill>
                  <a:srgbClr val="FFFF00"/>
                </a:solidFill>
                <a:effectLst/>
                <a:ea typeface="宋体" charset="0"/>
                <a:cs typeface="宋体" charset="0"/>
              </a:rPr>
              <a:t> </a:t>
            </a:r>
            <a:r>
              <a:rPr lang="en-US" altLang="zh-CN" sz="2800" i="1" dirty="0" err="1">
                <a:solidFill>
                  <a:srgbClr val="FFFF00"/>
                </a:solidFill>
                <a:effectLst/>
                <a:ea typeface="宋体" charset="0"/>
                <a:cs typeface="宋体" charset="0"/>
              </a:rPr>
              <a:t>đời</a:t>
            </a:r>
            <a:r>
              <a:rPr lang="en-US" altLang="zh-CN" sz="2800" i="1" dirty="0">
                <a:solidFill>
                  <a:srgbClr val="FFFF00"/>
                </a:solidFill>
                <a:effectLst/>
                <a:ea typeface="宋体" charset="0"/>
                <a:cs typeface="宋体" charset="0"/>
              </a:rPr>
              <a:t> </a:t>
            </a:r>
            <a:r>
              <a:rPr lang="en-US" altLang="zh-CN" sz="2800" i="1" dirty="0" err="1">
                <a:solidFill>
                  <a:srgbClr val="FFFF00"/>
                </a:solidFill>
                <a:effectLst/>
                <a:ea typeface="宋体" charset="0"/>
                <a:cs typeface="宋体" charset="0"/>
              </a:rPr>
              <a:t>đời</a:t>
            </a:r>
            <a:r>
              <a:rPr lang="en-US" altLang="zh-CN" sz="2800" i="1" dirty="0">
                <a:solidFill>
                  <a:srgbClr val="FFFF00"/>
                </a:solidFill>
                <a:effectLst/>
                <a:ea typeface="宋体" charset="0"/>
                <a:cs typeface="宋体" charset="0"/>
              </a:rPr>
              <a:t>  </a:t>
            </a:r>
          </a:p>
          <a:p>
            <a:pPr marL="533027" indent="-533027" algn="just">
              <a:lnSpc>
                <a:spcPct val="80000"/>
              </a:lnSpc>
              <a:buNone/>
              <a:defRPr/>
            </a:pPr>
            <a:r>
              <a:rPr lang="en-US" altLang="zh-CN" sz="2800" i="1" dirty="0">
                <a:effectLst/>
                <a:ea typeface="宋体" charset="0"/>
                <a:cs typeface="宋体" charset="0"/>
              </a:rPr>
              <a:t>	</a:t>
            </a:r>
            <a:r>
              <a:rPr lang="en-US" altLang="zh-CN" sz="2800" i="1" dirty="0" err="1">
                <a:effectLst/>
                <a:ea typeface="宋体" charset="0"/>
                <a:cs typeface="宋体" charset="0"/>
              </a:rPr>
              <a:t>Không</a:t>
            </a:r>
            <a:r>
              <a:rPr lang="en-US" altLang="zh-CN" sz="2800" i="1" dirty="0">
                <a:effectLst/>
                <a:ea typeface="宋体" charset="0"/>
                <a:cs typeface="宋体" charset="0"/>
              </a:rPr>
              <a:t> </a:t>
            </a:r>
            <a:r>
              <a:rPr lang="en-US" altLang="zh-CN" sz="2800" i="1" dirty="0" err="1">
                <a:effectLst/>
                <a:ea typeface="宋体" charset="0"/>
                <a:cs typeface="宋体" charset="0"/>
              </a:rPr>
              <a:t>điều</a:t>
            </a:r>
            <a:r>
              <a:rPr lang="en-US" altLang="zh-CN" sz="2800" i="1" dirty="0">
                <a:effectLst/>
                <a:ea typeface="宋体" charset="0"/>
                <a:cs typeface="宋体" charset="0"/>
              </a:rPr>
              <a:t> </a:t>
            </a:r>
            <a:r>
              <a:rPr lang="en-US" altLang="zh-CN" sz="2800" i="1" dirty="0" err="1">
                <a:effectLst/>
                <a:ea typeface="宋体" charset="0"/>
                <a:cs typeface="宋体" charset="0"/>
              </a:rPr>
              <a:t>gì</a:t>
            </a:r>
            <a:r>
              <a:rPr lang="en-US" altLang="zh-CN" sz="2800" i="1" dirty="0">
                <a:effectLst/>
                <a:ea typeface="宋体" charset="0"/>
                <a:cs typeface="宋体" charset="0"/>
              </a:rPr>
              <a:t> </a:t>
            </a:r>
            <a:r>
              <a:rPr lang="en-US" altLang="zh-CN" sz="2800" i="1" dirty="0" err="1">
                <a:effectLst/>
                <a:ea typeface="宋体" charset="0"/>
                <a:cs typeface="宋体" charset="0"/>
              </a:rPr>
              <a:t>vượt</a:t>
            </a:r>
            <a:r>
              <a:rPr lang="en-US" altLang="zh-CN" sz="2800" i="1" dirty="0">
                <a:effectLst/>
                <a:ea typeface="宋体" charset="0"/>
                <a:cs typeface="宋体" charset="0"/>
              </a:rPr>
              <a:t> </a:t>
            </a:r>
            <a:r>
              <a:rPr lang="en-US" altLang="zh-CN" sz="2800" i="1" dirty="0" err="1">
                <a:effectLst/>
                <a:ea typeface="宋体" charset="0"/>
                <a:cs typeface="宋体" charset="0"/>
              </a:rPr>
              <a:t>quá</a:t>
            </a:r>
            <a:r>
              <a:rPr lang="en-US" altLang="zh-CN" sz="2800" i="1" dirty="0">
                <a:effectLst/>
                <a:ea typeface="宋体" charset="0"/>
                <a:cs typeface="宋体" charset="0"/>
              </a:rPr>
              <a:t> </a:t>
            </a:r>
            <a:r>
              <a:rPr lang="en-US" altLang="zh-CN" sz="2800" i="1" dirty="0" err="1">
                <a:effectLst/>
                <a:ea typeface="宋体" charset="0"/>
                <a:cs typeface="宋体" charset="0"/>
              </a:rPr>
              <a:t>khả</a:t>
            </a:r>
            <a:r>
              <a:rPr lang="en-US" altLang="zh-CN" sz="2800" i="1" dirty="0">
                <a:effectLst/>
                <a:ea typeface="宋体" charset="0"/>
                <a:cs typeface="宋体" charset="0"/>
              </a:rPr>
              <a:t> </a:t>
            </a:r>
            <a:r>
              <a:rPr lang="en-US" altLang="zh-CN" sz="2800" i="1" dirty="0" err="1">
                <a:effectLst/>
                <a:ea typeface="宋体" charset="0"/>
                <a:cs typeface="宋体" charset="0"/>
              </a:rPr>
              <a:t>năng</a:t>
            </a:r>
            <a:r>
              <a:rPr lang="en-US" altLang="zh-CN" sz="2800" i="1" dirty="0">
                <a:effectLst/>
                <a:ea typeface="宋体" charset="0"/>
                <a:cs typeface="宋体" charset="0"/>
              </a:rPr>
              <a:t> </a:t>
            </a:r>
            <a:r>
              <a:rPr lang="en-US" altLang="zh-CN" sz="2800" i="1" dirty="0" err="1">
                <a:effectLst/>
                <a:ea typeface="宋体" charset="0"/>
                <a:cs typeface="宋体" charset="0"/>
              </a:rPr>
              <a:t>của</a:t>
            </a:r>
            <a:r>
              <a:rPr lang="en-US" altLang="zh-CN" sz="2800" i="1" dirty="0">
                <a:effectLst/>
                <a:ea typeface="宋体" charset="0"/>
                <a:cs typeface="宋体" charset="0"/>
              </a:rPr>
              <a:t> </a:t>
            </a:r>
            <a:r>
              <a:rPr lang="en-US" altLang="zh-CN" sz="2800" i="1" dirty="0" err="1">
                <a:effectLst/>
                <a:ea typeface="宋体" charset="0"/>
                <a:cs typeface="宋体" charset="0"/>
              </a:rPr>
              <a:t>Chúa</a:t>
            </a:r>
            <a:endParaRPr lang="en-US" altLang="zh-CN" sz="2800" i="1" dirty="0">
              <a:effectLst/>
              <a:ea typeface="宋体" charset="0"/>
              <a:cs typeface="宋体" charset="0"/>
            </a:endParaRPr>
          </a:p>
          <a:p>
            <a:pPr marL="533027" indent="-533027" algn="just">
              <a:lnSpc>
                <a:spcPct val="80000"/>
              </a:lnSpc>
              <a:buNone/>
              <a:defRPr/>
            </a:pPr>
            <a:endParaRPr lang="en-US" altLang="zh-CN" sz="2800" i="1" dirty="0">
              <a:effectLst/>
              <a:ea typeface="宋体" charset="0"/>
              <a:cs typeface="宋体" charset="0"/>
            </a:endParaRPr>
          </a:p>
          <a:p>
            <a:pPr marL="533027" indent="-533027" algn="just">
              <a:lnSpc>
                <a:spcPct val="80000"/>
              </a:lnSpc>
              <a:buFontTx/>
              <a:buAutoNum type="arabicPeriod" startAt="4"/>
              <a:defRPr/>
            </a:pPr>
            <a:r>
              <a:rPr lang="en-US" altLang="zh-CN" sz="2800" dirty="0">
                <a:effectLst/>
                <a:ea typeface="宋体" charset="0"/>
                <a:cs typeface="宋体" charset="0"/>
              </a:rPr>
              <a:t>Cho 5000 </a:t>
            </a:r>
            <a:r>
              <a:rPr lang="en-US" altLang="zh-CN" sz="2800" dirty="0" err="1">
                <a:effectLst/>
                <a:ea typeface="宋体" charset="0"/>
                <a:cs typeface="宋体" charset="0"/>
              </a:rPr>
              <a:t>người</a:t>
            </a:r>
            <a:r>
              <a:rPr lang="en-US" altLang="zh-CN" sz="2800" dirty="0">
                <a:effectLst/>
                <a:ea typeface="宋体" charset="0"/>
                <a:cs typeface="宋体" charset="0"/>
              </a:rPr>
              <a:t> </a:t>
            </a:r>
            <a:r>
              <a:rPr lang="en-US" altLang="zh-CN" sz="2800" dirty="0" err="1">
                <a:effectLst/>
                <a:ea typeface="宋体" charset="0"/>
                <a:cs typeface="宋体" charset="0"/>
              </a:rPr>
              <a:t>ăn</a:t>
            </a:r>
            <a:r>
              <a:rPr lang="en-US" altLang="zh-CN" sz="2800" dirty="0">
                <a:effectLst/>
                <a:ea typeface="宋体" charset="0"/>
                <a:cs typeface="宋体" charset="0"/>
              </a:rPr>
              <a:t> </a:t>
            </a:r>
            <a:r>
              <a:rPr lang="en-US" altLang="zh-CN" sz="2800" dirty="0" err="1">
                <a:effectLst/>
                <a:ea typeface="宋体" charset="0"/>
                <a:cs typeface="宋体" charset="0"/>
              </a:rPr>
              <a:t>tại</a:t>
            </a:r>
            <a:r>
              <a:rPr lang="en-US" altLang="zh-CN" sz="2800" dirty="0">
                <a:effectLst/>
                <a:ea typeface="宋体" charset="0"/>
                <a:cs typeface="宋体" charset="0"/>
              </a:rPr>
              <a:t> </a:t>
            </a:r>
            <a:r>
              <a:rPr lang="en-US" altLang="zh-CN" sz="2800" dirty="0" err="1">
                <a:effectLst/>
                <a:ea typeface="宋体" charset="0"/>
                <a:cs typeface="宋体" charset="0"/>
              </a:rPr>
              <a:t>biển</a:t>
            </a:r>
            <a:r>
              <a:rPr lang="en-US" altLang="zh-CN" sz="2800" dirty="0">
                <a:effectLst/>
                <a:ea typeface="宋体" charset="0"/>
                <a:cs typeface="宋体" charset="0"/>
              </a:rPr>
              <a:t> </a:t>
            </a:r>
            <a:r>
              <a:rPr lang="en-US" altLang="zh-CN" sz="2800" dirty="0" err="1">
                <a:effectLst/>
                <a:ea typeface="宋体" charset="0"/>
                <a:cs typeface="宋体" charset="0"/>
              </a:rPr>
              <a:t>Galilê</a:t>
            </a:r>
            <a:r>
              <a:rPr lang="en-US" altLang="zh-CN" sz="2800" dirty="0">
                <a:effectLst/>
                <a:ea typeface="宋体" charset="0"/>
                <a:cs typeface="宋体" charset="0"/>
              </a:rPr>
              <a:t> (6:5-14) </a:t>
            </a:r>
          </a:p>
          <a:p>
            <a:pPr marL="533027" indent="-533027" algn="just">
              <a:lnSpc>
                <a:spcPct val="80000"/>
              </a:lnSpc>
              <a:buNone/>
              <a:defRPr/>
            </a:pPr>
            <a:r>
              <a:rPr lang="en-US" altLang="zh-CN" sz="2800" dirty="0">
                <a:effectLst/>
                <a:ea typeface="宋体" charset="0"/>
                <a:cs typeface="宋体" charset="0"/>
              </a:rPr>
              <a:t>	</a:t>
            </a:r>
            <a:r>
              <a:rPr lang="en-US" altLang="zh-CN" sz="2800" i="1" dirty="0" err="1">
                <a:solidFill>
                  <a:srgbClr val="FFFF00"/>
                </a:solidFill>
                <a:effectLst/>
                <a:ea typeface="宋体" charset="0"/>
                <a:cs typeface="宋体" charset="0"/>
              </a:rPr>
              <a:t>Thức</a:t>
            </a:r>
            <a:r>
              <a:rPr lang="en-US" altLang="zh-CN" sz="2800" i="1" dirty="0">
                <a:solidFill>
                  <a:srgbClr val="FFFF00"/>
                </a:solidFill>
                <a:effectLst/>
                <a:ea typeface="宋体" charset="0"/>
                <a:cs typeface="宋体" charset="0"/>
              </a:rPr>
              <a:t> </a:t>
            </a:r>
            <a:r>
              <a:rPr lang="en-US" altLang="zh-CN" sz="2800" i="1" dirty="0" err="1">
                <a:solidFill>
                  <a:srgbClr val="FFFF00"/>
                </a:solidFill>
                <a:effectLst/>
                <a:ea typeface="宋体" charset="0"/>
                <a:cs typeface="宋体" charset="0"/>
              </a:rPr>
              <a:t>ăn</a:t>
            </a:r>
            <a:r>
              <a:rPr lang="en-US" altLang="zh-CN" sz="2800" i="1" dirty="0">
                <a:solidFill>
                  <a:srgbClr val="FFFF00"/>
                </a:solidFill>
                <a:effectLst/>
                <a:ea typeface="宋体" charset="0"/>
                <a:cs typeface="宋体" charset="0"/>
              </a:rPr>
              <a:t> </a:t>
            </a:r>
            <a:r>
              <a:rPr lang="en-US" altLang="zh-CN" sz="2800" i="1" dirty="0" err="1">
                <a:solidFill>
                  <a:srgbClr val="FFFF00"/>
                </a:solidFill>
                <a:effectLst/>
                <a:ea typeface="宋体" charset="0"/>
                <a:cs typeface="宋体" charset="0"/>
              </a:rPr>
              <a:t>cho</a:t>
            </a:r>
            <a:r>
              <a:rPr lang="en-US" altLang="zh-CN" sz="2800" i="1" dirty="0">
                <a:solidFill>
                  <a:srgbClr val="FFFF00"/>
                </a:solidFill>
                <a:effectLst/>
                <a:ea typeface="宋体" charset="0"/>
                <a:cs typeface="宋体" charset="0"/>
              </a:rPr>
              <a:t> </a:t>
            </a:r>
            <a:r>
              <a:rPr lang="en-US" altLang="zh-CN" sz="2800" i="1" dirty="0" err="1">
                <a:solidFill>
                  <a:srgbClr val="FFFF00"/>
                </a:solidFill>
                <a:effectLst/>
                <a:ea typeface="宋体" charset="0"/>
                <a:cs typeface="宋体" charset="0"/>
              </a:rPr>
              <a:t>sự</a:t>
            </a:r>
            <a:r>
              <a:rPr lang="en-US" altLang="zh-CN" sz="2800" i="1" dirty="0">
                <a:solidFill>
                  <a:srgbClr val="FFFF00"/>
                </a:solidFill>
                <a:effectLst/>
                <a:ea typeface="宋体" charset="0"/>
                <a:cs typeface="宋体" charset="0"/>
              </a:rPr>
              <a:t> </a:t>
            </a:r>
            <a:r>
              <a:rPr lang="en-US" altLang="zh-CN" sz="2800" i="1" dirty="0" err="1">
                <a:solidFill>
                  <a:srgbClr val="FFFF00"/>
                </a:solidFill>
                <a:effectLst/>
                <a:ea typeface="宋体" charset="0"/>
                <a:cs typeface="宋体" charset="0"/>
              </a:rPr>
              <a:t>sống</a:t>
            </a:r>
            <a:r>
              <a:rPr lang="en-US" altLang="zh-CN" sz="2800" i="1" dirty="0">
                <a:solidFill>
                  <a:srgbClr val="FFFF00"/>
                </a:solidFill>
                <a:effectLst/>
                <a:ea typeface="宋体" charset="0"/>
                <a:cs typeface="宋体" charset="0"/>
              </a:rPr>
              <a:t> </a:t>
            </a:r>
            <a:r>
              <a:rPr lang="en-US" altLang="zh-CN" sz="2800" i="1" dirty="0" err="1">
                <a:solidFill>
                  <a:srgbClr val="FFFF00"/>
                </a:solidFill>
                <a:effectLst/>
                <a:ea typeface="宋体" charset="0"/>
                <a:cs typeface="宋体" charset="0"/>
              </a:rPr>
              <a:t>đời</a:t>
            </a:r>
            <a:r>
              <a:rPr lang="en-US" altLang="zh-CN" sz="2800" i="1" dirty="0">
                <a:solidFill>
                  <a:srgbClr val="FFFF00"/>
                </a:solidFill>
                <a:effectLst/>
                <a:ea typeface="宋体" charset="0"/>
                <a:cs typeface="宋体" charset="0"/>
              </a:rPr>
              <a:t> </a:t>
            </a:r>
            <a:r>
              <a:rPr lang="en-US" altLang="zh-CN" sz="2800" i="1" dirty="0" err="1">
                <a:solidFill>
                  <a:srgbClr val="FFFF00"/>
                </a:solidFill>
                <a:effectLst/>
                <a:ea typeface="宋体" charset="0"/>
                <a:cs typeface="宋体" charset="0"/>
              </a:rPr>
              <a:t>đời</a:t>
            </a:r>
            <a:endParaRPr lang="en-US" altLang="zh-CN" sz="2800" i="1" dirty="0">
              <a:solidFill>
                <a:srgbClr val="FFFF00"/>
              </a:solidFill>
              <a:effectLst/>
              <a:ea typeface="宋体" charset="0"/>
              <a:cs typeface="宋体" charset="0"/>
            </a:endParaRPr>
          </a:p>
          <a:p>
            <a:pPr marL="533027" indent="-533027" algn="just">
              <a:lnSpc>
                <a:spcPct val="80000"/>
              </a:lnSpc>
              <a:buNone/>
              <a:defRPr/>
            </a:pPr>
            <a:r>
              <a:rPr lang="en-US" altLang="zh-CN" sz="2800" i="1" dirty="0">
                <a:effectLst/>
                <a:ea typeface="宋体" charset="0"/>
                <a:cs typeface="宋体" charset="0"/>
              </a:rPr>
              <a:t>	</a:t>
            </a:r>
            <a:r>
              <a:rPr lang="en-US" altLang="zh-CN" sz="2800" i="1" dirty="0" err="1">
                <a:effectLst/>
                <a:ea typeface="宋体" charset="0"/>
                <a:cs typeface="宋体" charset="0"/>
              </a:rPr>
              <a:t>Chúa</a:t>
            </a:r>
            <a:r>
              <a:rPr lang="en-US" altLang="zh-CN" sz="2800" i="1" dirty="0">
                <a:effectLst/>
                <a:ea typeface="宋体" charset="0"/>
                <a:cs typeface="宋体" charset="0"/>
              </a:rPr>
              <a:t> Jesus </a:t>
            </a:r>
            <a:r>
              <a:rPr lang="en-US" altLang="zh-CN" sz="2800" i="1" dirty="0" err="1">
                <a:effectLst/>
                <a:ea typeface="宋体" charset="0"/>
                <a:cs typeface="宋体" charset="0"/>
              </a:rPr>
              <a:t>có</a:t>
            </a:r>
            <a:r>
              <a:rPr lang="en-US" altLang="zh-CN" sz="2800" i="1" dirty="0">
                <a:effectLst/>
                <a:ea typeface="宋体" charset="0"/>
                <a:cs typeface="宋体" charset="0"/>
              </a:rPr>
              <a:t> </a:t>
            </a:r>
            <a:r>
              <a:rPr lang="en-US" altLang="zh-CN" sz="2800" i="1" dirty="0" err="1">
                <a:effectLst/>
                <a:ea typeface="宋体" charset="0"/>
                <a:cs typeface="宋体" charset="0"/>
              </a:rPr>
              <a:t>thể</a:t>
            </a:r>
            <a:r>
              <a:rPr lang="en-US" altLang="zh-CN" sz="2800" i="1" dirty="0">
                <a:effectLst/>
                <a:ea typeface="宋体" charset="0"/>
                <a:cs typeface="宋体" charset="0"/>
              </a:rPr>
              <a:t> </a:t>
            </a:r>
            <a:r>
              <a:rPr lang="en-US" altLang="zh-CN" sz="2800" i="1" dirty="0" err="1">
                <a:effectLst/>
                <a:ea typeface="宋体" charset="0"/>
                <a:cs typeface="宋体" charset="0"/>
              </a:rPr>
              <a:t>đáp</a:t>
            </a:r>
            <a:r>
              <a:rPr lang="en-US" altLang="zh-CN" sz="2800" i="1" dirty="0">
                <a:effectLst/>
                <a:ea typeface="宋体" charset="0"/>
                <a:cs typeface="宋体" charset="0"/>
              </a:rPr>
              <a:t> </a:t>
            </a:r>
            <a:r>
              <a:rPr lang="en-US" altLang="zh-CN" sz="2800" i="1" dirty="0" err="1">
                <a:effectLst/>
                <a:ea typeface="宋体" charset="0"/>
                <a:cs typeface="宋体" charset="0"/>
              </a:rPr>
              <a:t>ứng</a:t>
            </a:r>
            <a:r>
              <a:rPr lang="en-US" altLang="zh-CN" sz="2800" i="1" dirty="0">
                <a:effectLst/>
                <a:ea typeface="宋体" charset="0"/>
                <a:cs typeface="宋体" charset="0"/>
              </a:rPr>
              <a:t> </a:t>
            </a:r>
            <a:r>
              <a:rPr lang="en-US" altLang="zh-CN" sz="2800" i="1" dirty="0" err="1">
                <a:effectLst/>
                <a:ea typeface="宋体" charset="0"/>
                <a:cs typeface="宋体" charset="0"/>
              </a:rPr>
              <a:t>nhu</a:t>
            </a:r>
            <a:r>
              <a:rPr lang="en-US" altLang="zh-CN" sz="2800" i="1" dirty="0">
                <a:effectLst/>
                <a:ea typeface="宋体" charset="0"/>
                <a:cs typeface="宋体" charset="0"/>
              </a:rPr>
              <a:t> </a:t>
            </a:r>
            <a:r>
              <a:rPr lang="en-US" altLang="zh-CN" sz="2800" i="1" dirty="0" err="1">
                <a:effectLst/>
                <a:ea typeface="宋体" charset="0"/>
                <a:cs typeface="宋体" charset="0"/>
              </a:rPr>
              <a:t>cầu</a:t>
            </a:r>
            <a:r>
              <a:rPr lang="en-US" altLang="zh-CN" sz="2800" i="1" dirty="0">
                <a:effectLst/>
                <a:ea typeface="宋体" charset="0"/>
                <a:cs typeface="宋体" charset="0"/>
              </a:rPr>
              <a:t> </a:t>
            </a:r>
            <a:r>
              <a:rPr lang="en-US" altLang="zh-CN" sz="2800" i="1" dirty="0" err="1">
                <a:effectLst/>
                <a:ea typeface="宋体" charset="0"/>
                <a:cs typeface="宋体" charset="0"/>
              </a:rPr>
              <a:t>sâu</a:t>
            </a:r>
            <a:r>
              <a:rPr lang="en-US" altLang="zh-CN" sz="2800" i="1" dirty="0">
                <a:effectLst/>
                <a:ea typeface="宋体" charset="0"/>
                <a:cs typeface="宋体" charset="0"/>
              </a:rPr>
              <a:t> </a:t>
            </a:r>
            <a:r>
              <a:rPr lang="en-US" altLang="zh-CN" sz="2800" i="1" dirty="0" err="1">
                <a:effectLst/>
                <a:ea typeface="宋体" charset="0"/>
                <a:cs typeface="宋体" charset="0"/>
              </a:rPr>
              <a:t>thẳm</a:t>
            </a:r>
            <a:endParaRPr lang="en-US" altLang="zh-CN" sz="2800" i="1" dirty="0">
              <a:effectLst/>
              <a:ea typeface="宋体" charset="0"/>
              <a:cs typeface="宋体" charset="0"/>
            </a:endParaRPr>
          </a:p>
          <a:p>
            <a:pPr marL="533027" indent="-533027" algn="just">
              <a:lnSpc>
                <a:spcPct val="80000"/>
              </a:lnSpc>
              <a:buNone/>
              <a:defRPr/>
            </a:pPr>
            <a:r>
              <a:rPr lang="en-US" altLang="zh-CN" sz="2800" i="1" dirty="0">
                <a:effectLst/>
                <a:ea typeface="宋体" charset="0"/>
                <a:cs typeface="宋体" charset="0"/>
              </a:rPr>
              <a:t>     </a:t>
            </a:r>
            <a:r>
              <a:rPr lang="en-US" altLang="zh-CN" sz="2800" i="1" dirty="0" err="1">
                <a:effectLst/>
                <a:ea typeface="宋体" charset="0"/>
                <a:cs typeface="宋体" charset="0"/>
              </a:rPr>
              <a:t>nhất</a:t>
            </a:r>
            <a:r>
              <a:rPr lang="en-US" altLang="zh-CN" sz="2800" i="1" dirty="0">
                <a:effectLst/>
                <a:ea typeface="宋体" charset="0"/>
                <a:cs typeface="宋体" charset="0"/>
              </a:rPr>
              <a:t> </a:t>
            </a:r>
            <a:r>
              <a:rPr lang="en-US" altLang="zh-CN" sz="2800" i="1" dirty="0" err="1">
                <a:effectLst/>
                <a:ea typeface="宋体" charset="0"/>
                <a:cs typeface="宋体" charset="0"/>
              </a:rPr>
              <a:t>của</a:t>
            </a:r>
            <a:r>
              <a:rPr lang="en-US" altLang="zh-CN" sz="2800" i="1" dirty="0">
                <a:effectLst/>
                <a:ea typeface="宋体" charset="0"/>
                <a:cs typeface="宋体" charset="0"/>
              </a:rPr>
              <a:t> </a:t>
            </a:r>
            <a:r>
              <a:rPr lang="en-US" altLang="zh-CN" sz="2800" i="1" dirty="0" err="1">
                <a:effectLst/>
                <a:ea typeface="宋体" charset="0"/>
                <a:cs typeface="宋体" charset="0"/>
              </a:rPr>
              <a:t>chúng</a:t>
            </a:r>
            <a:r>
              <a:rPr lang="en-US" altLang="zh-CN" sz="2800" i="1" dirty="0">
                <a:effectLst/>
                <a:ea typeface="宋体" charset="0"/>
                <a:cs typeface="宋体" charset="0"/>
              </a:rPr>
              <a:t> </a:t>
            </a:r>
            <a:r>
              <a:rPr lang="en-US" altLang="zh-CN" sz="2800" i="1" dirty="0" err="1">
                <a:effectLst/>
                <a:ea typeface="宋体" charset="0"/>
                <a:cs typeface="宋体" charset="0"/>
              </a:rPr>
              <a:t>ta</a:t>
            </a:r>
            <a:r>
              <a:rPr lang="en-US" altLang="zh-CN" sz="2800" i="1" dirty="0">
                <a:effectLst/>
                <a:ea typeface="宋体" charset="0"/>
                <a:cs typeface="宋体" charset="0"/>
              </a:rPr>
              <a:t>.</a:t>
            </a:r>
            <a:endParaRPr lang="en-US" altLang="zh-CN" sz="2800" dirty="0">
              <a:effectLst/>
              <a:ea typeface="宋体" charset="0"/>
              <a:cs typeface="宋体" charset="0"/>
            </a:endParaRPr>
          </a:p>
          <a:p>
            <a:pPr marL="533027" indent="-533027" algn="just">
              <a:lnSpc>
                <a:spcPct val="80000"/>
              </a:lnSpc>
              <a:buNone/>
              <a:defRPr/>
            </a:pPr>
            <a:r>
              <a:rPr lang="en-US" altLang="zh-CN" sz="2800" i="1" dirty="0">
                <a:effectLst/>
                <a:ea typeface="宋体" charset="0"/>
                <a:cs typeface="宋体" charset="0"/>
              </a:rPr>
              <a:t>	</a:t>
            </a:r>
            <a:endParaRPr lang="en-US" sz="2800" i="1" dirty="0">
              <a:effectLst/>
              <a:ea typeface="宋体" charset="0"/>
              <a:cs typeface="宋体" charset="0"/>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115715">
                                            <p:txEl>
                                              <p:pRg st="0" end="0"/>
                                            </p:txEl>
                                          </p:spTgt>
                                        </p:tgtEl>
                                        <p:attrNameLst>
                                          <p:attrName>style.visibility</p:attrName>
                                        </p:attrNameLst>
                                      </p:cBhvr>
                                      <p:to>
                                        <p:strVal val="visible"/>
                                      </p:to>
                                    </p:set>
                                    <p:anim calcmode="lin" valueType="num">
                                      <p:cBhvr additive="base">
                                        <p:cTn id="7" dur="75" fill="hold"/>
                                        <p:tgtEl>
                                          <p:spTgt spid="115715">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115715">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115715">
                                            <p:txEl>
                                              <p:pRg st="1" end="1"/>
                                            </p:txEl>
                                          </p:spTgt>
                                        </p:tgtEl>
                                        <p:attrNameLst>
                                          <p:attrName>style.visibility</p:attrName>
                                        </p:attrNameLst>
                                      </p:cBhvr>
                                      <p:to>
                                        <p:strVal val="visible"/>
                                      </p:to>
                                    </p:set>
                                    <p:anim calcmode="lin" valueType="num">
                                      <p:cBhvr additive="base">
                                        <p:cTn id="13" dur="75" fill="hold"/>
                                        <p:tgtEl>
                                          <p:spTgt spid="115715">
                                            <p:txEl>
                                              <p:pRg st="1" end="1"/>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115715">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iterate type="lt">
                                    <p:tmPct val="100000"/>
                                  </p:iterate>
                                  <p:childTnLst>
                                    <p:set>
                                      <p:cBhvr>
                                        <p:cTn id="18" dur="1" fill="hold">
                                          <p:stCondLst>
                                            <p:cond delay="0"/>
                                          </p:stCondLst>
                                        </p:cTn>
                                        <p:tgtEl>
                                          <p:spTgt spid="115715">
                                            <p:txEl>
                                              <p:pRg st="2" end="2"/>
                                            </p:txEl>
                                          </p:spTgt>
                                        </p:tgtEl>
                                        <p:attrNameLst>
                                          <p:attrName>style.visibility</p:attrName>
                                        </p:attrNameLst>
                                      </p:cBhvr>
                                      <p:to>
                                        <p:strVal val="visible"/>
                                      </p:to>
                                    </p:set>
                                    <p:anim calcmode="lin" valueType="num">
                                      <p:cBhvr additive="base">
                                        <p:cTn id="19" dur="75" fill="hold"/>
                                        <p:tgtEl>
                                          <p:spTgt spid="115715">
                                            <p:txEl>
                                              <p:pRg st="2" end="2"/>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115715">
                                            <p:txEl>
                                              <p:pRg st="2" end="2"/>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laser.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grpId="0" nodeType="clickEffect">
                                  <p:stCondLst>
                                    <p:cond delay="0"/>
                                  </p:stCondLst>
                                  <p:iterate type="lt">
                                    <p:tmPct val="100000"/>
                                  </p:iterate>
                                  <p:childTnLst>
                                    <p:set>
                                      <p:cBhvr>
                                        <p:cTn id="24" dur="1" fill="hold">
                                          <p:stCondLst>
                                            <p:cond delay="0"/>
                                          </p:stCondLst>
                                        </p:cTn>
                                        <p:tgtEl>
                                          <p:spTgt spid="115715">
                                            <p:txEl>
                                              <p:pRg st="4" end="4"/>
                                            </p:txEl>
                                          </p:spTgt>
                                        </p:tgtEl>
                                        <p:attrNameLst>
                                          <p:attrName>style.visibility</p:attrName>
                                        </p:attrNameLst>
                                      </p:cBhvr>
                                      <p:to>
                                        <p:strVal val="visible"/>
                                      </p:to>
                                    </p:set>
                                    <p:anim calcmode="lin" valueType="num">
                                      <p:cBhvr additive="base">
                                        <p:cTn id="25" dur="75" fill="hold"/>
                                        <p:tgtEl>
                                          <p:spTgt spid="115715">
                                            <p:txEl>
                                              <p:pRg st="4" end="4"/>
                                            </p:txEl>
                                          </p:spTgt>
                                        </p:tgtEl>
                                        <p:attrNameLst>
                                          <p:attrName>ppt_x</p:attrName>
                                        </p:attrNameLst>
                                      </p:cBhvr>
                                      <p:tavLst>
                                        <p:tav tm="0">
                                          <p:val>
                                            <p:strVal val="1+#ppt_w/2"/>
                                          </p:val>
                                        </p:tav>
                                        <p:tav tm="100000">
                                          <p:val>
                                            <p:strVal val="#ppt_x"/>
                                          </p:val>
                                        </p:tav>
                                      </p:tavLst>
                                    </p:anim>
                                    <p:anim calcmode="lin" valueType="num">
                                      <p:cBhvr additive="base">
                                        <p:cTn id="26" dur="75" fill="hold"/>
                                        <p:tgtEl>
                                          <p:spTgt spid="115715">
                                            <p:txEl>
                                              <p:pRg st="4" end="4"/>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laser.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3" fill="hold" grpId="0" nodeType="clickEffect">
                                  <p:stCondLst>
                                    <p:cond delay="0"/>
                                  </p:stCondLst>
                                  <p:iterate type="lt">
                                    <p:tmPct val="100000"/>
                                  </p:iterate>
                                  <p:childTnLst>
                                    <p:set>
                                      <p:cBhvr>
                                        <p:cTn id="30" dur="1" fill="hold">
                                          <p:stCondLst>
                                            <p:cond delay="0"/>
                                          </p:stCondLst>
                                        </p:cTn>
                                        <p:tgtEl>
                                          <p:spTgt spid="115715">
                                            <p:txEl>
                                              <p:pRg st="5" end="5"/>
                                            </p:txEl>
                                          </p:spTgt>
                                        </p:tgtEl>
                                        <p:attrNameLst>
                                          <p:attrName>style.visibility</p:attrName>
                                        </p:attrNameLst>
                                      </p:cBhvr>
                                      <p:to>
                                        <p:strVal val="visible"/>
                                      </p:to>
                                    </p:set>
                                    <p:anim calcmode="lin" valueType="num">
                                      <p:cBhvr additive="base">
                                        <p:cTn id="31" dur="75" fill="hold"/>
                                        <p:tgtEl>
                                          <p:spTgt spid="115715">
                                            <p:txEl>
                                              <p:pRg st="5" end="5"/>
                                            </p:txEl>
                                          </p:spTgt>
                                        </p:tgtEl>
                                        <p:attrNameLst>
                                          <p:attrName>ppt_x</p:attrName>
                                        </p:attrNameLst>
                                      </p:cBhvr>
                                      <p:tavLst>
                                        <p:tav tm="0">
                                          <p:val>
                                            <p:strVal val="1+#ppt_w/2"/>
                                          </p:val>
                                        </p:tav>
                                        <p:tav tm="100000">
                                          <p:val>
                                            <p:strVal val="#ppt_x"/>
                                          </p:val>
                                        </p:tav>
                                      </p:tavLst>
                                    </p:anim>
                                    <p:anim calcmode="lin" valueType="num">
                                      <p:cBhvr additive="base">
                                        <p:cTn id="32" dur="75" fill="hold"/>
                                        <p:tgtEl>
                                          <p:spTgt spid="115715">
                                            <p:txEl>
                                              <p:pRg st="5" end="5"/>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laser.wav"/>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3" fill="hold" grpId="0" nodeType="clickEffect">
                                  <p:stCondLst>
                                    <p:cond delay="0"/>
                                  </p:stCondLst>
                                  <p:iterate type="lt">
                                    <p:tmPct val="100000"/>
                                  </p:iterate>
                                  <p:childTnLst>
                                    <p:set>
                                      <p:cBhvr>
                                        <p:cTn id="36" dur="1" fill="hold">
                                          <p:stCondLst>
                                            <p:cond delay="0"/>
                                          </p:stCondLst>
                                        </p:cTn>
                                        <p:tgtEl>
                                          <p:spTgt spid="115715">
                                            <p:txEl>
                                              <p:pRg st="6" end="6"/>
                                            </p:txEl>
                                          </p:spTgt>
                                        </p:tgtEl>
                                        <p:attrNameLst>
                                          <p:attrName>style.visibility</p:attrName>
                                        </p:attrNameLst>
                                      </p:cBhvr>
                                      <p:to>
                                        <p:strVal val="visible"/>
                                      </p:to>
                                    </p:set>
                                    <p:anim calcmode="lin" valueType="num">
                                      <p:cBhvr additive="base">
                                        <p:cTn id="37" dur="75" fill="hold"/>
                                        <p:tgtEl>
                                          <p:spTgt spid="115715">
                                            <p:txEl>
                                              <p:pRg st="6" end="6"/>
                                            </p:txEl>
                                          </p:spTgt>
                                        </p:tgtEl>
                                        <p:attrNameLst>
                                          <p:attrName>ppt_x</p:attrName>
                                        </p:attrNameLst>
                                      </p:cBhvr>
                                      <p:tavLst>
                                        <p:tav tm="0">
                                          <p:val>
                                            <p:strVal val="1+#ppt_w/2"/>
                                          </p:val>
                                        </p:tav>
                                        <p:tav tm="100000">
                                          <p:val>
                                            <p:strVal val="#ppt_x"/>
                                          </p:val>
                                        </p:tav>
                                      </p:tavLst>
                                    </p:anim>
                                    <p:anim calcmode="lin" valueType="num">
                                      <p:cBhvr additive="base">
                                        <p:cTn id="38" dur="75" fill="hold"/>
                                        <p:tgtEl>
                                          <p:spTgt spid="115715">
                                            <p:txEl>
                                              <p:pRg st="6" end="6"/>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laser.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3" fill="hold" grpId="0" nodeType="clickEffect">
                                  <p:stCondLst>
                                    <p:cond delay="0"/>
                                  </p:stCondLst>
                                  <p:iterate type="lt">
                                    <p:tmPct val="100000"/>
                                  </p:iterate>
                                  <p:childTnLst>
                                    <p:set>
                                      <p:cBhvr>
                                        <p:cTn id="42" dur="1" fill="hold">
                                          <p:stCondLst>
                                            <p:cond delay="0"/>
                                          </p:stCondLst>
                                        </p:cTn>
                                        <p:tgtEl>
                                          <p:spTgt spid="115715">
                                            <p:txEl>
                                              <p:pRg st="7" end="7"/>
                                            </p:txEl>
                                          </p:spTgt>
                                        </p:tgtEl>
                                        <p:attrNameLst>
                                          <p:attrName>style.visibility</p:attrName>
                                        </p:attrNameLst>
                                      </p:cBhvr>
                                      <p:to>
                                        <p:strVal val="visible"/>
                                      </p:to>
                                    </p:set>
                                    <p:anim calcmode="lin" valueType="num">
                                      <p:cBhvr additive="base">
                                        <p:cTn id="43" dur="75" fill="hold"/>
                                        <p:tgtEl>
                                          <p:spTgt spid="115715">
                                            <p:txEl>
                                              <p:pRg st="7" end="7"/>
                                            </p:txEl>
                                          </p:spTgt>
                                        </p:tgtEl>
                                        <p:attrNameLst>
                                          <p:attrName>ppt_x</p:attrName>
                                        </p:attrNameLst>
                                      </p:cBhvr>
                                      <p:tavLst>
                                        <p:tav tm="0">
                                          <p:val>
                                            <p:strVal val="1+#ppt_w/2"/>
                                          </p:val>
                                        </p:tav>
                                        <p:tav tm="100000">
                                          <p:val>
                                            <p:strVal val="#ppt_x"/>
                                          </p:val>
                                        </p:tav>
                                      </p:tavLst>
                                    </p:anim>
                                    <p:anim calcmode="lin" valueType="num">
                                      <p:cBhvr additive="base">
                                        <p:cTn id="44" dur="75" fill="hold"/>
                                        <p:tgtEl>
                                          <p:spTgt spid="115715">
                                            <p:txEl>
                                              <p:pRg st="7" end="7"/>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laser.wav"/>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3" fill="hold" grpId="0" nodeType="clickEffect">
                                  <p:stCondLst>
                                    <p:cond delay="0"/>
                                  </p:stCondLst>
                                  <p:iterate type="lt">
                                    <p:tmPct val="100000"/>
                                  </p:iterate>
                                  <p:childTnLst>
                                    <p:set>
                                      <p:cBhvr>
                                        <p:cTn id="48" dur="1" fill="hold">
                                          <p:stCondLst>
                                            <p:cond delay="0"/>
                                          </p:stCondLst>
                                        </p:cTn>
                                        <p:tgtEl>
                                          <p:spTgt spid="115715">
                                            <p:txEl>
                                              <p:pRg st="8" end="8"/>
                                            </p:txEl>
                                          </p:spTgt>
                                        </p:tgtEl>
                                        <p:attrNameLst>
                                          <p:attrName>style.visibility</p:attrName>
                                        </p:attrNameLst>
                                      </p:cBhvr>
                                      <p:to>
                                        <p:strVal val="visible"/>
                                      </p:to>
                                    </p:set>
                                    <p:anim calcmode="lin" valueType="num">
                                      <p:cBhvr additive="base">
                                        <p:cTn id="49" dur="75" fill="hold"/>
                                        <p:tgtEl>
                                          <p:spTgt spid="115715">
                                            <p:txEl>
                                              <p:pRg st="8" end="8"/>
                                            </p:txEl>
                                          </p:spTgt>
                                        </p:tgtEl>
                                        <p:attrNameLst>
                                          <p:attrName>ppt_x</p:attrName>
                                        </p:attrNameLst>
                                      </p:cBhvr>
                                      <p:tavLst>
                                        <p:tav tm="0">
                                          <p:val>
                                            <p:strVal val="1+#ppt_w/2"/>
                                          </p:val>
                                        </p:tav>
                                        <p:tav tm="100000">
                                          <p:val>
                                            <p:strVal val="#ppt_x"/>
                                          </p:val>
                                        </p:tav>
                                      </p:tavLst>
                                    </p:anim>
                                    <p:anim calcmode="lin" valueType="num">
                                      <p:cBhvr additive="base">
                                        <p:cTn id="50" dur="75" fill="hold"/>
                                        <p:tgtEl>
                                          <p:spTgt spid="115715">
                                            <p:txEl>
                                              <p:pRg st="8" end="8"/>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normAutofit fontScale="90000"/>
          </a:bodyPr>
          <a:lstStyle/>
          <a:p>
            <a:pPr>
              <a:defRPr/>
            </a:pPr>
            <a:r>
              <a:rPr lang="en-US" dirty="0">
                <a:solidFill>
                  <a:srgbClr val="00FF00"/>
                </a:solidFill>
                <a:effectLst/>
              </a:rPr>
              <a:t>9 </a:t>
            </a:r>
            <a:r>
              <a:rPr lang="en-US" dirty="0" err="1">
                <a:solidFill>
                  <a:srgbClr val="00FF00"/>
                </a:solidFill>
                <a:effectLst/>
              </a:rPr>
              <a:t>phép</a:t>
            </a:r>
            <a:r>
              <a:rPr lang="en-US" dirty="0">
                <a:solidFill>
                  <a:srgbClr val="00FF00"/>
                </a:solidFill>
                <a:effectLst/>
              </a:rPr>
              <a:t> </a:t>
            </a:r>
            <a:r>
              <a:rPr lang="en-US" dirty="0" err="1">
                <a:solidFill>
                  <a:srgbClr val="00FF00"/>
                </a:solidFill>
                <a:effectLst/>
              </a:rPr>
              <a:t>lạ</a:t>
            </a:r>
            <a:r>
              <a:rPr lang="en-US" dirty="0">
                <a:solidFill>
                  <a:srgbClr val="00FF00"/>
                </a:solidFill>
                <a:effectLst/>
              </a:rPr>
              <a:t>: </a:t>
            </a:r>
            <a:r>
              <a:rPr lang="en-US" dirty="0" err="1">
                <a:solidFill>
                  <a:srgbClr val="00FF00"/>
                </a:solidFill>
                <a:effectLst/>
              </a:rPr>
              <a:t>dạy</a:t>
            </a:r>
            <a:r>
              <a:rPr lang="en-US" dirty="0">
                <a:solidFill>
                  <a:srgbClr val="00FF00"/>
                </a:solidFill>
                <a:effectLst/>
              </a:rPr>
              <a:t> </a:t>
            </a:r>
            <a:r>
              <a:rPr lang="en-US" dirty="0" err="1">
                <a:solidFill>
                  <a:srgbClr val="00FF00"/>
                </a:solidFill>
                <a:effectLst/>
              </a:rPr>
              <a:t>về</a:t>
            </a:r>
            <a:r>
              <a:rPr lang="en-US" dirty="0">
                <a:solidFill>
                  <a:srgbClr val="00FF00"/>
                </a:solidFill>
                <a:effectLst/>
              </a:rPr>
              <a:t> </a:t>
            </a:r>
            <a:r>
              <a:rPr lang="en-US" dirty="0" err="1">
                <a:solidFill>
                  <a:srgbClr val="00FF00"/>
                </a:solidFill>
                <a:effectLst/>
              </a:rPr>
              <a:t>sự</a:t>
            </a:r>
            <a:r>
              <a:rPr lang="en-US" dirty="0">
                <a:solidFill>
                  <a:srgbClr val="00FF00"/>
                </a:solidFill>
                <a:effectLst/>
              </a:rPr>
              <a:t> </a:t>
            </a:r>
            <a:r>
              <a:rPr lang="en-US" dirty="0" err="1">
                <a:solidFill>
                  <a:srgbClr val="00FF00"/>
                </a:solidFill>
                <a:effectLst/>
              </a:rPr>
              <a:t>sống</a:t>
            </a:r>
            <a:r>
              <a:rPr lang="en-US" dirty="0">
                <a:solidFill>
                  <a:srgbClr val="00FF00"/>
                </a:solidFill>
                <a:effectLst/>
              </a:rPr>
              <a:t> </a:t>
            </a:r>
            <a:r>
              <a:rPr lang="en-US" dirty="0" err="1">
                <a:solidFill>
                  <a:srgbClr val="00FF00"/>
                </a:solidFill>
                <a:effectLst/>
              </a:rPr>
              <a:t>đời</a:t>
            </a:r>
            <a:r>
              <a:rPr lang="en-US" dirty="0">
                <a:solidFill>
                  <a:srgbClr val="00FF00"/>
                </a:solidFill>
                <a:effectLst/>
              </a:rPr>
              <a:t> </a:t>
            </a:r>
            <a:r>
              <a:rPr lang="en-US" dirty="0" err="1">
                <a:solidFill>
                  <a:srgbClr val="00FF00"/>
                </a:solidFill>
                <a:effectLst/>
              </a:rPr>
              <a:t>đời</a:t>
            </a:r>
            <a:r>
              <a:rPr lang="en-US" dirty="0">
                <a:solidFill>
                  <a:srgbClr val="00FF00"/>
                </a:solidFill>
                <a:effectLst/>
              </a:rPr>
              <a:t> </a:t>
            </a:r>
            <a:r>
              <a:rPr lang="en-US" dirty="0" err="1">
                <a:solidFill>
                  <a:srgbClr val="00FF00"/>
                </a:solidFill>
                <a:effectLst/>
              </a:rPr>
              <a:t>và</a:t>
            </a:r>
            <a:r>
              <a:rPr lang="en-US" dirty="0">
                <a:solidFill>
                  <a:srgbClr val="00FF00"/>
                </a:solidFill>
                <a:effectLst/>
              </a:rPr>
              <a:t> </a:t>
            </a:r>
            <a:r>
              <a:rPr lang="en-US" dirty="0" err="1">
                <a:solidFill>
                  <a:srgbClr val="00FF00"/>
                </a:solidFill>
                <a:effectLst/>
              </a:rPr>
              <a:t>ứng</a:t>
            </a:r>
            <a:r>
              <a:rPr lang="en-US" dirty="0">
                <a:solidFill>
                  <a:srgbClr val="00FF00"/>
                </a:solidFill>
                <a:effectLst/>
              </a:rPr>
              <a:t> </a:t>
            </a:r>
            <a:r>
              <a:rPr lang="en-US" dirty="0" err="1">
                <a:solidFill>
                  <a:srgbClr val="00FF00"/>
                </a:solidFill>
                <a:effectLst/>
              </a:rPr>
              <a:t>dụng</a:t>
            </a:r>
            <a:endParaRPr lang="en-US" sz="4000" dirty="0">
              <a:solidFill>
                <a:srgbClr val="00FF00"/>
              </a:solidFill>
              <a:effectLst/>
              <a:latin typeface="Georgia" charset="0"/>
              <a:ea typeface="宋体" charset="0"/>
              <a:cs typeface="宋体" charset="0"/>
            </a:endParaRPr>
          </a:p>
        </p:txBody>
      </p:sp>
      <p:sp>
        <p:nvSpPr>
          <p:cNvPr id="169987" name="Rectangle 3"/>
          <p:cNvSpPr>
            <a:spLocks noGrp="1" noChangeArrowheads="1"/>
          </p:cNvSpPr>
          <p:nvPr>
            <p:ph type="body" sz="half" idx="1"/>
          </p:nvPr>
        </p:nvSpPr>
        <p:spPr>
          <a:xfrm>
            <a:off x="228600" y="1600200"/>
            <a:ext cx="8915400" cy="4800600"/>
          </a:xfrm>
        </p:spPr>
        <p:txBody>
          <a:bodyPr>
            <a:normAutofit/>
          </a:bodyPr>
          <a:lstStyle/>
          <a:p>
            <a:pPr marL="533027" indent="-533027">
              <a:buNone/>
              <a:defRPr/>
            </a:pPr>
            <a:r>
              <a:rPr lang="en-US" altLang="zh-CN" sz="2800" dirty="0">
                <a:solidFill>
                  <a:schemeClr val="tx2"/>
                </a:solidFill>
                <a:effectLst/>
                <a:ea typeface="宋体" charset="0"/>
                <a:cs typeface="宋体" charset="0"/>
              </a:rPr>
              <a:t>5.</a:t>
            </a:r>
            <a:r>
              <a:rPr lang="en-US" altLang="zh-CN" sz="2800" dirty="0">
                <a:solidFill>
                  <a:schemeClr val="bg1"/>
                </a:solidFill>
                <a:effectLst/>
                <a:ea typeface="宋体" charset="0"/>
                <a:cs typeface="宋体" charset="0"/>
              </a:rPr>
              <a:t>	</a:t>
            </a:r>
            <a:r>
              <a:rPr lang="en-US" altLang="zh-CN" sz="2800" dirty="0" err="1">
                <a:effectLst/>
                <a:ea typeface="宋体" charset="0"/>
                <a:cs typeface="宋体" charset="0"/>
              </a:rPr>
              <a:t>Đi</a:t>
            </a:r>
            <a:r>
              <a:rPr lang="en-US" altLang="zh-CN" sz="2800" dirty="0">
                <a:effectLst/>
                <a:ea typeface="宋体" charset="0"/>
                <a:cs typeface="宋体" charset="0"/>
              </a:rPr>
              <a:t> </a:t>
            </a:r>
            <a:r>
              <a:rPr lang="en-US" altLang="zh-CN" sz="2800" dirty="0" err="1">
                <a:effectLst/>
                <a:ea typeface="宋体" charset="0"/>
                <a:cs typeface="宋体" charset="0"/>
              </a:rPr>
              <a:t>trên</a:t>
            </a:r>
            <a:r>
              <a:rPr lang="en-US" altLang="zh-CN" sz="2800" dirty="0">
                <a:effectLst/>
                <a:ea typeface="宋体" charset="0"/>
                <a:cs typeface="宋体" charset="0"/>
              </a:rPr>
              <a:t> </a:t>
            </a:r>
            <a:r>
              <a:rPr lang="en-US" altLang="zh-CN" sz="2800" dirty="0" err="1">
                <a:effectLst/>
                <a:ea typeface="宋体" charset="0"/>
                <a:cs typeface="宋体" charset="0"/>
              </a:rPr>
              <a:t>mặt</a:t>
            </a:r>
            <a:r>
              <a:rPr lang="en-US" altLang="zh-CN" sz="2800" dirty="0">
                <a:effectLst/>
                <a:ea typeface="宋体" charset="0"/>
                <a:cs typeface="宋体" charset="0"/>
              </a:rPr>
              <a:t> </a:t>
            </a:r>
            <a:r>
              <a:rPr lang="en-US" altLang="zh-CN" sz="2800" dirty="0" err="1">
                <a:effectLst/>
                <a:ea typeface="宋体" charset="0"/>
                <a:cs typeface="宋体" charset="0"/>
              </a:rPr>
              <a:t>nước</a:t>
            </a:r>
            <a:r>
              <a:rPr lang="en-US" altLang="zh-CN" sz="2800" dirty="0">
                <a:effectLst/>
                <a:ea typeface="宋体" charset="0"/>
                <a:cs typeface="宋体" charset="0"/>
              </a:rPr>
              <a:t> </a:t>
            </a:r>
            <a:r>
              <a:rPr lang="en-US" altLang="zh-CN" sz="2800" dirty="0" err="1">
                <a:effectLst/>
                <a:ea typeface="宋体" charset="0"/>
                <a:cs typeface="宋体" charset="0"/>
              </a:rPr>
              <a:t>tại</a:t>
            </a:r>
            <a:r>
              <a:rPr lang="en-US" altLang="zh-CN" sz="2800" dirty="0">
                <a:effectLst/>
                <a:ea typeface="宋体" charset="0"/>
                <a:cs typeface="宋体" charset="0"/>
              </a:rPr>
              <a:t> </a:t>
            </a:r>
            <a:r>
              <a:rPr lang="en-US" altLang="zh-CN" sz="2800" dirty="0" err="1">
                <a:effectLst/>
                <a:ea typeface="宋体" charset="0"/>
                <a:cs typeface="宋体" charset="0"/>
              </a:rPr>
              <a:t>biển</a:t>
            </a:r>
            <a:r>
              <a:rPr lang="en-US" altLang="zh-CN" sz="2800" dirty="0">
                <a:effectLst/>
                <a:ea typeface="宋体" charset="0"/>
                <a:cs typeface="宋体" charset="0"/>
              </a:rPr>
              <a:t> </a:t>
            </a:r>
            <a:r>
              <a:rPr lang="en-US" altLang="zh-CN" sz="2800" dirty="0" err="1">
                <a:effectLst/>
                <a:ea typeface="宋体" charset="0"/>
                <a:cs typeface="宋体" charset="0"/>
              </a:rPr>
              <a:t>Galilê</a:t>
            </a:r>
            <a:r>
              <a:rPr lang="en-US" altLang="zh-CN" sz="2800" dirty="0">
                <a:effectLst/>
                <a:ea typeface="宋体" charset="0"/>
                <a:cs typeface="宋体" charset="0"/>
              </a:rPr>
              <a:t> (6:16-21)</a:t>
            </a:r>
          </a:p>
          <a:p>
            <a:pPr marL="533027" indent="-533027">
              <a:buNone/>
              <a:defRPr/>
            </a:pPr>
            <a:r>
              <a:rPr lang="en-US" altLang="zh-CN" sz="2800" dirty="0">
                <a:effectLst/>
                <a:ea typeface="宋体" charset="0"/>
                <a:cs typeface="宋体" charset="0"/>
              </a:rPr>
              <a:t>	</a:t>
            </a:r>
            <a:r>
              <a:rPr lang="en-US" altLang="zh-CN" sz="2800" dirty="0" err="1">
                <a:solidFill>
                  <a:srgbClr val="FFFF00"/>
                </a:solidFill>
                <a:effectLst/>
                <a:ea typeface="宋体" charset="0"/>
                <a:cs typeface="宋体" charset="0"/>
              </a:rPr>
              <a:t>Dẫn</a:t>
            </a:r>
            <a:r>
              <a:rPr lang="en-US" altLang="zh-CN" sz="2800" dirty="0">
                <a:solidFill>
                  <a:srgbClr val="FFFF00"/>
                </a:solidFill>
                <a:effectLst/>
                <a:ea typeface="宋体" charset="0"/>
                <a:cs typeface="宋体" charset="0"/>
              </a:rPr>
              <a:t> </a:t>
            </a:r>
            <a:r>
              <a:rPr lang="en-US" altLang="zh-CN" sz="2800" dirty="0" err="1">
                <a:solidFill>
                  <a:srgbClr val="FFFF00"/>
                </a:solidFill>
                <a:effectLst/>
                <a:ea typeface="宋体" charset="0"/>
                <a:cs typeface="宋体" charset="0"/>
              </a:rPr>
              <a:t>dắt</a:t>
            </a:r>
            <a:r>
              <a:rPr lang="en-US" altLang="zh-CN" sz="2800" dirty="0">
                <a:solidFill>
                  <a:srgbClr val="FFFF00"/>
                </a:solidFill>
                <a:effectLst/>
                <a:ea typeface="宋体" charset="0"/>
                <a:cs typeface="宋体" charset="0"/>
              </a:rPr>
              <a:t> </a:t>
            </a:r>
            <a:r>
              <a:rPr lang="en-US" altLang="zh-CN" sz="2800" dirty="0" err="1">
                <a:solidFill>
                  <a:srgbClr val="FFFF00"/>
                </a:solidFill>
                <a:effectLst/>
                <a:ea typeface="宋体" charset="0"/>
                <a:cs typeface="宋体" charset="0"/>
              </a:rPr>
              <a:t>đến</a:t>
            </a:r>
            <a:r>
              <a:rPr lang="en-US" altLang="zh-CN" sz="2800" dirty="0">
                <a:solidFill>
                  <a:srgbClr val="FFFF00"/>
                </a:solidFill>
                <a:effectLst/>
                <a:ea typeface="宋体" charset="0"/>
                <a:cs typeface="宋体" charset="0"/>
              </a:rPr>
              <a:t> </a:t>
            </a:r>
            <a:r>
              <a:rPr lang="en-US" altLang="zh-CN" sz="2800" dirty="0" err="1">
                <a:solidFill>
                  <a:srgbClr val="FFFF00"/>
                </a:solidFill>
                <a:effectLst/>
                <a:ea typeface="宋体" charset="0"/>
                <a:cs typeface="宋体" charset="0"/>
              </a:rPr>
              <a:t>sự</a:t>
            </a:r>
            <a:r>
              <a:rPr lang="en-US" altLang="zh-CN" sz="2800" dirty="0">
                <a:solidFill>
                  <a:srgbClr val="FFFF00"/>
                </a:solidFill>
                <a:effectLst/>
                <a:ea typeface="宋体" charset="0"/>
                <a:cs typeface="宋体" charset="0"/>
              </a:rPr>
              <a:t> </a:t>
            </a:r>
            <a:r>
              <a:rPr lang="en-US" altLang="zh-CN" sz="2800" dirty="0" err="1">
                <a:solidFill>
                  <a:srgbClr val="FFFF00"/>
                </a:solidFill>
                <a:effectLst/>
                <a:ea typeface="宋体" charset="0"/>
                <a:cs typeface="宋体" charset="0"/>
              </a:rPr>
              <a:t>sống</a:t>
            </a:r>
            <a:r>
              <a:rPr lang="en-US" altLang="zh-CN" sz="2800" dirty="0">
                <a:solidFill>
                  <a:srgbClr val="FFFF00"/>
                </a:solidFill>
                <a:effectLst/>
                <a:ea typeface="宋体" charset="0"/>
                <a:cs typeface="宋体" charset="0"/>
              </a:rPr>
              <a:t> </a:t>
            </a:r>
            <a:r>
              <a:rPr lang="en-US" altLang="zh-CN" sz="2800" dirty="0" err="1">
                <a:solidFill>
                  <a:srgbClr val="FFFF00"/>
                </a:solidFill>
                <a:effectLst/>
                <a:ea typeface="宋体" charset="0"/>
                <a:cs typeface="宋体" charset="0"/>
              </a:rPr>
              <a:t>đời</a:t>
            </a:r>
            <a:r>
              <a:rPr lang="en-US" altLang="zh-CN" sz="2800" dirty="0">
                <a:solidFill>
                  <a:srgbClr val="FFFF00"/>
                </a:solidFill>
                <a:effectLst/>
                <a:ea typeface="宋体" charset="0"/>
                <a:cs typeface="宋体" charset="0"/>
              </a:rPr>
              <a:t> </a:t>
            </a:r>
            <a:r>
              <a:rPr lang="en-US" altLang="zh-CN" sz="2800" dirty="0" err="1">
                <a:solidFill>
                  <a:srgbClr val="FFFF00"/>
                </a:solidFill>
                <a:effectLst/>
                <a:ea typeface="宋体" charset="0"/>
                <a:cs typeface="宋体" charset="0"/>
              </a:rPr>
              <a:t>đời</a:t>
            </a:r>
            <a:r>
              <a:rPr lang="en-US" altLang="zh-CN" sz="2800" dirty="0">
                <a:solidFill>
                  <a:srgbClr val="FF0000"/>
                </a:solidFill>
                <a:effectLst/>
                <a:ea typeface="宋体" charset="0"/>
                <a:cs typeface="宋体" charset="0"/>
              </a:rPr>
              <a:t> </a:t>
            </a:r>
          </a:p>
          <a:p>
            <a:pPr marL="533027" indent="-533027">
              <a:buNone/>
              <a:defRPr/>
            </a:pPr>
            <a:r>
              <a:rPr lang="en-US" altLang="zh-CN" sz="2800" i="1" dirty="0">
                <a:effectLst/>
                <a:ea typeface="宋体" charset="0"/>
                <a:cs typeface="宋体" charset="0"/>
              </a:rPr>
              <a:t>	</a:t>
            </a:r>
            <a:r>
              <a:rPr lang="en-US" altLang="zh-CN" sz="2800" i="1" dirty="0" err="1">
                <a:effectLst/>
                <a:ea typeface="宋体" charset="0"/>
                <a:cs typeface="宋体" charset="0"/>
              </a:rPr>
              <a:t>Chúa</a:t>
            </a:r>
            <a:r>
              <a:rPr lang="en-US" altLang="zh-CN" sz="2800" i="1" dirty="0">
                <a:effectLst/>
                <a:ea typeface="宋体" charset="0"/>
                <a:cs typeface="宋体" charset="0"/>
              </a:rPr>
              <a:t> Jesus </a:t>
            </a:r>
            <a:r>
              <a:rPr lang="en-US" altLang="zh-CN" sz="2800" i="1" dirty="0" err="1">
                <a:effectLst/>
                <a:ea typeface="宋体" charset="0"/>
                <a:cs typeface="宋体" charset="0"/>
              </a:rPr>
              <a:t>là</a:t>
            </a:r>
            <a:r>
              <a:rPr lang="en-US" altLang="zh-CN" sz="2800" i="1" dirty="0">
                <a:effectLst/>
                <a:ea typeface="宋体" charset="0"/>
                <a:cs typeface="宋体" charset="0"/>
              </a:rPr>
              <a:t> </a:t>
            </a:r>
            <a:r>
              <a:rPr lang="en-US" altLang="zh-CN" sz="2800" i="1" dirty="0" err="1">
                <a:effectLst/>
                <a:ea typeface="宋体" charset="0"/>
                <a:cs typeface="宋体" charset="0"/>
              </a:rPr>
              <a:t>Chúa</a:t>
            </a:r>
            <a:r>
              <a:rPr lang="en-US" altLang="zh-CN" sz="2800" i="1" dirty="0">
                <a:effectLst/>
                <a:ea typeface="宋体" charset="0"/>
                <a:cs typeface="宋体" charset="0"/>
              </a:rPr>
              <a:t> </a:t>
            </a:r>
            <a:r>
              <a:rPr lang="en-US" altLang="zh-CN" sz="2800" i="1" dirty="0" err="1">
                <a:effectLst/>
                <a:ea typeface="宋体" charset="0"/>
                <a:cs typeface="宋体" charset="0"/>
              </a:rPr>
              <a:t>của</a:t>
            </a:r>
            <a:r>
              <a:rPr lang="en-US" altLang="zh-CN" sz="2800" i="1" dirty="0">
                <a:effectLst/>
                <a:ea typeface="宋体" charset="0"/>
                <a:cs typeface="宋体" charset="0"/>
              </a:rPr>
              <a:t> </a:t>
            </a:r>
            <a:r>
              <a:rPr lang="en-US" altLang="zh-CN" sz="2800" i="1" dirty="0" err="1">
                <a:effectLst/>
                <a:ea typeface="宋体" charset="0"/>
                <a:cs typeface="宋体" charset="0"/>
              </a:rPr>
              <a:t>những</a:t>
            </a:r>
            <a:r>
              <a:rPr lang="en-US" altLang="zh-CN" sz="2800" i="1" dirty="0">
                <a:effectLst/>
                <a:ea typeface="宋体" charset="0"/>
                <a:cs typeface="宋体" charset="0"/>
              </a:rPr>
              <a:t> </a:t>
            </a:r>
            <a:r>
              <a:rPr lang="en-US" altLang="zh-CN" sz="2800" i="1" dirty="0" err="1">
                <a:effectLst/>
                <a:ea typeface="宋体" charset="0"/>
                <a:cs typeface="宋体" charset="0"/>
              </a:rPr>
              <a:t>cơn</a:t>
            </a:r>
            <a:r>
              <a:rPr lang="en-US" altLang="zh-CN" sz="2800" i="1" dirty="0">
                <a:effectLst/>
                <a:ea typeface="宋体" charset="0"/>
                <a:cs typeface="宋体" charset="0"/>
              </a:rPr>
              <a:t> </a:t>
            </a:r>
            <a:r>
              <a:rPr lang="en-US" altLang="zh-CN" sz="2800" i="1" dirty="0" err="1">
                <a:effectLst/>
                <a:ea typeface="宋体" charset="0"/>
                <a:cs typeface="宋体" charset="0"/>
              </a:rPr>
              <a:t>giông</a:t>
            </a:r>
            <a:r>
              <a:rPr lang="en-US" altLang="zh-CN" sz="2800" i="1" dirty="0">
                <a:effectLst/>
                <a:ea typeface="宋体" charset="0"/>
                <a:cs typeface="宋体" charset="0"/>
              </a:rPr>
              <a:t> </a:t>
            </a:r>
            <a:r>
              <a:rPr lang="en-US" altLang="zh-CN" sz="2800" i="1" dirty="0" err="1">
                <a:effectLst/>
                <a:ea typeface="宋体" charset="0"/>
                <a:cs typeface="宋体" charset="0"/>
              </a:rPr>
              <a:t>bão</a:t>
            </a:r>
            <a:endParaRPr lang="en-US" altLang="zh-CN" sz="2800" i="1" dirty="0">
              <a:effectLst/>
              <a:ea typeface="宋体" charset="0"/>
              <a:cs typeface="宋体" charset="0"/>
            </a:endParaRPr>
          </a:p>
          <a:p>
            <a:pPr marL="533027" indent="-533027">
              <a:buNone/>
              <a:defRPr/>
            </a:pPr>
            <a:r>
              <a:rPr lang="en-US" altLang="zh-CN" sz="2800" i="1" dirty="0">
                <a:effectLst/>
                <a:ea typeface="宋体" charset="0"/>
                <a:cs typeface="宋体" charset="0"/>
              </a:rPr>
              <a:t>     </a:t>
            </a:r>
            <a:r>
              <a:rPr lang="en-US" altLang="zh-CN" sz="2800" i="1" dirty="0" err="1">
                <a:effectLst/>
                <a:ea typeface="宋体" charset="0"/>
                <a:cs typeface="宋体" charset="0"/>
              </a:rPr>
              <a:t>trong</a:t>
            </a:r>
            <a:r>
              <a:rPr lang="en-US" altLang="zh-CN" sz="2800" i="1" dirty="0">
                <a:effectLst/>
                <a:ea typeface="宋体" charset="0"/>
                <a:cs typeface="宋体" charset="0"/>
              </a:rPr>
              <a:t> </a:t>
            </a:r>
            <a:r>
              <a:rPr lang="en-US" altLang="zh-CN" sz="2800" i="1" dirty="0" err="1">
                <a:effectLst/>
                <a:ea typeface="宋体" charset="0"/>
                <a:cs typeface="宋体" charset="0"/>
              </a:rPr>
              <a:t>cuộc</a:t>
            </a:r>
            <a:r>
              <a:rPr lang="en-US" altLang="zh-CN" sz="2800" i="1" dirty="0">
                <a:effectLst/>
                <a:ea typeface="宋体" charset="0"/>
                <a:cs typeface="宋体" charset="0"/>
              </a:rPr>
              <a:t> </a:t>
            </a:r>
            <a:r>
              <a:rPr lang="en-US" altLang="zh-CN" sz="2800" i="1" dirty="0" err="1">
                <a:effectLst/>
                <a:ea typeface="宋体" charset="0"/>
                <a:cs typeface="宋体" charset="0"/>
              </a:rPr>
              <a:t>đời</a:t>
            </a:r>
            <a:endParaRPr lang="en-US" altLang="zh-CN" sz="2800" i="1" dirty="0">
              <a:effectLst/>
              <a:ea typeface="宋体" charset="0"/>
              <a:cs typeface="宋体" charset="0"/>
            </a:endParaRPr>
          </a:p>
          <a:p>
            <a:pPr marL="533027" indent="-533027">
              <a:buNone/>
              <a:defRPr/>
            </a:pPr>
            <a:endParaRPr lang="en-US" altLang="zh-CN" sz="2800" dirty="0">
              <a:effectLst/>
              <a:ea typeface="宋体" charset="0"/>
              <a:cs typeface="宋体" charset="0"/>
            </a:endParaRPr>
          </a:p>
          <a:p>
            <a:pPr marL="533027" indent="-533027">
              <a:buNone/>
              <a:defRPr/>
            </a:pPr>
            <a:r>
              <a:rPr lang="en-US" altLang="zh-CN" sz="2800" dirty="0">
                <a:solidFill>
                  <a:schemeClr val="tx2"/>
                </a:solidFill>
                <a:effectLst/>
                <a:ea typeface="宋体" charset="0"/>
                <a:cs typeface="宋体" charset="0"/>
              </a:rPr>
              <a:t>6.  </a:t>
            </a:r>
            <a:r>
              <a:rPr lang="en-US" altLang="zh-CN" sz="2800" dirty="0" err="1">
                <a:effectLst/>
                <a:ea typeface="宋体" charset="0"/>
                <a:cs typeface="宋体" charset="0"/>
              </a:rPr>
              <a:t>Chữa</a:t>
            </a:r>
            <a:r>
              <a:rPr lang="en-US" altLang="zh-CN" sz="2800" dirty="0">
                <a:effectLst/>
                <a:ea typeface="宋体" charset="0"/>
                <a:cs typeface="宋体" charset="0"/>
              </a:rPr>
              <a:t> </a:t>
            </a:r>
            <a:r>
              <a:rPr lang="en-US" altLang="zh-CN" sz="2800" dirty="0" err="1">
                <a:effectLst/>
                <a:ea typeface="宋体" charset="0"/>
                <a:cs typeface="宋体" charset="0"/>
              </a:rPr>
              <a:t>lành</a:t>
            </a:r>
            <a:r>
              <a:rPr lang="en-US" altLang="zh-CN" sz="2800" dirty="0">
                <a:effectLst/>
                <a:ea typeface="宋体" charset="0"/>
                <a:cs typeface="宋体" charset="0"/>
              </a:rPr>
              <a:t> </a:t>
            </a:r>
            <a:r>
              <a:rPr lang="en-US" altLang="zh-CN" sz="2800" dirty="0" err="1">
                <a:effectLst/>
                <a:ea typeface="宋体" charset="0"/>
                <a:cs typeface="宋体" charset="0"/>
              </a:rPr>
              <a:t>người</a:t>
            </a:r>
            <a:r>
              <a:rPr lang="en-US" altLang="zh-CN" sz="2800" dirty="0">
                <a:effectLst/>
                <a:ea typeface="宋体" charset="0"/>
                <a:cs typeface="宋体" charset="0"/>
              </a:rPr>
              <a:t> </a:t>
            </a:r>
            <a:r>
              <a:rPr lang="en-US" altLang="zh-CN" sz="2800" dirty="0" err="1">
                <a:effectLst/>
                <a:ea typeface="宋体" charset="0"/>
                <a:cs typeface="宋体" charset="0"/>
              </a:rPr>
              <a:t>mù</a:t>
            </a:r>
            <a:r>
              <a:rPr lang="en-US" altLang="zh-CN" sz="2800" dirty="0">
                <a:effectLst/>
                <a:ea typeface="宋体" charset="0"/>
                <a:cs typeface="宋体" charset="0"/>
              </a:rPr>
              <a:t> </a:t>
            </a:r>
            <a:r>
              <a:rPr lang="en-US" altLang="zh-CN" sz="2800" dirty="0" err="1">
                <a:effectLst/>
                <a:ea typeface="宋体" charset="0"/>
                <a:cs typeface="宋体" charset="0"/>
              </a:rPr>
              <a:t>từ</a:t>
            </a:r>
            <a:r>
              <a:rPr lang="en-US" altLang="zh-CN" sz="2800" dirty="0">
                <a:effectLst/>
                <a:ea typeface="宋体" charset="0"/>
                <a:cs typeface="宋体" charset="0"/>
              </a:rPr>
              <a:t> </a:t>
            </a:r>
            <a:r>
              <a:rPr lang="en-US" altLang="zh-CN" sz="2800" dirty="0" err="1">
                <a:effectLst/>
                <a:ea typeface="宋体" charset="0"/>
                <a:cs typeface="宋体" charset="0"/>
              </a:rPr>
              <a:t>khi</a:t>
            </a:r>
            <a:r>
              <a:rPr lang="en-US" altLang="zh-CN" sz="2800" dirty="0">
                <a:effectLst/>
                <a:ea typeface="宋体" charset="0"/>
                <a:cs typeface="宋体" charset="0"/>
              </a:rPr>
              <a:t> </a:t>
            </a:r>
            <a:r>
              <a:rPr lang="en-US" altLang="zh-CN" sz="2800" dirty="0" err="1">
                <a:effectLst/>
                <a:ea typeface="宋体" charset="0"/>
                <a:cs typeface="宋体" charset="0"/>
              </a:rPr>
              <a:t>sinh</a:t>
            </a:r>
            <a:r>
              <a:rPr lang="en-US" altLang="zh-CN" sz="2800" dirty="0">
                <a:effectLst/>
                <a:ea typeface="宋体" charset="0"/>
                <a:cs typeface="宋体" charset="0"/>
              </a:rPr>
              <a:t> </a:t>
            </a:r>
            <a:r>
              <a:rPr lang="en-US" altLang="zh-CN" sz="2800" dirty="0" err="1">
                <a:effectLst/>
                <a:ea typeface="宋体" charset="0"/>
                <a:cs typeface="宋体" charset="0"/>
              </a:rPr>
              <a:t>ra</a:t>
            </a:r>
            <a:r>
              <a:rPr lang="en-US" altLang="zh-CN" sz="2800" dirty="0">
                <a:effectLst/>
                <a:ea typeface="宋体" charset="0"/>
                <a:cs typeface="宋体" charset="0"/>
              </a:rPr>
              <a:t> (9:1-7)</a:t>
            </a:r>
          </a:p>
          <a:p>
            <a:pPr marL="533027" indent="-533027">
              <a:buNone/>
              <a:defRPr/>
            </a:pPr>
            <a:r>
              <a:rPr lang="en-US" altLang="zh-CN" sz="2800" dirty="0">
                <a:effectLst/>
                <a:ea typeface="宋体" charset="0"/>
                <a:cs typeface="宋体" charset="0"/>
              </a:rPr>
              <a:t>	</a:t>
            </a:r>
            <a:r>
              <a:rPr lang="en-US" altLang="zh-CN" sz="2800" dirty="0" err="1">
                <a:solidFill>
                  <a:srgbClr val="FFFF00"/>
                </a:solidFill>
                <a:effectLst/>
                <a:ea typeface="宋体" charset="0"/>
                <a:cs typeface="宋体" charset="0"/>
              </a:rPr>
              <a:t>Sự</a:t>
            </a:r>
            <a:r>
              <a:rPr lang="en-US" altLang="zh-CN" sz="2800" dirty="0">
                <a:solidFill>
                  <a:srgbClr val="FFFF00"/>
                </a:solidFill>
                <a:effectLst/>
                <a:ea typeface="宋体" charset="0"/>
                <a:cs typeface="宋体" charset="0"/>
              </a:rPr>
              <a:t> </a:t>
            </a:r>
            <a:r>
              <a:rPr lang="en-US" altLang="zh-CN" sz="2800" dirty="0" err="1">
                <a:solidFill>
                  <a:srgbClr val="FFFF00"/>
                </a:solidFill>
                <a:effectLst/>
                <a:ea typeface="宋体" charset="0"/>
                <a:cs typeface="宋体" charset="0"/>
              </a:rPr>
              <a:t>sáng</a:t>
            </a:r>
            <a:r>
              <a:rPr lang="en-US" altLang="zh-CN" sz="2800" dirty="0">
                <a:solidFill>
                  <a:srgbClr val="FFFF00"/>
                </a:solidFill>
                <a:effectLst/>
                <a:ea typeface="宋体" charset="0"/>
                <a:cs typeface="宋体" charset="0"/>
              </a:rPr>
              <a:t> </a:t>
            </a:r>
            <a:r>
              <a:rPr lang="en-US" altLang="zh-CN" sz="2800" dirty="0" err="1">
                <a:solidFill>
                  <a:srgbClr val="FFFF00"/>
                </a:solidFill>
                <a:effectLst/>
                <a:ea typeface="宋体" charset="0"/>
                <a:cs typeface="宋体" charset="0"/>
              </a:rPr>
              <a:t>của</a:t>
            </a:r>
            <a:r>
              <a:rPr lang="en-US" altLang="zh-CN" sz="2800" dirty="0">
                <a:solidFill>
                  <a:srgbClr val="FFFF00"/>
                </a:solidFill>
                <a:effectLst/>
                <a:ea typeface="宋体" charset="0"/>
                <a:cs typeface="宋体" charset="0"/>
              </a:rPr>
              <a:t> </a:t>
            </a:r>
            <a:r>
              <a:rPr lang="en-US" altLang="zh-CN" sz="2800" dirty="0" err="1">
                <a:solidFill>
                  <a:srgbClr val="FFFF00"/>
                </a:solidFill>
                <a:effectLst/>
                <a:ea typeface="宋体" charset="0"/>
                <a:cs typeface="宋体" charset="0"/>
              </a:rPr>
              <a:t>sự</a:t>
            </a:r>
            <a:r>
              <a:rPr lang="en-US" altLang="zh-CN" sz="2800" dirty="0">
                <a:solidFill>
                  <a:srgbClr val="FFFF00"/>
                </a:solidFill>
                <a:effectLst/>
                <a:ea typeface="宋体" charset="0"/>
                <a:cs typeface="宋体" charset="0"/>
              </a:rPr>
              <a:t> </a:t>
            </a:r>
            <a:r>
              <a:rPr lang="en-US" altLang="zh-CN" sz="2800" dirty="0" err="1">
                <a:solidFill>
                  <a:srgbClr val="FFFF00"/>
                </a:solidFill>
                <a:effectLst/>
                <a:ea typeface="宋体" charset="0"/>
                <a:cs typeface="宋体" charset="0"/>
              </a:rPr>
              <a:t>sống</a:t>
            </a:r>
            <a:r>
              <a:rPr lang="en-US" altLang="zh-CN" sz="2800" dirty="0">
                <a:solidFill>
                  <a:srgbClr val="FFFF00"/>
                </a:solidFill>
                <a:effectLst/>
                <a:ea typeface="宋体" charset="0"/>
                <a:cs typeface="宋体" charset="0"/>
              </a:rPr>
              <a:t> </a:t>
            </a:r>
            <a:r>
              <a:rPr lang="en-US" altLang="zh-CN" sz="2800" dirty="0" err="1">
                <a:solidFill>
                  <a:srgbClr val="FFFF00"/>
                </a:solidFill>
                <a:effectLst/>
                <a:ea typeface="宋体" charset="0"/>
                <a:cs typeface="宋体" charset="0"/>
              </a:rPr>
              <a:t>đời</a:t>
            </a:r>
            <a:r>
              <a:rPr lang="en-US" altLang="zh-CN" sz="2800" dirty="0">
                <a:solidFill>
                  <a:srgbClr val="FFFF00"/>
                </a:solidFill>
                <a:effectLst/>
                <a:ea typeface="宋体" charset="0"/>
                <a:cs typeface="宋体" charset="0"/>
              </a:rPr>
              <a:t> </a:t>
            </a:r>
            <a:r>
              <a:rPr lang="en-US" altLang="zh-CN" sz="2800" dirty="0" err="1">
                <a:solidFill>
                  <a:srgbClr val="FFFF00"/>
                </a:solidFill>
                <a:effectLst/>
                <a:ea typeface="宋体" charset="0"/>
                <a:cs typeface="宋体" charset="0"/>
              </a:rPr>
              <a:t>đời</a:t>
            </a:r>
            <a:endParaRPr lang="en-US" altLang="zh-CN" sz="2800" dirty="0">
              <a:solidFill>
                <a:srgbClr val="FFFF00"/>
              </a:solidFill>
              <a:effectLst/>
              <a:ea typeface="宋体" charset="0"/>
              <a:cs typeface="宋体" charset="0"/>
            </a:endParaRPr>
          </a:p>
          <a:p>
            <a:pPr marL="533027" indent="-533027">
              <a:buNone/>
              <a:defRPr/>
            </a:pPr>
            <a:r>
              <a:rPr lang="en-US" altLang="zh-CN" sz="2800" i="1" dirty="0">
                <a:effectLst/>
                <a:ea typeface="宋体" charset="0"/>
                <a:cs typeface="宋体" charset="0"/>
              </a:rPr>
              <a:t>	</a:t>
            </a:r>
            <a:r>
              <a:rPr lang="en-US" altLang="zh-CN" sz="2800" i="1" dirty="0" err="1">
                <a:effectLst/>
                <a:ea typeface="宋体" charset="0"/>
                <a:cs typeface="宋体" charset="0"/>
              </a:rPr>
              <a:t>Chúa</a:t>
            </a:r>
            <a:r>
              <a:rPr lang="en-US" altLang="zh-CN" sz="2800" i="1" dirty="0">
                <a:effectLst/>
                <a:ea typeface="宋体" charset="0"/>
                <a:cs typeface="宋体" charset="0"/>
              </a:rPr>
              <a:t> Jesus ban </a:t>
            </a:r>
            <a:r>
              <a:rPr lang="en-US" altLang="zh-CN" sz="2800" i="1" dirty="0" err="1">
                <a:effectLst/>
                <a:ea typeface="宋体" charset="0"/>
                <a:cs typeface="宋体" charset="0"/>
              </a:rPr>
              <a:t>cái</a:t>
            </a:r>
            <a:r>
              <a:rPr lang="en-US" altLang="zh-CN" sz="2800" i="1" dirty="0">
                <a:effectLst/>
                <a:ea typeface="宋体" charset="0"/>
                <a:cs typeface="宋体" charset="0"/>
              </a:rPr>
              <a:t> </a:t>
            </a:r>
            <a:r>
              <a:rPr lang="en-US" altLang="zh-CN" sz="2800" i="1" dirty="0" err="1">
                <a:effectLst/>
                <a:ea typeface="宋体" charset="0"/>
                <a:cs typeface="宋体" charset="0"/>
              </a:rPr>
              <a:t>nhìn</a:t>
            </a:r>
            <a:r>
              <a:rPr lang="en-US" altLang="zh-CN" sz="2800" i="1" dirty="0">
                <a:effectLst/>
                <a:ea typeface="宋体" charset="0"/>
                <a:cs typeface="宋体" charset="0"/>
              </a:rPr>
              <a:t> </a:t>
            </a:r>
            <a:r>
              <a:rPr lang="en-US" altLang="zh-CN" sz="2800" i="1" dirty="0" err="1">
                <a:effectLst/>
                <a:ea typeface="宋体" charset="0"/>
                <a:cs typeface="宋体" charset="0"/>
              </a:rPr>
              <a:t>thuộc</a:t>
            </a:r>
            <a:r>
              <a:rPr lang="en-US" altLang="zh-CN" sz="2800" i="1" dirty="0">
                <a:effectLst/>
                <a:ea typeface="宋体" charset="0"/>
                <a:cs typeface="宋体" charset="0"/>
              </a:rPr>
              <a:t> </a:t>
            </a:r>
            <a:r>
              <a:rPr lang="en-US" altLang="zh-CN" sz="2800" i="1" dirty="0" err="1">
                <a:effectLst/>
                <a:ea typeface="宋体" charset="0"/>
                <a:cs typeface="宋体" charset="0"/>
              </a:rPr>
              <a:t>linh</a:t>
            </a:r>
            <a:r>
              <a:rPr lang="en-US" altLang="zh-CN" sz="2800" i="1" dirty="0">
                <a:effectLst/>
                <a:ea typeface="宋体" charset="0"/>
                <a:cs typeface="宋体" charset="0"/>
              </a:rPr>
              <a:t> </a:t>
            </a:r>
            <a:r>
              <a:rPr lang="en-US" altLang="zh-CN" sz="2800" i="1" dirty="0" err="1">
                <a:effectLst/>
                <a:ea typeface="宋体" charset="0"/>
                <a:cs typeface="宋体" charset="0"/>
              </a:rPr>
              <a:t>và</a:t>
            </a:r>
            <a:r>
              <a:rPr lang="en-US" altLang="zh-CN" sz="2800" i="1" dirty="0">
                <a:effectLst/>
                <a:ea typeface="宋体" charset="0"/>
                <a:cs typeface="宋体" charset="0"/>
              </a:rPr>
              <a:t> </a:t>
            </a:r>
            <a:r>
              <a:rPr lang="en-US" altLang="zh-CN" sz="2800" i="1" dirty="0" err="1">
                <a:effectLst/>
                <a:ea typeface="宋体" charset="0"/>
                <a:cs typeface="宋体" charset="0"/>
              </a:rPr>
              <a:t>thuộc</a:t>
            </a:r>
            <a:r>
              <a:rPr lang="en-US" altLang="zh-CN" sz="2800" i="1" dirty="0">
                <a:effectLst/>
                <a:ea typeface="宋体" charset="0"/>
                <a:cs typeface="宋体" charset="0"/>
              </a:rPr>
              <a:t> </a:t>
            </a:r>
          </a:p>
          <a:p>
            <a:pPr marL="533027" indent="-533027">
              <a:buNone/>
              <a:defRPr/>
            </a:pPr>
            <a:r>
              <a:rPr lang="en-US" altLang="zh-CN" sz="2800" i="1" dirty="0">
                <a:effectLst/>
                <a:ea typeface="宋体" charset="0"/>
                <a:cs typeface="宋体" charset="0"/>
              </a:rPr>
              <a:t>     </a:t>
            </a:r>
            <a:r>
              <a:rPr lang="en-US" altLang="zh-CN" sz="2800" i="1" dirty="0" err="1">
                <a:effectLst/>
                <a:ea typeface="宋体" charset="0"/>
                <a:cs typeface="宋体" charset="0"/>
              </a:rPr>
              <a:t>thể</a:t>
            </a:r>
            <a:r>
              <a:rPr lang="en-US" altLang="zh-CN" sz="2800" i="1" dirty="0">
                <a:effectLst/>
                <a:ea typeface="宋体" charset="0"/>
                <a:cs typeface="宋体" charset="0"/>
              </a:rPr>
              <a:t> </a:t>
            </a:r>
            <a:r>
              <a:rPr lang="en-US" altLang="zh-CN" sz="2800" i="1" dirty="0" err="1">
                <a:effectLst/>
                <a:ea typeface="宋体" charset="0"/>
                <a:cs typeface="宋体" charset="0"/>
              </a:rPr>
              <a:t>cho</a:t>
            </a:r>
            <a:r>
              <a:rPr lang="en-US" altLang="zh-CN" sz="2800" i="1" dirty="0">
                <a:effectLst/>
                <a:ea typeface="宋体" charset="0"/>
                <a:cs typeface="宋体" charset="0"/>
              </a:rPr>
              <a:t> </a:t>
            </a:r>
            <a:r>
              <a:rPr lang="en-US" altLang="zh-CN" sz="2800" i="1" dirty="0" err="1">
                <a:effectLst/>
                <a:ea typeface="宋体" charset="0"/>
                <a:cs typeface="宋体" charset="0"/>
              </a:rPr>
              <a:t>ai</a:t>
            </a:r>
            <a:r>
              <a:rPr lang="en-US" altLang="zh-CN" sz="2800" i="1" dirty="0">
                <a:effectLst/>
                <a:ea typeface="宋体" charset="0"/>
                <a:cs typeface="宋体" charset="0"/>
              </a:rPr>
              <a:t> </a:t>
            </a:r>
            <a:r>
              <a:rPr lang="en-US" altLang="zh-CN" sz="2800" i="1" dirty="0" err="1">
                <a:effectLst/>
                <a:ea typeface="宋体" charset="0"/>
                <a:cs typeface="宋体" charset="0"/>
              </a:rPr>
              <a:t>thật</a:t>
            </a:r>
            <a:r>
              <a:rPr lang="en-US" altLang="zh-CN" sz="2800" i="1" dirty="0">
                <a:effectLst/>
                <a:ea typeface="宋体" charset="0"/>
                <a:cs typeface="宋体" charset="0"/>
              </a:rPr>
              <a:t> </a:t>
            </a:r>
            <a:r>
              <a:rPr lang="en-US" altLang="zh-CN" sz="2800" i="1" dirty="0" err="1">
                <a:effectLst/>
                <a:ea typeface="宋体" charset="0"/>
                <a:cs typeface="宋体" charset="0"/>
              </a:rPr>
              <a:t>sự</a:t>
            </a:r>
            <a:r>
              <a:rPr lang="en-US" altLang="zh-CN" sz="2800" i="1" dirty="0">
                <a:effectLst/>
                <a:ea typeface="宋体" charset="0"/>
                <a:cs typeface="宋体" charset="0"/>
              </a:rPr>
              <a:t> </a:t>
            </a:r>
            <a:r>
              <a:rPr lang="en-US" altLang="zh-CN" sz="2800" i="1" dirty="0" err="1">
                <a:effectLst/>
                <a:ea typeface="宋体" charset="0"/>
                <a:cs typeface="宋体" charset="0"/>
              </a:rPr>
              <a:t>muốn</a:t>
            </a:r>
            <a:r>
              <a:rPr lang="en-US" altLang="zh-CN" sz="2800" i="1" dirty="0">
                <a:effectLst/>
                <a:ea typeface="宋体" charset="0"/>
                <a:cs typeface="宋体" charset="0"/>
              </a:rPr>
              <a:t>.</a:t>
            </a:r>
            <a:endParaRPr lang="en-US" altLang="zh-CN" dirty="0">
              <a:effectLst/>
              <a:latin typeface="Comic Sans MS" charset="0"/>
              <a:ea typeface="宋体" charset="0"/>
              <a:cs typeface="宋体" charset="0"/>
            </a:endParaRPr>
          </a:p>
          <a:p>
            <a:pPr marL="533027" indent="-533027">
              <a:defRPr/>
            </a:pPr>
            <a:endParaRPr lang="en-US" altLang="zh-CN" sz="2800" i="1" dirty="0">
              <a:solidFill>
                <a:schemeClr val="bg1"/>
              </a:solidFill>
              <a:effectLst/>
              <a:ea typeface="宋体" charset="0"/>
              <a:cs typeface="宋体" charset="0"/>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69987">
                                            <p:txEl>
                                              <p:pRg st="0" end="0"/>
                                            </p:txEl>
                                          </p:spTgt>
                                        </p:tgtEl>
                                        <p:attrNameLst>
                                          <p:attrName>style.visibility</p:attrName>
                                        </p:attrNameLst>
                                      </p:cBhvr>
                                      <p:to>
                                        <p:strVal val="visible"/>
                                      </p:to>
                                    </p:set>
                                    <p:animEffect transition="in" filter="slide(fromTop)">
                                      <p:cBhvr>
                                        <p:cTn id="7" dur="500"/>
                                        <p:tgtEl>
                                          <p:spTgt spid="16998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69987">
                                            <p:txEl>
                                              <p:pRg st="1" end="1"/>
                                            </p:txEl>
                                          </p:spTgt>
                                        </p:tgtEl>
                                        <p:attrNameLst>
                                          <p:attrName>style.visibility</p:attrName>
                                        </p:attrNameLst>
                                      </p:cBhvr>
                                      <p:to>
                                        <p:strVal val="visible"/>
                                      </p:to>
                                    </p:set>
                                    <p:animEffect transition="in" filter="slide(fromTop)">
                                      <p:cBhvr>
                                        <p:cTn id="12" dur="500"/>
                                        <p:tgtEl>
                                          <p:spTgt spid="169987">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169987">
                                            <p:txEl>
                                              <p:pRg st="2" end="2"/>
                                            </p:txEl>
                                          </p:spTgt>
                                        </p:tgtEl>
                                        <p:attrNameLst>
                                          <p:attrName>style.visibility</p:attrName>
                                        </p:attrNameLst>
                                      </p:cBhvr>
                                      <p:to>
                                        <p:strVal val="visible"/>
                                      </p:to>
                                    </p:set>
                                    <p:animEffect transition="in" filter="slide(fromTop)">
                                      <p:cBhvr>
                                        <p:cTn id="17" dur="500"/>
                                        <p:tgtEl>
                                          <p:spTgt spid="169987">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69987">
                                            <p:txEl>
                                              <p:pRg st="3" end="3"/>
                                            </p:txEl>
                                          </p:spTgt>
                                        </p:tgtEl>
                                        <p:attrNameLst>
                                          <p:attrName>style.visibility</p:attrName>
                                        </p:attrNameLst>
                                      </p:cBhvr>
                                      <p:to>
                                        <p:strVal val="visible"/>
                                      </p:to>
                                    </p:set>
                                    <p:animEffect transition="in" filter="slide(fromTop)">
                                      <p:cBhvr>
                                        <p:cTn id="22" dur="500"/>
                                        <p:tgtEl>
                                          <p:spTgt spid="169987">
                                            <p:txEl>
                                              <p:pRg st="3" end="3"/>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169987">
                                            <p:txEl>
                                              <p:pRg st="5" end="5"/>
                                            </p:txEl>
                                          </p:spTgt>
                                        </p:tgtEl>
                                        <p:attrNameLst>
                                          <p:attrName>style.visibility</p:attrName>
                                        </p:attrNameLst>
                                      </p:cBhvr>
                                      <p:to>
                                        <p:strVal val="visible"/>
                                      </p:to>
                                    </p:set>
                                    <p:animEffect transition="in" filter="slide(fromTop)">
                                      <p:cBhvr>
                                        <p:cTn id="27" dur="500"/>
                                        <p:tgtEl>
                                          <p:spTgt spid="169987">
                                            <p:txEl>
                                              <p:pRg st="5" end="5"/>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3" name="whoosh.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169987">
                                            <p:txEl>
                                              <p:pRg st="6" end="6"/>
                                            </p:txEl>
                                          </p:spTgt>
                                        </p:tgtEl>
                                        <p:attrNameLst>
                                          <p:attrName>style.visibility</p:attrName>
                                        </p:attrNameLst>
                                      </p:cBhvr>
                                      <p:to>
                                        <p:strVal val="visible"/>
                                      </p:to>
                                    </p:set>
                                    <p:animEffect transition="in" filter="slide(fromTop)">
                                      <p:cBhvr>
                                        <p:cTn id="32" dur="500"/>
                                        <p:tgtEl>
                                          <p:spTgt spid="169987">
                                            <p:txEl>
                                              <p:pRg st="6" end="6"/>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3" name="whoosh.wav"/>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1" fill="hold" grpId="0" nodeType="clickEffect">
                                  <p:stCondLst>
                                    <p:cond delay="0"/>
                                  </p:stCondLst>
                                  <p:childTnLst>
                                    <p:set>
                                      <p:cBhvr>
                                        <p:cTn id="36" dur="1" fill="hold">
                                          <p:stCondLst>
                                            <p:cond delay="0"/>
                                          </p:stCondLst>
                                        </p:cTn>
                                        <p:tgtEl>
                                          <p:spTgt spid="169987">
                                            <p:txEl>
                                              <p:pRg st="7" end="7"/>
                                            </p:txEl>
                                          </p:spTgt>
                                        </p:tgtEl>
                                        <p:attrNameLst>
                                          <p:attrName>style.visibility</p:attrName>
                                        </p:attrNameLst>
                                      </p:cBhvr>
                                      <p:to>
                                        <p:strVal val="visible"/>
                                      </p:to>
                                    </p:set>
                                    <p:animEffect transition="in" filter="slide(fromTop)">
                                      <p:cBhvr>
                                        <p:cTn id="37" dur="500"/>
                                        <p:tgtEl>
                                          <p:spTgt spid="169987">
                                            <p:txEl>
                                              <p:pRg st="7" end="7"/>
                                            </p:txEl>
                                          </p:spTgt>
                                        </p:tgtEl>
                                      </p:cBhvr>
                                    </p:animEffect>
                                  </p:childTnLst>
                                  <p:subTnLst>
                                    <p:audio>
                                      <p:cMediaNode>
                                        <p:cTn display="0" masterRel="sameClick">
                                          <p:stCondLst>
                                            <p:cond evt="begin" delay="0">
                                              <p:tn val="35"/>
                                            </p:cond>
                                          </p:stCondLst>
                                          <p:endCondLst>
                                            <p:cond evt="onStopAudio" delay="0">
                                              <p:tgtEl>
                                                <p:sldTgt/>
                                              </p:tgtEl>
                                            </p:cond>
                                          </p:endCondLst>
                                        </p:cTn>
                                        <p:tgtEl>
                                          <p:sndTgt r:embed="rId3" name="whoosh.wav"/>
                                        </p:tgtEl>
                                      </p:cMediaNode>
                                    </p:audio>
                                  </p:subTnLst>
                                </p:cTn>
                              </p:par>
                            </p:childTnLst>
                          </p:cTn>
                        </p:par>
                      </p:childTnLst>
                    </p:cTn>
                  </p:par>
                  <p:par>
                    <p:cTn id="38" fill="hold">
                      <p:stCondLst>
                        <p:cond delay="indefinite"/>
                      </p:stCondLst>
                      <p:childTnLst>
                        <p:par>
                          <p:cTn id="39" fill="hold">
                            <p:stCondLst>
                              <p:cond delay="0"/>
                            </p:stCondLst>
                            <p:childTnLst>
                              <p:par>
                                <p:cTn id="40" presetID="12" presetClass="entr" presetSubtype="1" fill="hold" grpId="0" nodeType="clickEffect">
                                  <p:stCondLst>
                                    <p:cond delay="0"/>
                                  </p:stCondLst>
                                  <p:childTnLst>
                                    <p:set>
                                      <p:cBhvr>
                                        <p:cTn id="41" dur="1" fill="hold">
                                          <p:stCondLst>
                                            <p:cond delay="0"/>
                                          </p:stCondLst>
                                        </p:cTn>
                                        <p:tgtEl>
                                          <p:spTgt spid="169987">
                                            <p:txEl>
                                              <p:pRg st="8" end="8"/>
                                            </p:txEl>
                                          </p:spTgt>
                                        </p:tgtEl>
                                        <p:attrNameLst>
                                          <p:attrName>style.visibility</p:attrName>
                                        </p:attrNameLst>
                                      </p:cBhvr>
                                      <p:to>
                                        <p:strVal val="visible"/>
                                      </p:to>
                                    </p:set>
                                    <p:animEffect transition="in" filter="slide(fromTop)">
                                      <p:cBhvr>
                                        <p:cTn id="42" dur="500"/>
                                        <p:tgtEl>
                                          <p:spTgt spid="169987">
                                            <p:txEl>
                                              <p:pRg st="8" end="8"/>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7"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381000" y="0"/>
            <a:ext cx="8305800" cy="1295400"/>
          </a:xfrm>
        </p:spPr>
        <p:txBody>
          <a:bodyPr>
            <a:normAutofit fontScale="90000"/>
          </a:bodyPr>
          <a:lstStyle/>
          <a:p>
            <a:pPr>
              <a:defRPr/>
            </a:pPr>
            <a:r>
              <a:rPr lang="en-US" dirty="0">
                <a:solidFill>
                  <a:srgbClr val="00FF00"/>
                </a:solidFill>
                <a:effectLst/>
              </a:rPr>
              <a:t>9 </a:t>
            </a:r>
            <a:r>
              <a:rPr lang="en-US" dirty="0" err="1">
                <a:solidFill>
                  <a:srgbClr val="00FF00"/>
                </a:solidFill>
                <a:effectLst/>
              </a:rPr>
              <a:t>phép</a:t>
            </a:r>
            <a:r>
              <a:rPr lang="en-US" dirty="0">
                <a:solidFill>
                  <a:srgbClr val="00FF00"/>
                </a:solidFill>
                <a:effectLst/>
              </a:rPr>
              <a:t> </a:t>
            </a:r>
            <a:r>
              <a:rPr lang="en-US" dirty="0" err="1">
                <a:solidFill>
                  <a:srgbClr val="00FF00"/>
                </a:solidFill>
                <a:effectLst/>
              </a:rPr>
              <a:t>lạ</a:t>
            </a:r>
            <a:r>
              <a:rPr lang="en-US" dirty="0">
                <a:solidFill>
                  <a:srgbClr val="00FF00"/>
                </a:solidFill>
                <a:effectLst/>
              </a:rPr>
              <a:t>: </a:t>
            </a:r>
            <a:r>
              <a:rPr lang="en-US" dirty="0" err="1">
                <a:solidFill>
                  <a:srgbClr val="00FF00"/>
                </a:solidFill>
                <a:effectLst/>
              </a:rPr>
              <a:t>dạy</a:t>
            </a:r>
            <a:r>
              <a:rPr lang="en-US" dirty="0">
                <a:solidFill>
                  <a:srgbClr val="00FF00"/>
                </a:solidFill>
                <a:effectLst/>
              </a:rPr>
              <a:t> </a:t>
            </a:r>
            <a:r>
              <a:rPr lang="en-US" dirty="0" err="1">
                <a:solidFill>
                  <a:srgbClr val="00FF00"/>
                </a:solidFill>
                <a:effectLst/>
              </a:rPr>
              <a:t>về</a:t>
            </a:r>
            <a:r>
              <a:rPr lang="en-US" dirty="0">
                <a:solidFill>
                  <a:srgbClr val="00FF00"/>
                </a:solidFill>
                <a:effectLst/>
              </a:rPr>
              <a:t> </a:t>
            </a:r>
            <a:r>
              <a:rPr lang="en-US" dirty="0" err="1">
                <a:solidFill>
                  <a:srgbClr val="00FF00"/>
                </a:solidFill>
                <a:effectLst/>
              </a:rPr>
              <a:t>sự</a:t>
            </a:r>
            <a:r>
              <a:rPr lang="en-US" dirty="0">
                <a:solidFill>
                  <a:srgbClr val="00FF00"/>
                </a:solidFill>
                <a:effectLst/>
              </a:rPr>
              <a:t> </a:t>
            </a:r>
            <a:r>
              <a:rPr lang="en-US" dirty="0" err="1">
                <a:solidFill>
                  <a:srgbClr val="00FF00"/>
                </a:solidFill>
                <a:effectLst/>
              </a:rPr>
              <a:t>sống</a:t>
            </a:r>
            <a:r>
              <a:rPr lang="en-US" dirty="0">
                <a:solidFill>
                  <a:srgbClr val="00FF00"/>
                </a:solidFill>
                <a:effectLst/>
              </a:rPr>
              <a:t> </a:t>
            </a:r>
            <a:r>
              <a:rPr lang="en-US" dirty="0" err="1">
                <a:solidFill>
                  <a:srgbClr val="00FF00"/>
                </a:solidFill>
                <a:effectLst/>
              </a:rPr>
              <a:t>đời</a:t>
            </a:r>
            <a:r>
              <a:rPr lang="en-US" dirty="0">
                <a:solidFill>
                  <a:srgbClr val="00FF00"/>
                </a:solidFill>
                <a:effectLst/>
              </a:rPr>
              <a:t> </a:t>
            </a:r>
            <a:r>
              <a:rPr lang="en-US" dirty="0" err="1">
                <a:solidFill>
                  <a:srgbClr val="00FF00"/>
                </a:solidFill>
                <a:effectLst/>
              </a:rPr>
              <a:t>đời</a:t>
            </a:r>
            <a:r>
              <a:rPr lang="en-US" dirty="0">
                <a:solidFill>
                  <a:srgbClr val="00FF00"/>
                </a:solidFill>
                <a:effectLst/>
              </a:rPr>
              <a:t> </a:t>
            </a:r>
            <a:r>
              <a:rPr lang="en-US" dirty="0" err="1">
                <a:solidFill>
                  <a:srgbClr val="00FF00"/>
                </a:solidFill>
                <a:effectLst/>
              </a:rPr>
              <a:t>và</a:t>
            </a:r>
            <a:r>
              <a:rPr lang="en-US" dirty="0">
                <a:solidFill>
                  <a:srgbClr val="00FF00"/>
                </a:solidFill>
                <a:effectLst/>
              </a:rPr>
              <a:t> </a:t>
            </a:r>
            <a:r>
              <a:rPr lang="en-US" dirty="0" err="1">
                <a:solidFill>
                  <a:srgbClr val="00FF00"/>
                </a:solidFill>
                <a:effectLst/>
              </a:rPr>
              <a:t>ứng</a:t>
            </a:r>
            <a:r>
              <a:rPr lang="en-US" dirty="0">
                <a:solidFill>
                  <a:srgbClr val="00FF00"/>
                </a:solidFill>
                <a:effectLst/>
              </a:rPr>
              <a:t> </a:t>
            </a:r>
            <a:r>
              <a:rPr lang="en-US" dirty="0" err="1">
                <a:solidFill>
                  <a:srgbClr val="00FF00"/>
                </a:solidFill>
                <a:effectLst/>
              </a:rPr>
              <a:t>dụng</a:t>
            </a:r>
            <a:endParaRPr lang="en-US" sz="4000" dirty="0">
              <a:solidFill>
                <a:srgbClr val="00FF00"/>
              </a:solidFill>
              <a:effectLst/>
              <a:latin typeface="Georgia" charset="0"/>
              <a:ea typeface="宋体" charset="0"/>
              <a:cs typeface="宋体" charset="0"/>
            </a:endParaRPr>
          </a:p>
        </p:txBody>
      </p:sp>
      <p:sp>
        <p:nvSpPr>
          <p:cNvPr id="171011" name="Rectangle 3"/>
          <p:cNvSpPr>
            <a:spLocks noGrp="1" noChangeArrowheads="1"/>
          </p:cNvSpPr>
          <p:nvPr>
            <p:ph type="body" sz="half" idx="1"/>
          </p:nvPr>
        </p:nvSpPr>
        <p:spPr>
          <a:xfrm>
            <a:off x="0" y="1449388"/>
            <a:ext cx="9144000" cy="5197475"/>
          </a:xfrm>
        </p:spPr>
        <p:txBody>
          <a:bodyPr/>
          <a:lstStyle/>
          <a:p>
            <a:pPr marL="533027" indent="-533027">
              <a:buFontTx/>
              <a:buAutoNum type="arabicPeriod" startAt="7"/>
              <a:defRPr/>
            </a:pPr>
            <a:r>
              <a:rPr lang="en-US" altLang="zh-CN" sz="2800" dirty="0" err="1">
                <a:effectLst/>
                <a:ea typeface="SimSun" pitchFamily="2" charset="-122"/>
              </a:rPr>
              <a:t>Cứu</a:t>
            </a:r>
            <a:r>
              <a:rPr lang="en-US" altLang="zh-CN" sz="2800" dirty="0">
                <a:effectLst/>
                <a:ea typeface="SimSun" pitchFamily="2" charset="-122"/>
              </a:rPr>
              <a:t> </a:t>
            </a:r>
            <a:r>
              <a:rPr lang="en-US" altLang="zh-CN" sz="2800" dirty="0" err="1">
                <a:effectLst/>
                <a:ea typeface="SimSun" pitchFamily="2" charset="-122"/>
              </a:rPr>
              <a:t>Laxarơ</a:t>
            </a:r>
            <a:r>
              <a:rPr lang="en-US" altLang="zh-CN" sz="2800" dirty="0">
                <a:effectLst/>
                <a:ea typeface="SimSun" pitchFamily="2" charset="-122"/>
              </a:rPr>
              <a:t> </a:t>
            </a:r>
            <a:r>
              <a:rPr lang="en-US" altLang="zh-CN" sz="2800" dirty="0" err="1">
                <a:effectLst/>
                <a:ea typeface="SimSun" pitchFamily="2" charset="-122"/>
              </a:rPr>
              <a:t>từ</a:t>
            </a:r>
            <a:r>
              <a:rPr lang="en-US" altLang="zh-CN" sz="2800" dirty="0">
                <a:effectLst/>
                <a:ea typeface="SimSun" pitchFamily="2" charset="-122"/>
              </a:rPr>
              <a:t> </a:t>
            </a:r>
            <a:r>
              <a:rPr lang="en-US" altLang="zh-CN" sz="2800" dirty="0" err="1">
                <a:effectLst/>
                <a:ea typeface="SimSun" pitchFamily="2" charset="-122"/>
              </a:rPr>
              <a:t>kẻ</a:t>
            </a:r>
            <a:r>
              <a:rPr lang="en-US" altLang="zh-CN" sz="2800" dirty="0">
                <a:effectLst/>
                <a:ea typeface="SimSun" pitchFamily="2" charset="-122"/>
              </a:rPr>
              <a:t> </a:t>
            </a:r>
            <a:r>
              <a:rPr lang="en-US" altLang="zh-CN" sz="2800" dirty="0" err="1">
                <a:effectLst/>
                <a:ea typeface="SimSun" pitchFamily="2" charset="-122"/>
              </a:rPr>
              <a:t>chết</a:t>
            </a:r>
            <a:r>
              <a:rPr lang="en-US" altLang="zh-CN" sz="2800" dirty="0">
                <a:effectLst/>
                <a:ea typeface="SimSun" pitchFamily="2" charset="-122"/>
              </a:rPr>
              <a:t> </a:t>
            </a:r>
            <a:r>
              <a:rPr lang="en-US" altLang="zh-CN" sz="2800" dirty="0" err="1">
                <a:effectLst/>
                <a:ea typeface="SimSun" pitchFamily="2" charset="-122"/>
              </a:rPr>
              <a:t>sống</a:t>
            </a:r>
            <a:r>
              <a:rPr lang="en-US" altLang="zh-CN" sz="2800" dirty="0">
                <a:effectLst/>
                <a:ea typeface="SimSun" pitchFamily="2" charset="-122"/>
              </a:rPr>
              <a:t> </a:t>
            </a:r>
            <a:r>
              <a:rPr lang="en-US" altLang="zh-CN" sz="2800" dirty="0" err="1">
                <a:effectLst/>
                <a:ea typeface="SimSun" pitchFamily="2" charset="-122"/>
              </a:rPr>
              <a:t>lại</a:t>
            </a:r>
            <a:r>
              <a:rPr lang="en-US" altLang="zh-CN" sz="2800" dirty="0">
                <a:effectLst/>
                <a:ea typeface="SimSun" pitchFamily="2" charset="-122"/>
              </a:rPr>
              <a:t> </a:t>
            </a:r>
            <a:r>
              <a:rPr lang="en-US" altLang="zh-CN" sz="2800" dirty="0" err="1">
                <a:effectLst/>
                <a:ea typeface="SimSun" pitchFamily="2" charset="-122"/>
              </a:rPr>
              <a:t>tại</a:t>
            </a:r>
            <a:r>
              <a:rPr lang="en-US" altLang="zh-CN" sz="2800" dirty="0">
                <a:effectLst/>
                <a:ea typeface="SimSun" pitchFamily="2" charset="-122"/>
              </a:rPr>
              <a:t> </a:t>
            </a:r>
            <a:r>
              <a:rPr lang="en-US" altLang="zh-CN" sz="2800" dirty="0" err="1">
                <a:effectLst/>
                <a:ea typeface="SimSun" pitchFamily="2" charset="-122"/>
              </a:rPr>
              <a:t>Bêthani</a:t>
            </a:r>
            <a:r>
              <a:rPr lang="en-US" altLang="zh-CN" sz="2800" dirty="0">
                <a:effectLst/>
                <a:ea typeface="SimSun" pitchFamily="2" charset="-122"/>
              </a:rPr>
              <a:t> (11: 1-45)</a:t>
            </a:r>
          </a:p>
          <a:p>
            <a:pPr marL="533027" indent="-533027">
              <a:buNone/>
              <a:defRPr/>
            </a:pPr>
            <a:r>
              <a:rPr lang="en-US" altLang="zh-CN" sz="2800" dirty="0">
                <a:effectLst/>
                <a:ea typeface="SimSun" pitchFamily="2" charset="-122"/>
              </a:rPr>
              <a:t>	</a:t>
            </a:r>
            <a:r>
              <a:rPr lang="en-US" altLang="zh-CN" sz="2800" dirty="0" err="1">
                <a:solidFill>
                  <a:srgbClr val="FFFF00"/>
                </a:solidFill>
                <a:effectLst/>
                <a:ea typeface="SimSun" pitchFamily="2" charset="-122"/>
              </a:rPr>
              <a:t>Đắc</a:t>
            </a:r>
            <a:r>
              <a:rPr lang="en-US" altLang="zh-CN" sz="2800" dirty="0">
                <a:solidFill>
                  <a:srgbClr val="FFFF00"/>
                </a:solidFill>
                <a:effectLst/>
                <a:ea typeface="SimSun" pitchFamily="2" charset="-122"/>
              </a:rPr>
              <a:t> </a:t>
            </a:r>
            <a:r>
              <a:rPr lang="en-US" altLang="zh-CN" sz="2800" dirty="0" err="1">
                <a:solidFill>
                  <a:srgbClr val="FFFF00"/>
                </a:solidFill>
                <a:effectLst/>
                <a:ea typeface="SimSun" pitchFamily="2" charset="-122"/>
              </a:rPr>
              <a:t>thắng</a:t>
            </a:r>
            <a:r>
              <a:rPr lang="en-US" altLang="zh-CN" sz="2800" dirty="0">
                <a:solidFill>
                  <a:srgbClr val="FFFF00"/>
                </a:solidFill>
                <a:effectLst/>
                <a:ea typeface="SimSun" pitchFamily="2" charset="-122"/>
              </a:rPr>
              <a:t> </a:t>
            </a:r>
            <a:r>
              <a:rPr lang="en-US" altLang="zh-CN" sz="2800" dirty="0" err="1">
                <a:solidFill>
                  <a:srgbClr val="FFFF00"/>
                </a:solidFill>
                <a:effectLst/>
                <a:ea typeface="SimSun" pitchFamily="2" charset="-122"/>
              </a:rPr>
              <a:t>sự</a:t>
            </a:r>
            <a:r>
              <a:rPr lang="en-US" altLang="zh-CN" sz="2800" dirty="0">
                <a:solidFill>
                  <a:srgbClr val="FFFF00"/>
                </a:solidFill>
                <a:effectLst/>
                <a:ea typeface="SimSun" pitchFamily="2" charset="-122"/>
              </a:rPr>
              <a:t> </a:t>
            </a:r>
            <a:r>
              <a:rPr lang="en-US" altLang="zh-CN" sz="2800" dirty="0" err="1">
                <a:solidFill>
                  <a:srgbClr val="FFFF00"/>
                </a:solidFill>
                <a:effectLst/>
                <a:ea typeface="SimSun" pitchFamily="2" charset="-122"/>
              </a:rPr>
              <a:t>chết</a:t>
            </a:r>
            <a:endParaRPr lang="en-US" altLang="zh-CN" sz="2800" dirty="0">
              <a:solidFill>
                <a:srgbClr val="FFFF00"/>
              </a:solidFill>
              <a:effectLst/>
              <a:ea typeface="SimSun" pitchFamily="2" charset="-122"/>
            </a:endParaRPr>
          </a:p>
          <a:p>
            <a:pPr marL="533027" indent="-533027">
              <a:buNone/>
              <a:defRPr/>
            </a:pPr>
            <a:r>
              <a:rPr lang="en-US" altLang="zh-CN" sz="2800" i="1" dirty="0">
                <a:effectLst/>
                <a:ea typeface="SimSun" pitchFamily="2" charset="-122"/>
              </a:rPr>
              <a:t>	</a:t>
            </a:r>
            <a:r>
              <a:rPr lang="en-US" altLang="zh-CN" sz="2800" i="1" dirty="0" err="1">
                <a:effectLst/>
                <a:ea typeface="SimSun" pitchFamily="2" charset="-122"/>
              </a:rPr>
              <a:t>Chúa</a:t>
            </a:r>
            <a:r>
              <a:rPr lang="en-US" altLang="zh-CN" sz="2800" i="1" dirty="0">
                <a:effectLst/>
                <a:ea typeface="SimSun" pitchFamily="2" charset="-122"/>
              </a:rPr>
              <a:t> Jesus </a:t>
            </a:r>
            <a:r>
              <a:rPr lang="en-US" altLang="zh-CN" sz="2800" i="1" dirty="0" err="1">
                <a:effectLst/>
                <a:ea typeface="SimSun" pitchFamily="2" charset="-122"/>
              </a:rPr>
              <a:t>là</a:t>
            </a:r>
            <a:r>
              <a:rPr lang="en-US" altLang="zh-CN" sz="2800" i="1" dirty="0">
                <a:effectLst/>
                <a:ea typeface="SimSun" pitchFamily="2" charset="-122"/>
              </a:rPr>
              <a:t> </a:t>
            </a:r>
            <a:r>
              <a:rPr lang="en-US" altLang="zh-CN" sz="2800" i="1" dirty="0" err="1">
                <a:effectLst/>
                <a:ea typeface="SimSun" pitchFamily="2" charset="-122"/>
              </a:rPr>
              <a:t>Chúa</a:t>
            </a:r>
            <a:r>
              <a:rPr lang="en-US" altLang="zh-CN" sz="2800" i="1" dirty="0">
                <a:effectLst/>
                <a:ea typeface="SimSun" pitchFamily="2" charset="-122"/>
              </a:rPr>
              <a:t> </a:t>
            </a:r>
            <a:r>
              <a:rPr lang="en-US" altLang="zh-CN" sz="2800" i="1" dirty="0" err="1">
                <a:effectLst/>
                <a:ea typeface="SimSun" pitchFamily="2" charset="-122"/>
              </a:rPr>
              <a:t>của</a:t>
            </a:r>
            <a:r>
              <a:rPr lang="en-US" altLang="zh-CN" sz="2800" i="1" dirty="0">
                <a:effectLst/>
                <a:ea typeface="SimSun" pitchFamily="2" charset="-122"/>
              </a:rPr>
              <a:t> </a:t>
            </a:r>
            <a:r>
              <a:rPr lang="en-US" altLang="zh-CN" sz="2800" i="1" dirty="0" err="1">
                <a:effectLst/>
                <a:ea typeface="SimSun" pitchFamily="2" charset="-122"/>
              </a:rPr>
              <a:t>sự</a:t>
            </a:r>
            <a:r>
              <a:rPr lang="en-US" altLang="zh-CN" sz="2800" i="1" dirty="0">
                <a:effectLst/>
                <a:ea typeface="SimSun" pitchFamily="2" charset="-122"/>
              </a:rPr>
              <a:t> </a:t>
            </a:r>
            <a:r>
              <a:rPr lang="en-US" altLang="zh-CN" sz="2800" i="1" dirty="0" err="1">
                <a:effectLst/>
                <a:ea typeface="SimSun" pitchFamily="2" charset="-122"/>
              </a:rPr>
              <a:t>sống</a:t>
            </a:r>
            <a:r>
              <a:rPr lang="en-US" altLang="zh-CN" sz="2800" i="1" dirty="0">
                <a:effectLst/>
                <a:ea typeface="SimSun" pitchFamily="2" charset="-122"/>
              </a:rPr>
              <a:t> </a:t>
            </a:r>
            <a:r>
              <a:rPr lang="en-US" altLang="zh-CN" sz="2800" i="1" dirty="0" err="1">
                <a:effectLst/>
                <a:ea typeface="SimSun" pitchFamily="2" charset="-122"/>
              </a:rPr>
              <a:t>và</a:t>
            </a:r>
            <a:r>
              <a:rPr lang="en-US" altLang="zh-CN" sz="2800" i="1" dirty="0">
                <a:effectLst/>
                <a:ea typeface="SimSun" pitchFamily="2" charset="-122"/>
              </a:rPr>
              <a:t> </a:t>
            </a:r>
            <a:r>
              <a:rPr lang="en-US" altLang="zh-CN" sz="2800" i="1" dirty="0" err="1">
                <a:effectLst/>
                <a:ea typeface="SimSun" pitchFamily="2" charset="-122"/>
              </a:rPr>
              <a:t>sự</a:t>
            </a:r>
            <a:r>
              <a:rPr lang="en-US" altLang="zh-CN" sz="2800" i="1" dirty="0">
                <a:effectLst/>
                <a:ea typeface="SimSun" pitchFamily="2" charset="-122"/>
              </a:rPr>
              <a:t> </a:t>
            </a:r>
            <a:r>
              <a:rPr lang="en-US" altLang="zh-CN" sz="2800" i="1" dirty="0" err="1">
                <a:effectLst/>
                <a:ea typeface="SimSun" pitchFamily="2" charset="-122"/>
              </a:rPr>
              <a:t>chết</a:t>
            </a:r>
            <a:endParaRPr lang="en-US" altLang="zh-CN" sz="2800" i="1" dirty="0">
              <a:effectLst/>
              <a:ea typeface="SimSun" pitchFamily="2" charset="-122"/>
            </a:endParaRPr>
          </a:p>
          <a:p>
            <a:pPr marL="533027" indent="-533027">
              <a:buNone/>
              <a:defRPr/>
            </a:pPr>
            <a:endParaRPr lang="en-US" altLang="zh-CN" sz="2800" dirty="0">
              <a:effectLst/>
              <a:ea typeface="SimSun" pitchFamily="2" charset="-122"/>
            </a:endParaRPr>
          </a:p>
          <a:p>
            <a:pPr marL="533027" indent="-533027">
              <a:buFontTx/>
              <a:buAutoNum type="arabicPeriod" startAt="8"/>
              <a:defRPr/>
            </a:pPr>
            <a:r>
              <a:rPr lang="en-US" altLang="zh-CN" sz="2800" dirty="0">
                <a:effectLst/>
                <a:ea typeface="SimSun" pitchFamily="2" charset="-122"/>
              </a:rPr>
              <a:t>Christ </a:t>
            </a:r>
            <a:r>
              <a:rPr lang="en-US" altLang="zh-CN" sz="2800" dirty="0" err="1">
                <a:effectLst/>
                <a:ea typeface="SimSun" pitchFamily="2" charset="-122"/>
              </a:rPr>
              <a:t>phục</a:t>
            </a:r>
            <a:r>
              <a:rPr lang="en-US" altLang="zh-CN" sz="2800" dirty="0">
                <a:effectLst/>
                <a:ea typeface="SimSun" pitchFamily="2" charset="-122"/>
              </a:rPr>
              <a:t> </a:t>
            </a:r>
            <a:r>
              <a:rPr lang="en-US" altLang="zh-CN" sz="2800" dirty="0" err="1">
                <a:effectLst/>
                <a:ea typeface="SimSun" pitchFamily="2" charset="-122"/>
              </a:rPr>
              <a:t>sinh</a:t>
            </a:r>
            <a:r>
              <a:rPr lang="en-US" altLang="zh-CN" sz="2800" dirty="0">
                <a:effectLst/>
                <a:ea typeface="SimSun" pitchFamily="2" charset="-122"/>
              </a:rPr>
              <a:t> (</a:t>
            </a:r>
            <a:r>
              <a:rPr lang="en-US" altLang="zh-CN" sz="2800" dirty="0" err="1">
                <a:effectLst/>
                <a:ea typeface="SimSun" pitchFamily="2" charset="-122"/>
              </a:rPr>
              <a:t>đoạn</a:t>
            </a:r>
            <a:r>
              <a:rPr lang="en-US" altLang="zh-CN" sz="2800" dirty="0">
                <a:effectLst/>
                <a:ea typeface="SimSun" pitchFamily="2" charset="-122"/>
              </a:rPr>
              <a:t> 20) – </a:t>
            </a:r>
            <a:r>
              <a:rPr lang="en-US" altLang="zh-CN" sz="2800" dirty="0" err="1">
                <a:effectLst/>
                <a:ea typeface="SimSun" pitchFamily="2" charset="-122"/>
              </a:rPr>
              <a:t>dấu</a:t>
            </a:r>
            <a:r>
              <a:rPr lang="en-US" altLang="zh-CN" sz="2800" dirty="0">
                <a:effectLst/>
                <a:ea typeface="SimSun" pitchFamily="2" charset="-122"/>
              </a:rPr>
              <a:t> </a:t>
            </a:r>
            <a:r>
              <a:rPr lang="en-US" altLang="zh-CN" sz="2800" dirty="0" err="1">
                <a:effectLst/>
                <a:ea typeface="SimSun" pitchFamily="2" charset="-122"/>
              </a:rPr>
              <a:t>lạ</a:t>
            </a:r>
            <a:r>
              <a:rPr lang="en-US" altLang="zh-CN" sz="2800" dirty="0">
                <a:effectLst/>
                <a:ea typeface="SimSun" pitchFamily="2" charset="-122"/>
              </a:rPr>
              <a:t> </a:t>
            </a:r>
            <a:r>
              <a:rPr lang="en-US" altLang="zh-CN" sz="2800" dirty="0" err="1">
                <a:effectLst/>
                <a:ea typeface="SimSun" pitchFamily="2" charset="-122"/>
              </a:rPr>
              <a:t>sau</a:t>
            </a:r>
            <a:r>
              <a:rPr lang="en-US" altLang="zh-CN" sz="2800" dirty="0">
                <a:effectLst/>
                <a:ea typeface="SimSun" pitchFamily="2" charset="-122"/>
              </a:rPr>
              <a:t> </a:t>
            </a:r>
            <a:r>
              <a:rPr lang="en-US" altLang="zh-CN" sz="2800" dirty="0" err="1">
                <a:effectLst/>
                <a:ea typeface="SimSun" pitchFamily="2" charset="-122"/>
              </a:rPr>
              <a:t>thập</a:t>
            </a:r>
            <a:r>
              <a:rPr lang="en-US" altLang="zh-CN" sz="2800" dirty="0">
                <a:effectLst/>
                <a:ea typeface="SimSun" pitchFamily="2" charset="-122"/>
              </a:rPr>
              <a:t> </a:t>
            </a:r>
          </a:p>
          <a:p>
            <a:pPr marL="533027" indent="-533027">
              <a:buNone/>
              <a:defRPr/>
            </a:pPr>
            <a:r>
              <a:rPr lang="en-US" altLang="zh-CN" sz="2800" dirty="0">
                <a:effectLst/>
                <a:ea typeface="SimSun" pitchFamily="2" charset="-122"/>
              </a:rPr>
              <a:t>     </a:t>
            </a:r>
            <a:r>
              <a:rPr lang="en-US" altLang="zh-CN" sz="2800" dirty="0" err="1">
                <a:effectLst/>
                <a:ea typeface="SimSun" pitchFamily="2" charset="-122"/>
              </a:rPr>
              <a:t>tự</a:t>
            </a:r>
            <a:r>
              <a:rPr lang="en-US" altLang="zh-CN" sz="2800" dirty="0">
                <a:effectLst/>
                <a:ea typeface="SimSun" pitchFamily="2" charset="-122"/>
              </a:rPr>
              <a:t> </a:t>
            </a:r>
            <a:r>
              <a:rPr lang="en-US" altLang="zh-CN" sz="2800" dirty="0" err="1">
                <a:effectLst/>
                <a:ea typeface="SimSun" pitchFamily="2" charset="-122"/>
              </a:rPr>
              <a:t>giá</a:t>
            </a:r>
            <a:endParaRPr lang="en-US" altLang="zh-CN" sz="2800" dirty="0">
              <a:effectLst/>
              <a:ea typeface="SimSun" pitchFamily="2" charset="-122"/>
            </a:endParaRPr>
          </a:p>
          <a:p>
            <a:pPr marL="533027" indent="-533027">
              <a:buFontTx/>
              <a:buAutoNum type="arabicPeriod" startAt="8"/>
              <a:defRPr/>
            </a:pPr>
            <a:endParaRPr lang="en-US" altLang="zh-CN" sz="2800" dirty="0">
              <a:effectLst/>
              <a:ea typeface="SimSun" pitchFamily="2" charset="-122"/>
            </a:endParaRPr>
          </a:p>
          <a:p>
            <a:pPr marL="533027" indent="-533027">
              <a:buFontTx/>
              <a:buAutoNum type="arabicPeriod" startAt="9"/>
              <a:defRPr/>
            </a:pPr>
            <a:r>
              <a:rPr lang="en-US" altLang="zh-CN" sz="2800" dirty="0" err="1">
                <a:effectLst/>
                <a:ea typeface="SimSun" pitchFamily="2" charset="-122"/>
              </a:rPr>
              <a:t>Đánh</a:t>
            </a:r>
            <a:r>
              <a:rPr lang="en-US" altLang="zh-CN" sz="2800" dirty="0">
                <a:effectLst/>
                <a:ea typeface="SimSun" pitchFamily="2" charset="-122"/>
              </a:rPr>
              <a:t> </a:t>
            </a:r>
            <a:r>
              <a:rPr lang="en-US" altLang="zh-CN" sz="2800" dirty="0" err="1">
                <a:effectLst/>
                <a:ea typeface="SimSun" pitchFamily="2" charset="-122"/>
              </a:rPr>
              <a:t>cá</a:t>
            </a:r>
            <a:r>
              <a:rPr lang="en-US" altLang="zh-CN" sz="2800" dirty="0">
                <a:effectLst/>
                <a:ea typeface="SimSun" pitchFamily="2" charset="-122"/>
              </a:rPr>
              <a:t> </a:t>
            </a:r>
            <a:r>
              <a:rPr lang="en-US" altLang="zh-CN" sz="2800" dirty="0" err="1">
                <a:effectLst/>
                <a:ea typeface="SimSun" pitchFamily="2" charset="-122"/>
              </a:rPr>
              <a:t>lạ</a:t>
            </a:r>
            <a:r>
              <a:rPr lang="en-US" altLang="zh-CN" sz="2800" dirty="0">
                <a:effectLst/>
                <a:ea typeface="SimSun" pitchFamily="2" charset="-122"/>
              </a:rPr>
              <a:t> </a:t>
            </a:r>
            <a:r>
              <a:rPr lang="en-US" altLang="zh-CN" sz="2800" dirty="0" err="1">
                <a:effectLst/>
                <a:ea typeface="SimSun" pitchFamily="2" charset="-122"/>
              </a:rPr>
              <a:t>lùng</a:t>
            </a:r>
            <a:r>
              <a:rPr lang="en-US" altLang="zh-CN" sz="2800" dirty="0">
                <a:effectLst/>
                <a:ea typeface="SimSun" pitchFamily="2" charset="-122"/>
              </a:rPr>
              <a:t> </a:t>
            </a:r>
            <a:r>
              <a:rPr lang="en-US" altLang="zh-CN" sz="2800" dirty="0" err="1">
                <a:effectLst/>
                <a:ea typeface="SimSun" pitchFamily="2" charset="-122"/>
              </a:rPr>
              <a:t>tại</a:t>
            </a:r>
            <a:r>
              <a:rPr lang="en-US" altLang="zh-CN" sz="2800" dirty="0">
                <a:effectLst/>
                <a:ea typeface="SimSun" pitchFamily="2" charset="-122"/>
              </a:rPr>
              <a:t> </a:t>
            </a:r>
            <a:r>
              <a:rPr lang="en-US" altLang="zh-CN" sz="2800" dirty="0" err="1">
                <a:effectLst/>
                <a:ea typeface="SimSun" pitchFamily="2" charset="-122"/>
              </a:rPr>
              <a:t>Biển</a:t>
            </a:r>
            <a:r>
              <a:rPr lang="en-US" altLang="zh-CN" sz="2800" dirty="0">
                <a:effectLst/>
                <a:ea typeface="SimSun" pitchFamily="2" charset="-122"/>
              </a:rPr>
              <a:t> </a:t>
            </a:r>
            <a:r>
              <a:rPr lang="en-US" altLang="zh-CN" sz="2800" dirty="0" err="1">
                <a:effectLst/>
                <a:ea typeface="SimSun" pitchFamily="2" charset="-122"/>
              </a:rPr>
              <a:t>Galilê</a:t>
            </a:r>
            <a:r>
              <a:rPr lang="en-US" altLang="zh-CN" sz="2800" dirty="0">
                <a:effectLst/>
                <a:ea typeface="SimSun" pitchFamily="2" charset="-122"/>
              </a:rPr>
              <a:t> (21:1-13) – </a:t>
            </a:r>
            <a:r>
              <a:rPr lang="en-US" altLang="zh-CN" sz="2800" dirty="0" err="1">
                <a:effectLst/>
                <a:ea typeface="SimSun" pitchFamily="2" charset="-122"/>
              </a:rPr>
              <a:t>dấu</a:t>
            </a:r>
            <a:endParaRPr lang="en-US" altLang="zh-CN" sz="2800" dirty="0">
              <a:effectLst/>
              <a:ea typeface="SimSun" pitchFamily="2" charset="-122"/>
            </a:endParaRPr>
          </a:p>
          <a:p>
            <a:pPr marL="533027" indent="-533027">
              <a:buNone/>
              <a:defRPr/>
            </a:pPr>
            <a:r>
              <a:rPr lang="en-US" altLang="zh-CN" sz="2800" dirty="0">
                <a:effectLst/>
                <a:ea typeface="SimSun" pitchFamily="2" charset="-122"/>
              </a:rPr>
              <a:t>      </a:t>
            </a:r>
            <a:r>
              <a:rPr lang="en-US" altLang="zh-CN" sz="2800" dirty="0" err="1">
                <a:effectLst/>
                <a:ea typeface="SimSun" pitchFamily="2" charset="-122"/>
              </a:rPr>
              <a:t>lạ</a:t>
            </a:r>
            <a:r>
              <a:rPr lang="en-US" altLang="zh-CN" sz="2800" dirty="0">
                <a:effectLst/>
                <a:ea typeface="SimSun" pitchFamily="2" charset="-122"/>
              </a:rPr>
              <a:t> </a:t>
            </a:r>
            <a:r>
              <a:rPr lang="en-US" altLang="zh-CN" sz="2800" dirty="0" err="1">
                <a:effectLst/>
                <a:ea typeface="SimSun" pitchFamily="2" charset="-122"/>
              </a:rPr>
              <a:t>sau</a:t>
            </a:r>
            <a:r>
              <a:rPr lang="en-US" altLang="zh-CN" sz="2800" dirty="0">
                <a:effectLst/>
                <a:ea typeface="SimSun" pitchFamily="2" charset="-122"/>
              </a:rPr>
              <a:t> </a:t>
            </a:r>
            <a:r>
              <a:rPr lang="en-US" altLang="zh-CN" sz="2800" dirty="0" err="1">
                <a:effectLst/>
                <a:ea typeface="SimSun" pitchFamily="2" charset="-122"/>
              </a:rPr>
              <a:t>phục</a:t>
            </a:r>
            <a:r>
              <a:rPr lang="en-US" altLang="zh-CN" sz="2800" dirty="0">
                <a:effectLst/>
                <a:ea typeface="SimSun" pitchFamily="2" charset="-122"/>
              </a:rPr>
              <a:t> </a:t>
            </a:r>
            <a:r>
              <a:rPr lang="en-US" altLang="zh-CN" sz="2800" dirty="0" err="1">
                <a:effectLst/>
                <a:ea typeface="SimSun" pitchFamily="2" charset="-122"/>
              </a:rPr>
              <a:t>sinh</a:t>
            </a:r>
            <a:r>
              <a:rPr lang="en-US" altLang="zh-CN" sz="2800" i="1" dirty="0">
                <a:effectLst/>
                <a:ea typeface="SimSun" pitchFamily="2" charset="-122"/>
              </a:rPr>
              <a:t>.</a:t>
            </a:r>
            <a:endParaRPr lang="en-US" altLang="zh-CN" dirty="0" smtClean="0">
              <a:effectLst/>
              <a:latin typeface="Comic Sans MS" pitchFamily="66" charset="0"/>
              <a:ea typeface="SimSun" pitchFamily="2" charset="-122"/>
            </a:endParaRPr>
          </a:p>
          <a:p>
            <a:pPr marL="533027" indent="-533027">
              <a:defRPr/>
            </a:pPr>
            <a:endParaRPr lang="en-US" altLang="zh-CN" sz="2800" i="1" dirty="0">
              <a:solidFill>
                <a:schemeClr val="bg1"/>
              </a:solidFill>
              <a:effectLst/>
              <a:ea typeface="SimSun" pitchFamily="2" charset="-122"/>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animEffect transition="in" filter="slide(fromTop)">
                                      <p:cBhvr>
                                        <p:cTn id="7" dur="500"/>
                                        <p:tgtEl>
                                          <p:spTgt spid="171011">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71011">
                                            <p:txEl>
                                              <p:pRg st="1" end="1"/>
                                            </p:txEl>
                                          </p:spTgt>
                                        </p:tgtEl>
                                        <p:attrNameLst>
                                          <p:attrName>style.visibility</p:attrName>
                                        </p:attrNameLst>
                                      </p:cBhvr>
                                      <p:to>
                                        <p:strVal val="visible"/>
                                      </p:to>
                                    </p:set>
                                    <p:animEffect transition="in" filter="slide(fromTop)">
                                      <p:cBhvr>
                                        <p:cTn id="12" dur="500"/>
                                        <p:tgtEl>
                                          <p:spTgt spid="171011">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171011">
                                            <p:txEl>
                                              <p:pRg st="2" end="2"/>
                                            </p:txEl>
                                          </p:spTgt>
                                        </p:tgtEl>
                                        <p:attrNameLst>
                                          <p:attrName>style.visibility</p:attrName>
                                        </p:attrNameLst>
                                      </p:cBhvr>
                                      <p:to>
                                        <p:strVal val="visible"/>
                                      </p:to>
                                    </p:set>
                                    <p:animEffect transition="in" filter="slide(fromTop)">
                                      <p:cBhvr>
                                        <p:cTn id="17" dur="500"/>
                                        <p:tgtEl>
                                          <p:spTgt spid="171011">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71011">
                                            <p:txEl>
                                              <p:pRg st="4" end="4"/>
                                            </p:txEl>
                                          </p:spTgt>
                                        </p:tgtEl>
                                        <p:attrNameLst>
                                          <p:attrName>style.visibility</p:attrName>
                                        </p:attrNameLst>
                                      </p:cBhvr>
                                      <p:to>
                                        <p:strVal val="visible"/>
                                      </p:to>
                                    </p:set>
                                    <p:animEffect transition="in" filter="slide(fromTop)">
                                      <p:cBhvr>
                                        <p:cTn id="22" dur="500"/>
                                        <p:tgtEl>
                                          <p:spTgt spid="171011">
                                            <p:txEl>
                                              <p:pRg st="4" end="4"/>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171011">
                                            <p:txEl>
                                              <p:pRg st="5" end="5"/>
                                            </p:txEl>
                                          </p:spTgt>
                                        </p:tgtEl>
                                        <p:attrNameLst>
                                          <p:attrName>style.visibility</p:attrName>
                                        </p:attrNameLst>
                                      </p:cBhvr>
                                      <p:to>
                                        <p:strVal val="visible"/>
                                      </p:to>
                                    </p:set>
                                    <p:animEffect transition="in" filter="slide(fromTop)">
                                      <p:cBhvr>
                                        <p:cTn id="27" dur="500"/>
                                        <p:tgtEl>
                                          <p:spTgt spid="171011">
                                            <p:txEl>
                                              <p:pRg st="5" end="5"/>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3" name="whoosh.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171011">
                                            <p:txEl>
                                              <p:pRg st="7" end="7"/>
                                            </p:txEl>
                                          </p:spTgt>
                                        </p:tgtEl>
                                        <p:attrNameLst>
                                          <p:attrName>style.visibility</p:attrName>
                                        </p:attrNameLst>
                                      </p:cBhvr>
                                      <p:to>
                                        <p:strVal val="visible"/>
                                      </p:to>
                                    </p:set>
                                    <p:animEffect transition="in" filter="slide(fromTop)">
                                      <p:cBhvr>
                                        <p:cTn id="32" dur="500"/>
                                        <p:tgtEl>
                                          <p:spTgt spid="171011">
                                            <p:txEl>
                                              <p:pRg st="7" end="7"/>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3" name="whoosh.wav"/>
                                        </p:tgtEl>
                                      </p:cMediaNode>
                                    </p:audio>
                                  </p:subTnLst>
                                </p:cTn>
                              </p:par>
                            </p:childTnLst>
                          </p:cTn>
                        </p:par>
                      </p:childTnLst>
                    </p:cTn>
                  </p:par>
                  <p:par>
                    <p:cTn id="33" fill="hold">
                      <p:stCondLst>
                        <p:cond delay="indefinite"/>
                      </p:stCondLst>
                      <p:childTnLst>
                        <p:par>
                          <p:cTn id="34" fill="hold">
                            <p:stCondLst>
                              <p:cond delay="0"/>
                            </p:stCondLst>
                            <p:childTnLst>
                              <p:par>
                                <p:cTn id="35" presetID="12" presetClass="entr" presetSubtype="1" fill="hold" grpId="0" nodeType="clickEffect">
                                  <p:stCondLst>
                                    <p:cond delay="0"/>
                                  </p:stCondLst>
                                  <p:childTnLst>
                                    <p:set>
                                      <p:cBhvr>
                                        <p:cTn id="36" dur="1" fill="hold">
                                          <p:stCondLst>
                                            <p:cond delay="0"/>
                                          </p:stCondLst>
                                        </p:cTn>
                                        <p:tgtEl>
                                          <p:spTgt spid="171011">
                                            <p:txEl>
                                              <p:pRg st="8" end="8"/>
                                            </p:txEl>
                                          </p:spTgt>
                                        </p:tgtEl>
                                        <p:attrNameLst>
                                          <p:attrName>style.visibility</p:attrName>
                                        </p:attrNameLst>
                                      </p:cBhvr>
                                      <p:to>
                                        <p:strVal val="visible"/>
                                      </p:to>
                                    </p:set>
                                    <p:animEffect transition="in" filter="slide(fromTop)">
                                      <p:cBhvr>
                                        <p:cTn id="37" dur="500"/>
                                        <p:tgtEl>
                                          <p:spTgt spid="171011">
                                            <p:txEl>
                                              <p:pRg st="8" end="8"/>
                                            </p:txEl>
                                          </p:spTgt>
                                        </p:tgtEl>
                                      </p:cBhvr>
                                    </p:animEffect>
                                  </p:childTnLst>
                                  <p:subTnLst>
                                    <p:audio>
                                      <p:cMediaNode>
                                        <p:cTn display="0" masterRel="sameClick">
                                          <p:stCondLst>
                                            <p:cond evt="begin" delay="0">
                                              <p:tn val="3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kassevans.com/REL2011/jesus/crucifixion.gif"/>
          <p:cNvPicPr>
            <a:picLocks noChangeAspect="1" noChangeArrowheads="1"/>
          </p:cNvPicPr>
          <p:nvPr/>
        </p:nvPicPr>
        <p:blipFill>
          <a:blip r:embed="rId3" cstate="print"/>
          <a:srcRect/>
          <a:stretch>
            <a:fillRect/>
          </a:stretch>
        </p:blipFill>
        <p:spPr bwMode="auto">
          <a:xfrm>
            <a:off x="0" y="-44310"/>
            <a:ext cx="9036076" cy="6902310"/>
          </a:xfrm>
          <a:prstGeom prst="rect">
            <a:avLst/>
          </a:prstGeom>
          <a:noFill/>
        </p:spPr>
      </p:pic>
    </p:spTree>
  </p:cSld>
  <p:clrMapOvr>
    <a:overrideClrMapping bg1="lt1" tx1="dk1" bg2="lt2" tx2="dk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03575" y="404813"/>
            <a:ext cx="7772400" cy="1470025"/>
          </a:xfrm>
        </p:spPr>
        <p:txBody>
          <a:bodyPr/>
          <a:lstStyle/>
          <a:p>
            <a:pPr algn="r">
              <a:defRPr/>
            </a:pP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236984466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pic>
        <p:nvPicPr>
          <p:cNvPr id="119810" name="Picture 2" descr="intro.jpg"/>
          <p:cNvPicPr>
            <a:picLocks noChangeAspect="1"/>
          </p:cNvPicPr>
          <p:nvPr/>
        </p:nvPicPr>
        <p:blipFill>
          <a:blip r:embed="rId4" cstate="print"/>
          <a:srcRect/>
          <a:stretch>
            <a:fillRect/>
          </a:stretch>
        </p:blipFill>
        <p:spPr bwMode="auto">
          <a:xfrm>
            <a:off x="0" y="0"/>
            <a:ext cx="9144000" cy="7480300"/>
          </a:xfrm>
          <a:prstGeom prst="rect">
            <a:avLst/>
          </a:prstGeom>
          <a:noFill/>
          <a:ln w="9525">
            <a:noFill/>
            <a:miter lim="800000"/>
            <a:headEnd/>
            <a:tailEnd/>
          </a:ln>
        </p:spPr>
      </p:pic>
      <p:sp>
        <p:nvSpPr>
          <p:cNvPr id="63490" name="Rectangle 2"/>
          <p:cNvSpPr>
            <a:spLocks noGrp="1" noChangeArrowheads="1"/>
          </p:cNvSpPr>
          <p:nvPr>
            <p:ph type="title"/>
          </p:nvPr>
        </p:nvSpPr>
        <p:spPr>
          <a:xfrm>
            <a:off x="1752600" y="914400"/>
            <a:ext cx="2590800" cy="1828800"/>
          </a:xfrm>
        </p:spPr>
        <p:txBody>
          <a:bodyPr/>
          <a:lstStyle/>
          <a:p>
            <a:pPr eaLnBrk="1" hangingPunct="1">
              <a:defRPr/>
            </a:pPr>
            <a:r>
              <a:rPr lang="en-US" b="1" dirty="0" err="1" smtClean="0"/>
              <a:t>Bây</a:t>
            </a:r>
            <a:r>
              <a:rPr lang="en-US" b="1" dirty="0" smtClean="0"/>
              <a:t> </a:t>
            </a:r>
            <a:r>
              <a:rPr lang="en-US" b="1" dirty="0" err="1" smtClean="0"/>
              <a:t>giờ</a:t>
            </a:r>
            <a:r>
              <a:rPr lang="en-US" b="1" dirty="0" smtClean="0"/>
              <a:t>…</a:t>
            </a:r>
          </a:p>
        </p:txBody>
      </p:sp>
      <p:sp>
        <p:nvSpPr>
          <p:cNvPr id="4" name="Rectangle 2"/>
          <p:cNvSpPr txBox="1">
            <a:spLocks noChangeArrowheads="1"/>
          </p:cNvSpPr>
          <p:nvPr/>
        </p:nvSpPr>
        <p:spPr bwMode="auto">
          <a:xfrm>
            <a:off x="4953000" y="476672"/>
            <a:ext cx="2590800" cy="2160240"/>
          </a:xfrm>
          <a:prstGeom prst="rect">
            <a:avLst/>
          </a:prstGeom>
          <a:noFill/>
          <a:ln w="9525">
            <a:noFill/>
            <a:miter lim="800000"/>
            <a:headEnd/>
            <a:tailEnd/>
          </a:ln>
          <a:effectLst/>
        </p:spPr>
        <p:txBody>
          <a:bodyPr lIns="92010" tIns="46005" rIns="92010" bIns="46005" anchor="ctr"/>
          <a:lstStyle/>
          <a:p>
            <a:pPr algn="ctr">
              <a:defRPr/>
            </a:pPr>
            <a:r>
              <a:rPr lang="en-US" sz="4400" b="1" dirty="0" err="1">
                <a:solidFill>
                  <a:schemeClr val="tx2"/>
                </a:solidFill>
                <a:effectLst>
                  <a:outerShdw blurRad="38100" dist="38100" dir="2700000" algn="tl">
                    <a:srgbClr val="000000"/>
                  </a:outerShdw>
                </a:effectLst>
                <a:latin typeface="Arial" pitchFamily="34" charset="0"/>
              </a:rPr>
              <a:t>Ôn</a:t>
            </a:r>
            <a:r>
              <a:rPr lang="en-US" sz="4400" b="1" dirty="0">
                <a:solidFill>
                  <a:schemeClr val="tx2"/>
                </a:solidFill>
                <a:effectLst>
                  <a:outerShdw blurRad="38100" dist="38100" dir="2700000" algn="tl">
                    <a:srgbClr val="000000"/>
                  </a:outerShdw>
                </a:effectLst>
                <a:latin typeface="Arial" pitchFamily="34" charset="0"/>
              </a:rPr>
              <a:t> </a:t>
            </a:r>
            <a:r>
              <a:rPr lang="en-US" sz="4400" b="1" dirty="0" err="1">
                <a:solidFill>
                  <a:schemeClr val="tx2"/>
                </a:solidFill>
                <a:effectLst>
                  <a:outerShdw blurRad="38100" dist="38100" dir="2700000" algn="tl">
                    <a:srgbClr val="000000"/>
                  </a:outerShdw>
                </a:effectLst>
                <a:latin typeface="Arial" pitchFamily="34" charset="0"/>
              </a:rPr>
              <a:t>lại</a:t>
            </a:r>
            <a:r>
              <a:rPr lang="en-US" sz="4400" b="1" dirty="0">
                <a:solidFill>
                  <a:schemeClr val="tx2"/>
                </a:solidFill>
                <a:effectLst>
                  <a:outerShdw blurRad="38100" dist="38100" dir="2700000" algn="tl">
                    <a:srgbClr val="000000"/>
                  </a:outerShdw>
                </a:effectLst>
                <a:latin typeface="Arial" pitchFamily="34" charset="0"/>
              </a:rPr>
              <a:t> </a:t>
            </a:r>
            <a:r>
              <a:rPr lang="en-US" sz="4400" b="1" dirty="0" err="1">
                <a:solidFill>
                  <a:schemeClr val="tx2"/>
                </a:solidFill>
                <a:effectLst>
                  <a:outerShdw blurRad="38100" dist="38100" dir="2700000" algn="tl">
                    <a:srgbClr val="000000"/>
                  </a:outerShdw>
                </a:effectLst>
                <a:latin typeface="Arial" pitchFamily="34" charset="0"/>
              </a:rPr>
              <a:t>một</a:t>
            </a:r>
            <a:r>
              <a:rPr lang="en-US" sz="4400" b="1" dirty="0">
                <a:solidFill>
                  <a:schemeClr val="tx2"/>
                </a:solidFill>
                <a:effectLst>
                  <a:outerShdw blurRad="38100" dist="38100" dir="2700000" algn="tl">
                    <a:srgbClr val="000000"/>
                  </a:outerShdw>
                </a:effectLst>
                <a:latin typeface="Arial" pitchFamily="34" charset="0"/>
              </a:rPr>
              <a:t> </a:t>
            </a:r>
            <a:r>
              <a:rPr lang="en-US" sz="4400" b="1" dirty="0" err="1">
                <a:solidFill>
                  <a:schemeClr val="tx2"/>
                </a:solidFill>
                <a:effectLst>
                  <a:outerShdw blurRad="38100" dist="38100" dir="2700000" algn="tl">
                    <a:srgbClr val="000000"/>
                  </a:outerShdw>
                </a:effectLst>
                <a:latin typeface="Arial" pitchFamily="34" charset="0"/>
              </a:rPr>
              <a:t>chút</a:t>
            </a:r>
            <a:r>
              <a:rPr lang="en-US" sz="4400" b="1" dirty="0">
                <a:solidFill>
                  <a:schemeClr val="tx2"/>
                </a:solidFill>
                <a:effectLst>
                  <a:outerShdw blurRad="38100" dist="38100" dir="2700000" algn="tl">
                    <a:srgbClr val="000000"/>
                  </a:outerShdw>
                </a:effectLst>
                <a:latin typeface="Arial" pitchFamily="34" charset="0"/>
              </a:rPr>
              <a:t>…</a:t>
            </a: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10.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MS Gothic"/>
        <a:cs typeface=""/>
      </a:majorFont>
      <a:minorFont>
        <a:latin typeface="Times New Roman"/>
        <a:ea typeface="MS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28" charset="0"/>
          <a:buNone/>
          <a:tabLst/>
          <a:defRPr kumimoji="0" lang="en-GB" sz="2400" b="0" i="0" u="none" strike="noStrike" cap="none" normalizeH="0" baseline="0" smtClean="0">
            <a:ln>
              <a:noFill/>
            </a:ln>
            <a:solidFill>
              <a:schemeClr val="bg1"/>
            </a:solidFill>
            <a:effectLst/>
            <a:latin typeface="Times New Roman" pitchFamily="-128" charset="0"/>
            <a:ea typeface="MS Gothic"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28" charset="0"/>
          <a:buNone/>
          <a:tabLst/>
          <a:defRPr kumimoji="0" lang="en-GB" sz="2400" b="0" i="0" u="none" strike="noStrike" cap="none" normalizeH="0" baseline="0" smtClean="0">
            <a:ln>
              <a:noFill/>
            </a:ln>
            <a:solidFill>
              <a:schemeClr val="bg1"/>
            </a:solidFill>
            <a:effectLst/>
            <a:latin typeface="Times New Roman" pitchFamily="-128" charset="0"/>
            <a:ea typeface="MS Gothic" charset="-128"/>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MS Gothic"/>
        <a:cs typeface=""/>
      </a:majorFont>
      <a:minorFont>
        <a:latin typeface="Times New Roman"/>
        <a:ea typeface="MS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28" charset="0"/>
          <a:buNone/>
          <a:tabLst/>
          <a:defRPr kumimoji="0" lang="en-GB" sz="2400" b="0" i="0" u="none" strike="noStrike" cap="none" normalizeH="0" baseline="0" smtClean="0">
            <a:ln>
              <a:noFill/>
            </a:ln>
            <a:solidFill>
              <a:schemeClr val="bg1"/>
            </a:solidFill>
            <a:effectLst/>
            <a:latin typeface="Times New Roman" pitchFamily="-128" charset="0"/>
            <a:ea typeface="MS Gothic"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28" charset="0"/>
          <a:buNone/>
          <a:tabLst/>
          <a:defRPr kumimoji="0" lang="en-GB" sz="2400" b="0" i="0" u="none" strike="noStrike" cap="none" normalizeH="0" baseline="0" smtClean="0">
            <a:ln>
              <a:noFill/>
            </a:ln>
            <a:solidFill>
              <a:schemeClr val="bg1"/>
            </a:solidFill>
            <a:effectLst/>
            <a:latin typeface="Times New Roman" pitchFamily="-128" charset="0"/>
            <a:ea typeface="MS Gothic" charset="-128"/>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MS Gothic"/>
        <a:cs typeface=""/>
      </a:majorFont>
      <a:minorFont>
        <a:latin typeface="Times New Roman"/>
        <a:ea typeface="MS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28" charset="0"/>
          <a:buNone/>
          <a:tabLst/>
          <a:defRPr kumimoji="0" lang="en-GB" sz="2400" b="0" i="0" u="none" strike="noStrike" cap="none" normalizeH="0" baseline="0" smtClean="0">
            <a:ln>
              <a:noFill/>
            </a:ln>
            <a:solidFill>
              <a:schemeClr val="bg1"/>
            </a:solidFill>
            <a:effectLst/>
            <a:latin typeface="Times New Roman" pitchFamily="-128" charset="0"/>
            <a:ea typeface="MS Gothic"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28" charset="0"/>
          <a:buNone/>
          <a:tabLst/>
          <a:defRPr kumimoji="0" lang="en-GB" sz="2400" b="0" i="0" u="none" strike="noStrike" cap="none" normalizeH="0" baseline="0" smtClean="0">
            <a:ln>
              <a:noFill/>
            </a:ln>
            <a:solidFill>
              <a:schemeClr val="bg1"/>
            </a:solidFill>
            <a:effectLst/>
            <a:latin typeface="Times New Roman" pitchFamily="-128" charset="0"/>
            <a:ea typeface="MS Gothic" charset="-128"/>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7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8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9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0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themeOverride>
</file>

<file path=ppt/theme/themeOverride10.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11.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12.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13.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1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16.xml><?xml version="1.0" encoding="utf-8"?>
<a:themeOverride xmlns:a="http://schemas.openxmlformats.org/drawingml/2006/main">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themeOverride>
</file>

<file path=ppt/theme/themeOverride2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8.xml><?xml version="1.0" encoding="utf-8"?>
<a:themeOverride xmlns:a="http://schemas.openxmlformats.org/drawingml/2006/main">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themeOverride>
</file>

<file path=ppt/theme/themeOverride29.xml><?xml version="1.0" encoding="utf-8"?>
<a:themeOverride xmlns:a="http://schemas.openxmlformats.org/drawingml/2006/main">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3.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34.xml><?xml version="1.0" encoding="utf-8"?>
<a:themeOverride xmlns:a="http://schemas.openxmlformats.org/drawingml/2006/main">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themeOverride>
</file>

<file path=ppt/theme/themeOverride35.xml><?xml version="1.0" encoding="utf-8"?>
<a:themeOverride xmlns:a="http://schemas.openxmlformats.org/drawingml/2006/main">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themeOverride>
</file>

<file path=ppt/theme/themeOverride36.xml><?xml version="1.0" encoding="utf-8"?>
<a:themeOverride xmlns:a="http://schemas.openxmlformats.org/drawingml/2006/main">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themeOverride>
</file>

<file path=ppt/theme/themeOverride37.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38.xml><?xml version="1.0" encoding="utf-8"?>
<a:themeOverride xmlns:a="http://schemas.openxmlformats.org/drawingml/2006/main">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themeOverride>
</file>

<file path=ppt/theme/themeOverride3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4.xml><?xml version="1.0" encoding="utf-8"?>
<a:themeOverride xmlns:a="http://schemas.openxmlformats.org/drawingml/2006/main">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themeOverride>
</file>

<file path=ppt/theme/themeOverride4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themeOverride>
</file>

<file path=docProps/app.xml><?xml version="1.0" encoding="utf-8"?>
<Properties xmlns="http://schemas.openxmlformats.org/officeDocument/2006/extended-properties" xmlns:vt="http://schemas.openxmlformats.org/officeDocument/2006/docPropsVTypes">
  <Template>Opulent</Template>
  <TotalTime>942</TotalTime>
  <Words>5746</Words>
  <Application>Microsoft Macintosh PowerPoint</Application>
  <PresentationFormat>On-screen Show (4:3)</PresentationFormat>
  <Paragraphs>977</Paragraphs>
  <Slides>89</Slides>
  <Notes>72</Notes>
  <HiddenSlides>0</HiddenSlides>
  <MMClips>0</MMClips>
  <ScaleCrop>false</ScaleCrop>
  <HeadingPairs>
    <vt:vector size="4" baseType="variant">
      <vt:variant>
        <vt:lpstr>Theme</vt:lpstr>
      </vt:variant>
      <vt:variant>
        <vt:i4>39</vt:i4>
      </vt:variant>
      <vt:variant>
        <vt:lpstr>Slide Titles</vt:lpstr>
      </vt:variant>
      <vt:variant>
        <vt:i4>89</vt:i4>
      </vt:variant>
    </vt:vector>
  </HeadingPairs>
  <TitlesOfParts>
    <vt:vector size="128" baseType="lpstr">
      <vt:lpstr>Opulent</vt:lpstr>
      <vt:lpstr>Black</vt:lpstr>
      <vt:lpstr>1_Orbit</vt:lpstr>
      <vt:lpstr>Soaring</vt:lpstr>
      <vt:lpstr>12_Default Design</vt:lpstr>
      <vt:lpstr>1_Soaring</vt:lpstr>
      <vt:lpstr>4_Beam</vt:lpstr>
      <vt:lpstr>1_Beam</vt:lpstr>
      <vt:lpstr>2_Beam</vt:lpstr>
      <vt:lpstr>3_Beam</vt:lpstr>
      <vt:lpstr>5_Default Design</vt:lpstr>
      <vt:lpstr>5_Blank Presentation</vt:lpstr>
      <vt:lpstr>Compass</vt:lpstr>
      <vt:lpstr>Blank Presentation</vt:lpstr>
      <vt:lpstr>Default Design</vt:lpstr>
      <vt:lpstr>1_Default Design</vt:lpstr>
      <vt:lpstr>2_Default Design</vt:lpstr>
      <vt:lpstr>9_Default Design</vt:lpstr>
      <vt:lpstr>1_Blank Presentation</vt:lpstr>
      <vt:lpstr>2_Soaring</vt:lpstr>
      <vt:lpstr>3_Default Design</vt:lpstr>
      <vt:lpstr>4_Default Design</vt:lpstr>
      <vt:lpstr>3_Soaring</vt:lpstr>
      <vt:lpstr>6_Default Design</vt:lpstr>
      <vt:lpstr>4_Soaring</vt:lpstr>
      <vt:lpstr>5_Soaring</vt:lpstr>
      <vt:lpstr>8_Default Design</vt:lpstr>
      <vt:lpstr>Beam</vt:lpstr>
      <vt:lpstr>6_Soaring</vt:lpstr>
      <vt:lpstr>7_Soaring</vt:lpstr>
      <vt:lpstr>8_Soaring</vt:lpstr>
      <vt:lpstr>2_Blank Presentation</vt:lpstr>
      <vt:lpstr>9_Soaring</vt:lpstr>
      <vt:lpstr>3_Blank Presentation</vt:lpstr>
      <vt:lpstr>7_Default Design</vt:lpstr>
      <vt:lpstr>10_Default Design</vt:lpstr>
      <vt:lpstr>10_Soaring</vt:lpstr>
      <vt:lpstr>11_Default Design</vt:lpstr>
      <vt:lpstr>11_Soaring</vt:lpstr>
      <vt:lpstr>Phúc  Âm  Giăng</vt:lpstr>
      <vt:lpstr>PowerPoint Presentation</vt:lpstr>
      <vt:lpstr>I believe in Jesus 1/6</vt:lpstr>
      <vt:lpstr>I believe in Jesus 2/6</vt:lpstr>
      <vt:lpstr>I believe in Jesus 3/6</vt:lpstr>
      <vt:lpstr>I believe in Jesus 4/6</vt:lpstr>
      <vt:lpstr>I believe in Jesus 5/6</vt:lpstr>
      <vt:lpstr>I believe in Jesus 6/6</vt:lpstr>
      <vt:lpstr>Bây giờ…</vt:lpstr>
      <vt:lpstr>Nan Đề của Cộng Quan</vt:lpstr>
      <vt:lpstr>Dấu hiệu cho thấy Mathiơ viết  Phúc Âm đầu tiên</vt:lpstr>
      <vt:lpstr>Ngoại chứng #1:  Lời chứng của Eusebius (T.K. 4)</vt:lpstr>
      <vt:lpstr>Ngoại chứng #1:  Lời chứng của Eusebius (T.K. 4)</vt:lpstr>
      <vt:lpstr>Ngoại chứng #2: Giấy Papyrus từ SC 50</vt:lpstr>
      <vt:lpstr>Ngoại chứng #3:  Sắp xếp đầu tiên trong Tân Ước</vt:lpstr>
      <vt:lpstr>Irenaeus  SC 180</vt:lpstr>
      <vt:lpstr>PowerPoint Presentation</vt:lpstr>
      <vt:lpstr>Trước giả chung của  Luca - Công vụ</vt:lpstr>
      <vt:lpstr>Ưu tiên của chúng ta </vt:lpstr>
      <vt:lpstr>Khải tượng của chúng ta là…</vt:lpstr>
      <vt:lpstr>Những Chống đối  Kinh Thánh </vt:lpstr>
      <vt:lpstr>Attacks Continue</vt:lpstr>
      <vt:lpstr>Trả lời những Phê bình</vt:lpstr>
      <vt:lpstr>A New Heresy</vt:lpstr>
      <vt:lpstr>Bối Cảnh Văn Học  Tân Ước</vt:lpstr>
      <vt:lpstr>Pliny Trẻ (SC 111-113)</vt:lpstr>
      <vt:lpstr>Tầm Quan trọng của Josephus</vt:lpstr>
      <vt:lpstr>Chúa Jesus Christ… thật sự  là ai?</vt:lpstr>
      <vt:lpstr>Quan điểm của Dan Brown về Chúa Jesus qua lời nói “sử gia” “Leigh Teabing…</vt:lpstr>
      <vt:lpstr>Nếu vậy thì Hội Thánh đầu tiên thật sự  tin điều gì về  Chúa Jesus ?</vt:lpstr>
      <vt:lpstr>Liệu những Cơ-đốc-nhân “tin rằng Jesus chỉ là người” có thật sự cần thờ phượng  lén lút nơi hầm mộ không?  Vô lý!</vt:lpstr>
      <vt:lpstr>Liệu những Cơ-đốc-nhân “tin rằng Jesus chỉ là người” có chịu chết như người tuận đạo không?  Khó lắm!</vt:lpstr>
      <vt:lpstr>PowerPoint Presentation</vt:lpstr>
      <vt:lpstr>MỖI TRƯỚC GiẢ PHÚC ÂM CÓ:</vt:lpstr>
      <vt:lpstr>BỐN CHÂN DUNG RIÊNG BiỆT …</vt:lpstr>
      <vt:lpstr>LÊN KHUNG CÁC SÁCH PHÚC ÂM…</vt:lpstr>
      <vt:lpstr>ĐỘC GiẢ CỦA CÁC SÁCH PHÚC ÂM…</vt:lpstr>
      <vt:lpstr>…PHÁC HỌA CHÚA JESUS NHƯ…</vt:lpstr>
      <vt:lpstr>PowerPoint Presentation</vt:lpstr>
      <vt:lpstr>CHỮ GÌ NGHE LẠ TAI…</vt:lpstr>
      <vt:lpstr>CÁC SÁCH CỘNG QUAN:”THẤY GiỐNG NHAU” ”</vt:lpstr>
      <vt:lpstr>CHỒNG CHÉO TRONG 4 SÁCH PHÚC ÂM</vt:lpstr>
      <vt:lpstr>GIĂNG: TÓM TẮT SỨ ĐiỆP</vt:lpstr>
      <vt:lpstr>Chúa phán với chúng ta như thế nào?</vt:lpstr>
      <vt:lpstr>Chúa phán với chúng ta như thế nào?</vt:lpstr>
      <vt:lpstr>LOGOS</vt:lpstr>
      <vt:lpstr>Hêbơrơ 1:1-2</vt:lpstr>
      <vt:lpstr>Ban đầu chính xác</vt:lpstr>
      <vt:lpstr>John 1:2</vt:lpstr>
      <vt:lpstr>John 1:3</vt:lpstr>
      <vt:lpstr>Chúa Jesus tạo nên Ađam từ bụi đất (Giăng 1:3; sáng 2:7).</vt:lpstr>
      <vt:lpstr>Chúa Jesus tạo dựng Ađam và êva (giăng 1:3; sáng2:21-23)</vt:lpstr>
      <vt:lpstr>Từ Khóa  tin</vt:lpstr>
      <vt:lpstr>Câu tóm tắt</vt:lpstr>
      <vt:lpstr>Thời gian khả dĩ cho Phúc Âm Giăng</vt:lpstr>
      <vt:lpstr>Đền thờ đứng vững đến năm 70 S.C.</vt:lpstr>
      <vt:lpstr>Đồn Antonia</vt:lpstr>
      <vt:lpstr>Đền thờ bị tấn công</vt:lpstr>
      <vt:lpstr>Ao Israel</vt:lpstr>
      <vt:lpstr>Ao Bêtếtđa</vt:lpstr>
      <vt:lpstr>Ao Bêtếtđa</vt:lpstr>
      <vt:lpstr>Tàn tích Ao Bêtếtđa</vt:lpstr>
      <vt:lpstr>Tổng Quan Tân Ước </vt:lpstr>
      <vt:lpstr>Nguyên thủy</vt:lpstr>
      <vt:lpstr>Những đặc điểm </vt:lpstr>
      <vt:lpstr>11 chữ “Ta là” trong Phúc Âm giăng</vt:lpstr>
      <vt:lpstr>“Giờ” trong Phúc Âm Giăng</vt:lpstr>
      <vt:lpstr>Thời gian chức vụ của Chúa Jesus </vt:lpstr>
      <vt:lpstr> Tình  Yêu Thương của Chúa</vt:lpstr>
      <vt:lpstr>Dấu lạ trong Phúc Âm Giăng</vt:lpstr>
      <vt:lpstr>Dấu lạ trong Phúc Âm Giăng</vt:lpstr>
      <vt:lpstr>TỔNG HỢP </vt:lpstr>
      <vt:lpstr>Ưu tiên của chúng ta </vt:lpstr>
      <vt:lpstr>Sứ Điệp của Giăng</vt:lpstr>
      <vt:lpstr>Mật mã Thiên thượng</vt:lpstr>
      <vt:lpstr>Những ưu tiên cho Năm nay</vt:lpstr>
      <vt:lpstr>GIĂNG: những yếu tố đÔc đáo</vt:lpstr>
      <vt:lpstr>GIĂNG: những yếu tố đÔc đáo</vt:lpstr>
      <vt:lpstr>Bàn hình chữ “U”</vt:lpstr>
      <vt:lpstr>Dự lễ vượt qua với chúa Jesus</vt:lpstr>
      <vt:lpstr>Ngồi dự lễ vượt qua</vt:lpstr>
      <vt:lpstr>Người ngồi đầu bàn</vt:lpstr>
      <vt:lpstr>Giải thích giăng 15:1-6 </vt:lpstr>
      <vt:lpstr>9 phép lạ: dạy về sự sống đời đời và ứng dụng </vt:lpstr>
      <vt:lpstr>9 phép lạ: dạy về sự sống đời đời và ứng dụng</vt:lpstr>
      <vt:lpstr>9 phép lạ: dạy về sự sống đời đời và ứng dụng</vt:lpstr>
      <vt:lpstr>9 phép lạ: dạy về sự sống đời đời và ứng dụng</vt:lpstr>
      <vt:lpstr>PowerPoint Presentation</vt:lpstr>
      <vt:lpstr>Black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Phúc  Âm  Giăng</dc:title>
  <dc:creator>Admin</dc:creator>
  <cp:lastModifiedBy>Rick Griffith</cp:lastModifiedBy>
  <cp:revision>84</cp:revision>
  <dcterms:created xsi:type="dcterms:W3CDTF">2013-07-22T14:32:14Z</dcterms:created>
  <dcterms:modified xsi:type="dcterms:W3CDTF">2014-01-31T21:08:43Z</dcterms:modified>
</cp:coreProperties>
</file>